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Libre Franklin SemiBold"/>
      <p:regular r:id="rId47"/>
      <p:bold r:id="rId48"/>
      <p:italic r:id="rId49"/>
      <p:boldItalic r:id="rId50"/>
    </p:embeddedFont>
    <p:embeddedFont>
      <p:font typeface="Raleway"/>
      <p:regular r:id="rId51"/>
      <p:bold r:id="rId52"/>
      <p:italic r:id="rId53"/>
      <p:boldItalic r:id="rId54"/>
    </p:embeddedFont>
    <p:embeddedFont>
      <p:font typeface="Libre Franklin"/>
      <p:regular r:id="rId55"/>
      <p:bold r:id="rId56"/>
      <p:italic r:id="rId57"/>
      <p:boldItalic r:id="rId58"/>
    </p:embeddedFont>
    <p:embeddedFont>
      <p:font typeface="Proxima Nova"/>
      <p:regular r:id="rId59"/>
      <p:bold r:id="rId60"/>
      <p:italic r:id="rId61"/>
      <p:boldItalic r:id="rId62"/>
    </p:embeddedFont>
    <p:embeddedFont>
      <p:font typeface="Roboto"/>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Barlow"/>
      <p:regular r:id="rId73"/>
      <p:bold r:id="rId74"/>
      <p:italic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FB610C7-E909-4AD9-8799-CB365BFA438A}">
  <a:tblStyle styleId="{5FB610C7-E909-4AD9-8799-CB365BFA438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LibreFranklinSemiBold-bold.fntdata"/><Relationship Id="rId47" Type="http://schemas.openxmlformats.org/officeDocument/2006/relationships/font" Target="fonts/LibreFranklinSemiBold-regular.fntdata"/><Relationship Id="rId49" Type="http://schemas.openxmlformats.org/officeDocument/2006/relationships/font" Target="fonts/LibreFranklinSemi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Barlow-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Barlow-italic.fntdata"/><Relationship Id="rId30" Type="http://schemas.openxmlformats.org/officeDocument/2006/relationships/slide" Target="slides/slide24.xml"/><Relationship Id="rId74" Type="http://schemas.openxmlformats.org/officeDocument/2006/relationships/font" Target="fonts/Barlow-bold.fntdata"/><Relationship Id="rId33" Type="http://schemas.openxmlformats.org/officeDocument/2006/relationships/slide" Target="slides/slide27.xml"/><Relationship Id="rId32" Type="http://schemas.openxmlformats.org/officeDocument/2006/relationships/slide" Target="slides/slide26.xml"/><Relationship Id="rId76" Type="http://schemas.openxmlformats.org/officeDocument/2006/relationships/font" Target="fonts/Barlow-bold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4.xml"/><Relationship Id="rId64" Type="http://schemas.openxmlformats.org/officeDocument/2006/relationships/font" Target="fonts/Roboto-bold.fntdata"/><Relationship Id="rId63" Type="http://schemas.openxmlformats.org/officeDocument/2006/relationships/font" Target="fonts/Roboto-regular.fntdata"/><Relationship Id="rId22" Type="http://schemas.openxmlformats.org/officeDocument/2006/relationships/slide" Target="slides/slide16.xml"/><Relationship Id="rId66" Type="http://schemas.openxmlformats.org/officeDocument/2006/relationships/font" Target="fonts/Roboto-boldItalic.fntdata"/><Relationship Id="rId21" Type="http://schemas.openxmlformats.org/officeDocument/2006/relationships/slide" Target="slides/slide15.xml"/><Relationship Id="rId65" Type="http://schemas.openxmlformats.org/officeDocument/2006/relationships/font" Target="fonts/Roboto-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font" Target="fonts/ProximaNova-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regular.fntdata"/><Relationship Id="rId50" Type="http://schemas.openxmlformats.org/officeDocument/2006/relationships/font" Target="fonts/LibreFranklinSemiBold-boldItalic.fntdata"/><Relationship Id="rId53" Type="http://schemas.openxmlformats.org/officeDocument/2006/relationships/font" Target="fonts/Raleway-italic.fntdata"/><Relationship Id="rId52" Type="http://schemas.openxmlformats.org/officeDocument/2006/relationships/font" Target="fonts/Raleway-bold.fntdata"/><Relationship Id="rId11" Type="http://schemas.openxmlformats.org/officeDocument/2006/relationships/slide" Target="slides/slide5.xml"/><Relationship Id="rId55" Type="http://schemas.openxmlformats.org/officeDocument/2006/relationships/font" Target="fonts/LibreFranklin-regular.fntdata"/><Relationship Id="rId10" Type="http://schemas.openxmlformats.org/officeDocument/2006/relationships/slide" Target="slides/slide4.xml"/><Relationship Id="rId54" Type="http://schemas.openxmlformats.org/officeDocument/2006/relationships/font" Target="fonts/Raleway-boldItalic.fntdata"/><Relationship Id="rId13" Type="http://schemas.openxmlformats.org/officeDocument/2006/relationships/slide" Target="slides/slide7.xml"/><Relationship Id="rId57" Type="http://schemas.openxmlformats.org/officeDocument/2006/relationships/font" Target="fonts/LibreFranklin-italic.fntdata"/><Relationship Id="rId12" Type="http://schemas.openxmlformats.org/officeDocument/2006/relationships/slide" Target="slides/slide6.xml"/><Relationship Id="rId56" Type="http://schemas.openxmlformats.org/officeDocument/2006/relationships/font" Target="fonts/LibreFranklin-bold.fntdata"/><Relationship Id="rId15" Type="http://schemas.openxmlformats.org/officeDocument/2006/relationships/slide" Target="slides/slide9.xml"/><Relationship Id="rId59" Type="http://schemas.openxmlformats.org/officeDocument/2006/relationships/font" Target="fonts/ProximaNova-regular.fntdata"/><Relationship Id="rId14" Type="http://schemas.openxmlformats.org/officeDocument/2006/relationships/slide" Target="slides/slide8.xml"/><Relationship Id="rId58" Type="http://schemas.openxmlformats.org/officeDocument/2006/relationships/font" Target="fonts/LibreFranklin-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b2be5edc4b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b2be5edc4b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2b2be5edc4b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2b2be5edc4b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2b2be5edc4b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2b2be5edc4b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2b2be5edc4b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2b2be5edc4b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2b2be5edc4b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2b2be5edc4b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2b2be5edc4b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2b2be5edc4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2b2be5edc4b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2b2be5edc4b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2b2be5edc4b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2b2be5edc4b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2b2be5edc4b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2b2be5edc4b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2b358f9a2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2b358f9a2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b24c4cda3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b24c4cda3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2b33695bfda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2b33695bfda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2b33695bfda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2b33695bfda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2b358f9a2c1_1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2b358f9a2c1_1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2b358f9a2c1_1_13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2b358f9a2c1_1_13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2b358f9a2c1_1_13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2b358f9a2c1_1_13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2b358f9a2c1_1_13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2b358f9a2c1_1_13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2b358f9a2c1_1_13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2b358f9a2c1_1_13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2b358f9a2c1_1_13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2b358f9a2c1_1_13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2b358f9a2c1_1_14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2b358f9a2c1_1_14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8" name="Shape 7188"/>
        <p:cNvGrpSpPr/>
        <p:nvPr/>
      </p:nvGrpSpPr>
      <p:grpSpPr>
        <a:xfrm>
          <a:off x="0" y="0"/>
          <a:ext cx="0" cy="0"/>
          <a:chOff x="0" y="0"/>
          <a:chExt cx="0" cy="0"/>
        </a:xfrm>
      </p:grpSpPr>
      <p:sp>
        <p:nvSpPr>
          <p:cNvPr id="7189" name="Google Shape;7189;g2b358f9a2c1_1_20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0" name="Google Shape;7190;g2b358f9a2c1_1_20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b24c4cda3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b24c4cda3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5" name="Shape 7615"/>
        <p:cNvGrpSpPr/>
        <p:nvPr/>
      </p:nvGrpSpPr>
      <p:grpSpPr>
        <a:xfrm>
          <a:off x="0" y="0"/>
          <a:ext cx="0" cy="0"/>
          <a:chOff x="0" y="0"/>
          <a:chExt cx="0" cy="0"/>
        </a:xfrm>
      </p:grpSpPr>
      <p:sp>
        <p:nvSpPr>
          <p:cNvPr id="7616" name="Google Shape;7616;g2b358f9a2c1_1_20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7" name="Google Shape;7617;g2b358f9a2c1_1_20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8" name="Shape 7778"/>
        <p:cNvGrpSpPr/>
        <p:nvPr/>
      </p:nvGrpSpPr>
      <p:grpSpPr>
        <a:xfrm>
          <a:off x="0" y="0"/>
          <a:ext cx="0" cy="0"/>
          <a:chOff x="0" y="0"/>
          <a:chExt cx="0" cy="0"/>
        </a:xfrm>
      </p:grpSpPr>
      <p:sp>
        <p:nvSpPr>
          <p:cNvPr id="7779" name="Google Shape;7779;g2b358f9a2c1_1_20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0" name="Google Shape;7780;g2b358f9a2c1_1_20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0" name="Shape 8180"/>
        <p:cNvGrpSpPr/>
        <p:nvPr/>
      </p:nvGrpSpPr>
      <p:grpSpPr>
        <a:xfrm>
          <a:off x="0" y="0"/>
          <a:ext cx="0" cy="0"/>
          <a:chOff x="0" y="0"/>
          <a:chExt cx="0" cy="0"/>
        </a:xfrm>
      </p:grpSpPr>
      <p:sp>
        <p:nvSpPr>
          <p:cNvPr id="8181" name="Google Shape;8181;g2b358f9a2c1_1_21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2" name="Google Shape;8182;g2b358f9a2c1_1_21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1" name="Shape 8551"/>
        <p:cNvGrpSpPr/>
        <p:nvPr/>
      </p:nvGrpSpPr>
      <p:grpSpPr>
        <a:xfrm>
          <a:off x="0" y="0"/>
          <a:ext cx="0" cy="0"/>
          <a:chOff x="0" y="0"/>
          <a:chExt cx="0" cy="0"/>
        </a:xfrm>
      </p:grpSpPr>
      <p:sp>
        <p:nvSpPr>
          <p:cNvPr id="8552" name="Google Shape;8552;g2b358f9a2c1_1_21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3" name="Google Shape;8553;g2b358f9a2c1_1_21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0" name="Shape 8940"/>
        <p:cNvGrpSpPr/>
        <p:nvPr/>
      </p:nvGrpSpPr>
      <p:grpSpPr>
        <a:xfrm>
          <a:off x="0" y="0"/>
          <a:ext cx="0" cy="0"/>
          <a:chOff x="0" y="0"/>
          <a:chExt cx="0" cy="0"/>
        </a:xfrm>
      </p:grpSpPr>
      <p:sp>
        <p:nvSpPr>
          <p:cNvPr id="8941" name="Google Shape;8941;g2b358f9a2c1_1_218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2" name="Google Shape;8942;g2b358f9a2c1_1_21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1" name="Shape 9371"/>
        <p:cNvGrpSpPr/>
        <p:nvPr/>
      </p:nvGrpSpPr>
      <p:grpSpPr>
        <a:xfrm>
          <a:off x="0" y="0"/>
          <a:ext cx="0" cy="0"/>
          <a:chOff x="0" y="0"/>
          <a:chExt cx="0" cy="0"/>
        </a:xfrm>
      </p:grpSpPr>
      <p:sp>
        <p:nvSpPr>
          <p:cNvPr id="9372" name="Google Shape;9372;g2b358f9a2c1_1_22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3" name="Google Shape;9373;g2b358f9a2c1_1_22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4" name="Shape 10164"/>
        <p:cNvGrpSpPr/>
        <p:nvPr/>
      </p:nvGrpSpPr>
      <p:grpSpPr>
        <a:xfrm>
          <a:off x="0" y="0"/>
          <a:ext cx="0" cy="0"/>
          <a:chOff x="0" y="0"/>
          <a:chExt cx="0" cy="0"/>
        </a:xfrm>
      </p:grpSpPr>
      <p:sp>
        <p:nvSpPr>
          <p:cNvPr id="10165" name="Google Shape;10165;g2b358f9a2c1_1_23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6" name="Google Shape;10166;g2b358f9a2c1_1_23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5" name="Shape 10905"/>
        <p:cNvGrpSpPr/>
        <p:nvPr/>
      </p:nvGrpSpPr>
      <p:grpSpPr>
        <a:xfrm>
          <a:off x="0" y="0"/>
          <a:ext cx="0" cy="0"/>
          <a:chOff x="0" y="0"/>
          <a:chExt cx="0" cy="0"/>
        </a:xfrm>
      </p:grpSpPr>
      <p:sp>
        <p:nvSpPr>
          <p:cNvPr id="10906" name="Google Shape;10906;g2b358f9a2c1_1_23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7" name="Google Shape;10907;g2b358f9a2c1_1_23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8" name="Shape 11598"/>
        <p:cNvGrpSpPr/>
        <p:nvPr/>
      </p:nvGrpSpPr>
      <p:grpSpPr>
        <a:xfrm>
          <a:off x="0" y="0"/>
          <a:ext cx="0" cy="0"/>
          <a:chOff x="0" y="0"/>
          <a:chExt cx="0" cy="0"/>
        </a:xfrm>
      </p:grpSpPr>
      <p:sp>
        <p:nvSpPr>
          <p:cNvPr id="11599" name="Google Shape;11599;g2b358f9a2c1_1_24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00" name="Google Shape;11600;g2b358f9a2c1_1_24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0" name="Shape 11900"/>
        <p:cNvGrpSpPr/>
        <p:nvPr/>
      </p:nvGrpSpPr>
      <p:grpSpPr>
        <a:xfrm>
          <a:off x="0" y="0"/>
          <a:ext cx="0" cy="0"/>
          <a:chOff x="0" y="0"/>
          <a:chExt cx="0" cy="0"/>
        </a:xfrm>
      </p:grpSpPr>
      <p:sp>
        <p:nvSpPr>
          <p:cNvPr id="11901" name="Google Shape;11901;g2b358f9a2c1_1_24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2" name="Google Shape;11902;g2b358f9a2c1_1_24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b24c4cda31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b24c4cda31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0" name="Shape 12540"/>
        <p:cNvGrpSpPr/>
        <p:nvPr/>
      </p:nvGrpSpPr>
      <p:grpSpPr>
        <a:xfrm>
          <a:off x="0" y="0"/>
          <a:ext cx="0" cy="0"/>
          <a:chOff x="0" y="0"/>
          <a:chExt cx="0" cy="0"/>
        </a:xfrm>
      </p:grpSpPr>
      <p:sp>
        <p:nvSpPr>
          <p:cNvPr id="12541" name="Google Shape;12541;g2b358f9a2c1_1_27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42" name="Google Shape;12542;g2b358f9a2c1_1_27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b24c4cda31_0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b24c4cda31_0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b24c4cda31_0_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b24c4cda31_0_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b2be5edc4b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b2be5edc4b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b2be5edc4b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2b2be5edc4b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b2be5edc4b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b2be5edc4b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63700" y="-580150"/>
            <a:ext cx="9105950" cy="6564850"/>
            <a:chOff x="-163700" y="-580150"/>
            <a:chExt cx="9105950" cy="6564850"/>
          </a:xfrm>
        </p:grpSpPr>
        <p:sp>
          <p:nvSpPr>
            <p:cNvPr id="10" name="Google Shape;10;p2"/>
            <p:cNvSpPr/>
            <p:nvPr/>
          </p:nvSpPr>
          <p:spPr>
            <a:xfrm rot="5400000">
              <a:off x="-251000" y="4501750"/>
              <a:ext cx="1301700" cy="1127100"/>
            </a:xfrm>
            <a:prstGeom prst="hexagon">
              <a:avLst>
                <a:gd fmla="val 25000" name="adj"/>
                <a:gd fmla="val 115470" name="vf"/>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1" name="Google Shape;11;p2"/>
            <p:cNvSpPr/>
            <p:nvPr/>
          </p:nvSpPr>
          <p:spPr>
            <a:xfrm>
              <a:off x="852000" y="-432350"/>
              <a:ext cx="878700" cy="878700"/>
            </a:xfrm>
            <a:prstGeom prst="ellipse">
              <a:avLst/>
            </a:prstGeom>
            <a:solidFill>
              <a:schemeClr val="dk2"/>
            </a:solidFill>
            <a:ln>
              <a:noFill/>
            </a:ln>
          </p:spPr>
          <p:txBody>
            <a:bodyPr anchorCtr="0" anchor="ctr" bIns="91425" lIns="91425" spcFirstLastPara="1" rIns="71250"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2" name="Google Shape;12;p2"/>
            <p:cNvSpPr/>
            <p:nvPr/>
          </p:nvSpPr>
          <p:spPr>
            <a:xfrm rot="5400000">
              <a:off x="516300" y="4260250"/>
              <a:ext cx="1301700" cy="11271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3" name="Google Shape;13;p2"/>
            <p:cNvSpPr/>
            <p:nvPr/>
          </p:nvSpPr>
          <p:spPr>
            <a:xfrm rot="-5400000">
              <a:off x="7281025" y="-492850"/>
              <a:ext cx="1301700" cy="1127100"/>
            </a:xfrm>
            <a:prstGeom prst="hexagon">
              <a:avLst>
                <a:gd fmla="val 25000" name="adj"/>
                <a:gd fmla="val 115470" name="vf"/>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4" name="Google Shape;14;p2"/>
            <p:cNvSpPr/>
            <p:nvPr/>
          </p:nvSpPr>
          <p:spPr>
            <a:xfrm rot="-5400000">
              <a:off x="8158050" y="-178275"/>
              <a:ext cx="840600" cy="7278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5" name="Google Shape;15;p2"/>
            <p:cNvSpPr/>
            <p:nvPr/>
          </p:nvSpPr>
          <p:spPr>
            <a:xfrm>
              <a:off x="7368325" y="4587600"/>
              <a:ext cx="1397100" cy="1397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
        <p:nvSpPr>
          <p:cNvPr id="16" name="Google Shape;16;p2"/>
          <p:cNvSpPr txBox="1"/>
          <p:nvPr>
            <p:ph type="ctrTitle"/>
          </p:nvPr>
        </p:nvSpPr>
        <p:spPr>
          <a:xfrm>
            <a:off x="727800" y="973650"/>
            <a:ext cx="4439700" cy="19785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7" name="Google Shape;17;p2"/>
          <p:cNvSpPr txBox="1"/>
          <p:nvPr>
            <p:ph idx="1" type="subTitle"/>
          </p:nvPr>
        </p:nvSpPr>
        <p:spPr>
          <a:xfrm>
            <a:off x="727800" y="3068300"/>
            <a:ext cx="2694300" cy="651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2" name="Shape 92"/>
        <p:cNvGrpSpPr/>
        <p:nvPr/>
      </p:nvGrpSpPr>
      <p:grpSpPr>
        <a:xfrm>
          <a:off x="0" y="0"/>
          <a:ext cx="0" cy="0"/>
          <a:chOff x="0" y="0"/>
          <a:chExt cx="0" cy="0"/>
        </a:xfrm>
      </p:grpSpPr>
      <p:sp>
        <p:nvSpPr>
          <p:cNvPr id="93" name="Google Shape;93;p11"/>
          <p:cNvSpPr txBox="1"/>
          <p:nvPr>
            <p:ph hasCustomPrompt="1" type="title"/>
          </p:nvPr>
        </p:nvSpPr>
        <p:spPr>
          <a:xfrm>
            <a:off x="1636050" y="1175550"/>
            <a:ext cx="5871900" cy="1409100"/>
          </a:xfrm>
          <a:prstGeom prst="rect">
            <a:avLst/>
          </a:prstGeom>
        </p:spPr>
        <p:txBody>
          <a:bodyPr anchorCtr="0" anchor="b"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4" name="Google Shape;94;p11"/>
          <p:cNvSpPr txBox="1"/>
          <p:nvPr>
            <p:ph idx="1" type="body"/>
          </p:nvPr>
        </p:nvSpPr>
        <p:spPr>
          <a:xfrm>
            <a:off x="1636050" y="2667150"/>
            <a:ext cx="58719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grpSp>
        <p:nvGrpSpPr>
          <p:cNvPr id="95" name="Google Shape;95;p11"/>
          <p:cNvGrpSpPr/>
          <p:nvPr/>
        </p:nvGrpSpPr>
        <p:grpSpPr>
          <a:xfrm flipH="1">
            <a:off x="106200" y="-599450"/>
            <a:ext cx="9426035" cy="5983144"/>
            <a:chOff x="-392550" y="-589825"/>
            <a:chExt cx="9426035" cy="5983144"/>
          </a:xfrm>
        </p:grpSpPr>
        <p:sp>
          <p:nvSpPr>
            <p:cNvPr id="96" name="Google Shape;96;p11"/>
            <p:cNvSpPr/>
            <p:nvPr/>
          </p:nvSpPr>
          <p:spPr>
            <a:xfrm rot="5400000">
              <a:off x="1983996" y="4131887"/>
              <a:ext cx="534000" cy="15840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97" name="Google Shape;97;p11"/>
            <p:cNvSpPr/>
            <p:nvPr/>
          </p:nvSpPr>
          <p:spPr>
            <a:xfrm>
              <a:off x="7493340" y="-589825"/>
              <a:ext cx="1216200" cy="10698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98" name="Google Shape;98;p11"/>
            <p:cNvSpPr/>
            <p:nvPr/>
          </p:nvSpPr>
          <p:spPr>
            <a:xfrm>
              <a:off x="8071385" y="-478199"/>
              <a:ext cx="962100" cy="8466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99" name="Google Shape;99;p11"/>
            <p:cNvSpPr/>
            <p:nvPr/>
          </p:nvSpPr>
          <p:spPr>
            <a:xfrm rot="5400000">
              <a:off x="1553689" y="4033419"/>
              <a:ext cx="534000" cy="2185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00" name="Google Shape;100;p11"/>
            <p:cNvSpPr/>
            <p:nvPr/>
          </p:nvSpPr>
          <p:spPr>
            <a:xfrm flipH="1" rot="-5400000">
              <a:off x="-460050" y="730322"/>
              <a:ext cx="1006500" cy="871500"/>
            </a:xfrm>
            <a:prstGeom prst="hexagon">
              <a:avLst>
                <a:gd fmla="val 25000" name="adj"/>
                <a:gd fmla="val 115470"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01" name="Google Shape;101;p11"/>
            <p:cNvSpPr/>
            <p:nvPr/>
          </p:nvSpPr>
          <p:spPr>
            <a:xfrm flipH="1" rot="-5400000">
              <a:off x="125825" y="1401800"/>
              <a:ext cx="700500" cy="6063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02" name="Google Shape;102;p11"/>
            <p:cNvSpPr/>
            <p:nvPr/>
          </p:nvSpPr>
          <p:spPr>
            <a:xfrm>
              <a:off x="8079450" y="4250850"/>
              <a:ext cx="673500" cy="673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03" name="Google Shape;103;p11"/>
            <p:cNvSpPr/>
            <p:nvPr/>
          </p:nvSpPr>
          <p:spPr>
            <a:xfrm>
              <a:off x="8429725" y="4044000"/>
              <a:ext cx="534000" cy="534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4" name="Shape 10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105" name="Shape 105"/>
        <p:cNvGrpSpPr/>
        <p:nvPr/>
      </p:nvGrpSpPr>
      <p:grpSpPr>
        <a:xfrm>
          <a:off x="0" y="0"/>
          <a:ext cx="0" cy="0"/>
          <a:chOff x="0" y="0"/>
          <a:chExt cx="0" cy="0"/>
        </a:xfrm>
      </p:grpSpPr>
      <p:grpSp>
        <p:nvGrpSpPr>
          <p:cNvPr id="106" name="Google Shape;106;p13"/>
          <p:cNvGrpSpPr/>
          <p:nvPr/>
        </p:nvGrpSpPr>
        <p:grpSpPr>
          <a:xfrm>
            <a:off x="-214425" y="-595325"/>
            <a:ext cx="9967325" cy="6381350"/>
            <a:chOff x="-214425" y="-595325"/>
            <a:chExt cx="9967325" cy="6381350"/>
          </a:xfrm>
        </p:grpSpPr>
        <p:sp>
          <p:nvSpPr>
            <p:cNvPr id="107" name="Google Shape;107;p13"/>
            <p:cNvSpPr/>
            <p:nvPr/>
          </p:nvSpPr>
          <p:spPr>
            <a:xfrm flipH="1" rot="10800000">
              <a:off x="8355800" y="-595325"/>
              <a:ext cx="1397100" cy="1397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08" name="Google Shape;108;p13"/>
            <p:cNvSpPr/>
            <p:nvPr/>
          </p:nvSpPr>
          <p:spPr>
            <a:xfrm flipH="1" rot="10800000">
              <a:off x="8277175" y="293875"/>
              <a:ext cx="632400" cy="632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09" name="Google Shape;109;p13"/>
            <p:cNvSpPr/>
            <p:nvPr/>
          </p:nvSpPr>
          <p:spPr>
            <a:xfrm>
              <a:off x="-214425" y="63660"/>
              <a:ext cx="404100" cy="11988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10" name="Google Shape;110;p13"/>
            <p:cNvSpPr/>
            <p:nvPr/>
          </p:nvSpPr>
          <p:spPr>
            <a:xfrm>
              <a:off x="-166000" y="555905"/>
              <a:ext cx="421200" cy="17241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11" name="Google Shape;111;p13"/>
            <p:cNvSpPr/>
            <p:nvPr/>
          </p:nvSpPr>
          <p:spPr>
            <a:xfrm>
              <a:off x="7208602" y="4676725"/>
              <a:ext cx="896100" cy="7884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12" name="Google Shape;112;p13"/>
            <p:cNvSpPr/>
            <p:nvPr/>
          </p:nvSpPr>
          <p:spPr>
            <a:xfrm>
              <a:off x="7541700" y="4436450"/>
              <a:ext cx="1302900" cy="11463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13" name="Google Shape;113;p13"/>
            <p:cNvSpPr/>
            <p:nvPr/>
          </p:nvSpPr>
          <p:spPr>
            <a:xfrm>
              <a:off x="208975" y="4790350"/>
              <a:ext cx="527400" cy="527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14" name="Google Shape;114;p13"/>
            <p:cNvSpPr/>
            <p:nvPr/>
          </p:nvSpPr>
          <p:spPr>
            <a:xfrm>
              <a:off x="531375" y="4793925"/>
              <a:ext cx="992100" cy="992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
        <p:nvSpPr>
          <p:cNvPr id="115" name="Google Shape;115;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116" name="Google Shape;116;p13"/>
          <p:cNvSpPr txBox="1"/>
          <p:nvPr>
            <p:ph hasCustomPrompt="1" idx="2" type="title"/>
          </p:nvPr>
        </p:nvSpPr>
        <p:spPr>
          <a:xfrm>
            <a:off x="948186" y="1477968"/>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p:nvPr>
            <p:ph hasCustomPrompt="1" idx="3" type="title"/>
          </p:nvPr>
        </p:nvSpPr>
        <p:spPr>
          <a:xfrm>
            <a:off x="4949549" y="147795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p:nvPr>
            <p:ph hasCustomPrompt="1" idx="4" type="title"/>
          </p:nvPr>
        </p:nvSpPr>
        <p:spPr>
          <a:xfrm>
            <a:off x="948186" y="254494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p:nvPr>
            <p:ph hasCustomPrompt="1" idx="5" type="title"/>
          </p:nvPr>
        </p:nvSpPr>
        <p:spPr>
          <a:xfrm>
            <a:off x="4949549" y="2560376"/>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p:nvPr>
            <p:ph hasCustomPrompt="1" idx="6" type="title"/>
          </p:nvPr>
        </p:nvSpPr>
        <p:spPr>
          <a:xfrm>
            <a:off x="948186" y="3611918"/>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p:nvPr>
            <p:ph hasCustomPrompt="1" idx="7" type="title"/>
          </p:nvPr>
        </p:nvSpPr>
        <p:spPr>
          <a:xfrm>
            <a:off x="4949549" y="359645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p:nvPr>
            <p:ph idx="1" type="subTitle"/>
          </p:nvPr>
        </p:nvSpPr>
        <p:spPr>
          <a:xfrm>
            <a:off x="1819688" y="1375825"/>
            <a:ext cx="2381400" cy="65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ibre Franklin SemiBold"/>
                <a:ea typeface="Libre Franklin SemiBold"/>
                <a:cs typeface="Libre Franklin SemiBold"/>
                <a:sym typeface="Libre Franklin SemiBold"/>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3" name="Google Shape;123;p13"/>
          <p:cNvSpPr txBox="1"/>
          <p:nvPr>
            <p:ph idx="8" type="subTitle"/>
          </p:nvPr>
        </p:nvSpPr>
        <p:spPr>
          <a:xfrm>
            <a:off x="1819688" y="2455789"/>
            <a:ext cx="2381400" cy="65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ibre Franklin SemiBold"/>
                <a:ea typeface="Libre Franklin SemiBold"/>
                <a:cs typeface="Libre Franklin SemiBold"/>
                <a:sym typeface="Libre Franklin SemiBold"/>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4" name="Google Shape;124;p13"/>
          <p:cNvSpPr txBox="1"/>
          <p:nvPr>
            <p:ph idx="9" type="subTitle"/>
          </p:nvPr>
        </p:nvSpPr>
        <p:spPr>
          <a:xfrm>
            <a:off x="1819688" y="3494287"/>
            <a:ext cx="2381400" cy="65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ibre Franklin SemiBold"/>
                <a:ea typeface="Libre Franklin SemiBold"/>
                <a:cs typeface="Libre Franklin SemiBold"/>
                <a:sym typeface="Libre Franklin SemiBold"/>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5" name="Google Shape;125;p13"/>
          <p:cNvSpPr txBox="1"/>
          <p:nvPr>
            <p:ph idx="13" type="subTitle"/>
          </p:nvPr>
        </p:nvSpPr>
        <p:spPr>
          <a:xfrm>
            <a:off x="5814413" y="1375800"/>
            <a:ext cx="2381400" cy="65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ibre Franklin SemiBold"/>
                <a:ea typeface="Libre Franklin SemiBold"/>
                <a:cs typeface="Libre Franklin SemiBold"/>
                <a:sym typeface="Libre Franklin SemiBold"/>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6" name="Google Shape;126;p13"/>
          <p:cNvSpPr txBox="1"/>
          <p:nvPr>
            <p:ph idx="14" type="subTitle"/>
          </p:nvPr>
        </p:nvSpPr>
        <p:spPr>
          <a:xfrm>
            <a:off x="5814413" y="2455787"/>
            <a:ext cx="2381400" cy="65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ibre Franklin SemiBold"/>
                <a:ea typeface="Libre Franklin SemiBold"/>
                <a:cs typeface="Libre Franklin SemiBold"/>
                <a:sym typeface="Libre Franklin SemiBold"/>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7" name="Google Shape;127;p13"/>
          <p:cNvSpPr txBox="1"/>
          <p:nvPr>
            <p:ph idx="15" type="subTitle"/>
          </p:nvPr>
        </p:nvSpPr>
        <p:spPr>
          <a:xfrm>
            <a:off x="5814413" y="3494280"/>
            <a:ext cx="2381400" cy="65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ibre Franklin SemiBold"/>
                <a:ea typeface="Libre Franklin SemiBold"/>
                <a:cs typeface="Libre Franklin SemiBold"/>
                <a:sym typeface="Libre Franklin SemiBold"/>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128" name="Shape 128"/>
        <p:cNvGrpSpPr/>
        <p:nvPr/>
      </p:nvGrpSpPr>
      <p:grpSpPr>
        <a:xfrm>
          <a:off x="0" y="0"/>
          <a:ext cx="0" cy="0"/>
          <a:chOff x="0" y="0"/>
          <a:chExt cx="0" cy="0"/>
        </a:xfrm>
      </p:grpSpPr>
      <p:grpSp>
        <p:nvGrpSpPr>
          <p:cNvPr id="129" name="Google Shape;129;p14"/>
          <p:cNvGrpSpPr/>
          <p:nvPr/>
        </p:nvGrpSpPr>
        <p:grpSpPr>
          <a:xfrm>
            <a:off x="-199100" y="-503375"/>
            <a:ext cx="9245200" cy="6007075"/>
            <a:chOff x="-199100" y="-503375"/>
            <a:chExt cx="9245200" cy="6007075"/>
          </a:xfrm>
        </p:grpSpPr>
        <p:sp>
          <p:nvSpPr>
            <p:cNvPr id="130" name="Google Shape;130;p14"/>
            <p:cNvSpPr/>
            <p:nvPr/>
          </p:nvSpPr>
          <p:spPr>
            <a:xfrm flipH="1">
              <a:off x="-199100" y="4317675"/>
              <a:ext cx="572700" cy="572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31" name="Google Shape;131;p14"/>
            <p:cNvSpPr/>
            <p:nvPr/>
          </p:nvSpPr>
          <p:spPr>
            <a:xfrm flipH="1">
              <a:off x="87250" y="4377625"/>
              <a:ext cx="1040400" cy="1040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32" name="Google Shape;132;p14"/>
            <p:cNvSpPr/>
            <p:nvPr/>
          </p:nvSpPr>
          <p:spPr>
            <a:xfrm flipH="1" rot="5400000">
              <a:off x="7981100" y="-442175"/>
              <a:ext cx="911400" cy="789000"/>
            </a:xfrm>
            <a:prstGeom prst="hexagon">
              <a:avLst>
                <a:gd fmla="val 25000" name="adj"/>
                <a:gd fmla="val 115470"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33" name="Google Shape;133;p14"/>
            <p:cNvSpPr/>
            <p:nvPr/>
          </p:nvSpPr>
          <p:spPr>
            <a:xfrm flipH="1" rot="5400000">
              <a:off x="7786525" y="-105250"/>
              <a:ext cx="476400" cy="4125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34" name="Google Shape;134;p14"/>
            <p:cNvSpPr/>
            <p:nvPr/>
          </p:nvSpPr>
          <p:spPr>
            <a:xfrm flipH="1" rot="10800000">
              <a:off x="-199100" y="-348850"/>
              <a:ext cx="1040400" cy="899700"/>
            </a:xfrm>
            <a:prstGeom prst="triangle">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35" name="Google Shape;135;p14"/>
            <p:cNvSpPr/>
            <p:nvPr/>
          </p:nvSpPr>
          <p:spPr>
            <a:xfrm flipH="1">
              <a:off x="8005700" y="4604000"/>
              <a:ext cx="1040400" cy="8997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36" name="Google Shape;136;p14"/>
            <p:cNvSpPr/>
            <p:nvPr/>
          </p:nvSpPr>
          <p:spPr>
            <a:xfrm flipH="1">
              <a:off x="7818487" y="4689375"/>
              <a:ext cx="662400" cy="5727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
        <p:nvSpPr>
          <p:cNvPr id="137" name="Google Shape;137;p14"/>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spTree>
      <p:nvGrpSpPr>
        <p:cNvPr id="138" name="Shape 138"/>
        <p:cNvGrpSpPr/>
        <p:nvPr/>
      </p:nvGrpSpPr>
      <p:grpSpPr>
        <a:xfrm>
          <a:off x="0" y="0"/>
          <a:ext cx="0" cy="0"/>
          <a:chOff x="0" y="0"/>
          <a:chExt cx="0" cy="0"/>
        </a:xfrm>
      </p:grpSpPr>
      <p:sp>
        <p:nvSpPr>
          <p:cNvPr id="139" name="Google Shape;139;p15"/>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grpSp>
        <p:nvGrpSpPr>
          <p:cNvPr id="140" name="Google Shape;140;p15"/>
          <p:cNvGrpSpPr/>
          <p:nvPr/>
        </p:nvGrpSpPr>
        <p:grpSpPr>
          <a:xfrm>
            <a:off x="-495100" y="-723793"/>
            <a:ext cx="9880898" cy="5531443"/>
            <a:chOff x="-495100" y="-723793"/>
            <a:chExt cx="9880898" cy="5531443"/>
          </a:xfrm>
        </p:grpSpPr>
        <p:sp>
          <p:nvSpPr>
            <p:cNvPr id="141" name="Google Shape;141;p15"/>
            <p:cNvSpPr/>
            <p:nvPr/>
          </p:nvSpPr>
          <p:spPr>
            <a:xfrm rot="-5400000">
              <a:off x="4800936" y="-650143"/>
              <a:ext cx="1098000" cy="950700"/>
            </a:xfrm>
            <a:prstGeom prst="hexagon">
              <a:avLst>
                <a:gd fmla="val 25000" name="adj"/>
                <a:gd fmla="val 115470"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42" name="Google Shape;142;p15"/>
            <p:cNvSpPr/>
            <p:nvPr/>
          </p:nvSpPr>
          <p:spPr>
            <a:xfrm rot="-5400000">
              <a:off x="5552516" y="-149664"/>
              <a:ext cx="574200" cy="4971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43" name="Google Shape;143;p15"/>
            <p:cNvSpPr/>
            <p:nvPr/>
          </p:nvSpPr>
          <p:spPr>
            <a:xfrm flipH="1" rot="10800000">
              <a:off x="-495100" y="3901950"/>
              <a:ext cx="905700" cy="905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44" name="Google Shape;144;p15"/>
            <p:cNvSpPr/>
            <p:nvPr/>
          </p:nvSpPr>
          <p:spPr>
            <a:xfrm flipH="1" rot="10800000">
              <a:off x="-239200" y="3485950"/>
              <a:ext cx="649800" cy="649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45" name="Google Shape;145;p15"/>
            <p:cNvSpPr/>
            <p:nvPr/>
          </p:nvSpPr>
          <p:spPr>
            <a:xfrm>
              <a:off x="8652950" y="3058055"/>
              <a:ext cx="492900" cy="14622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46" name="Google Shape;146;p15"/>
            <p:cNvSpPr/>
            <p:nvPr/>
          </p:nvSpPr>
          <p:spPr>
            <a:xfrm>
              <a:off x="8892898" y="2145750"/>
              <a:ext cx="492900" cy="2017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spTree>
      <p:nvGrpSpPr>
        <p:cNvPr id="147" name="Shape 147"/>
        <p:cNvGrpSpPr/>
        <p:nvPr/>
      </p:nvGrpSpPr>
      <p:grpSpPr>
        <a:xfrm>
          <a:off x="0" y="0"/>
          <a:ext cx="0" cy="0"/>
          <a:chOff x="0" y="0"/>
          <a:chExt cx="0" cy="0"/>
        </a:xfrm>
      </p:grpSpPr>
      <p:grpSp>
        <p:nvGrpSpPr>
          <p:cNvPr id="148" name="Google Shape;148;p16"/>
          <p:cNvGrpSpPr/>
          <p:nvPr/>
        </p:nvGrpSpPr>
        <p:grpSpPr>
          <a:xfrm>
            <a:off x="-542175" y="-622500"/>
            <a:ext cx="10310675" cy="6094025"/>
            <a:chOff x="-542175" y="-622500"/>
            <a:chExt cx="10310675" cy="6094025"/>
          </a:xfrm>
        </p:grpSpPr>
        <p:sp>
          <p:nvSpPr>
            <p:cNvPr id="149" name="Google Shape;149;p16"/>
            <p:cNvSpPr/>
            <p:nvPr/>
          </p:nvSpPr>
          <p:spPr>
            <a:xfrm>
              <a:off x="8693900" y="781725"/>
              <a:ext cx="1074600" cy="9453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50" name="Google Shape;150;p16"/>
            <p:cNvSpPr/>
            <p:nvPr/>
          </p:nvSpPr>
          <p:spPr>
            <a:xfrm>
              <a:off x="8806109" y="1489185"/>
              <a:ext cx="850200" cy="7479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51" name="Google Shape;151;p16"/>
            <p:cNvSpPr/>
            <p:nvPr/>
          </p:nvSpPr>
          <p:spPr>
            <a:xfrm>
              <a:off x="-542175" y="4221650"/>
              <a:ext cx="805800" cy="805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52" name="Google Shape;152;p16"/>
            <p:cNvSpPr/>
            <p:nvPr/>
          </p:nvSpPr>
          <p:spPr>
            <a:xfrm>
              <a:off x="94375" y="4221650"/>
              <a:ext cx="482100" cy="481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53" name="Google Shape;153;p16"/>
            <p:cNvSpPr/>
            <p:nvPr/>
          </p:nvSpPr>
          <p:spPr>
            <a:xfrm rot="5400000">
              <a:off x="5657250" y="4186325"/>
              <a:ext cx="648000" cy="192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54" name="Google Shape;154;p16"/>
            <p:cNvSpPr/>
            <p:nvPr/>
          </p:nvSpPr>
          <p:spPr>
            <a:xfrm rot="10800000">
              <a:off x="190500" y="-622500"/>
              <a:ext cx="1074600" cy="9453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55" name="Google Shape;155;p16"/>
            <p:cNvSpPr/>
            <p:nvPr/>
          </p:nvSpPr>
          <p:spPr>
            <a:xfrm rot="10800000">
              <a:off x="668831" y="-425093"/>
              <a:ext cx="849900" cy="7479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
        <p:nvSpPr>
          <p:cNvPr id="156" name="Google Shape;156;p16"/>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_1_1_1">
    <p:spTree>
      <p:nvGrpSpPr>
        <p:cNvPr id="157" name="Shape 157"/>
        <p:cNvGrpSpPr/>
        <p:nvPr/>
      </p:nvGrpSpPr>
      <p:grpSpPr>
        <a:xfrm>
          <a:off x="0" y="0"/>
          <a:ext cx="0" cy="0"/>
          <a:chOff x="0" y="0"/>
          <a:chExt cx="0" cy="0"/>
        </a:xfrm>
      </p:grpSpPr>
      <p:grpSp>
        <p:nvGrpSpPr>
          <p:cNvPr id="158" name="Google Shape;158;p17"/>
          <p:cNvGrpSpPr/>
          <p:nvPr/>
        </p:nvGrpSpPr>
        <p:grpSpPr>
          <a:xfrm>
            <a:off x="457400" y="-596450"/>
            <a:ext cx="8858631" cy="6339175"/>
            <a:chOff x="457400" y="-596450"/>
            <a:chExt cx="8858631" cy="6339175"/>
          </a:xfrm>
        </p:grpSpPr>
        <p:sp>
          <p:nvSpPr>
            <p:cNvPr id="159" name="Google Shape;159;p17"/>
            <p:cNvSpPr/>
            <p:nvPr/>
          </p:nvSpPr>
          <p:spPr>
            <a:xfrm flipH="1" rot="10800000">
              <a:off x="457400" y="-596450"/>
              <a:ext cx="905700" cy="905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60" name="Google Shape;160;p17"/>
            <p:cNvSpPr/>
            <p:nvPr/>
          </p:nvSpPr>
          <p:spPr>
            <a:xfrm flipH="1" rot="10800000">
              <a:off x="1166225" y="-418350"/>
              <a:ext cx="649800" cy="649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nvGrpSpPr>
            <p:cNvPr id="161" name="Google Shape;161;p17"/>
            <p:cNvGrpSpPr/>
            <p:nvPr/>
          </p:nvGrpSpPr>
          <p:grpSpPr>
            <a:xfrm>
              <a:off x="2026091" y="309249"/>
              <a:ext cx="7289939" cy="5433476"/>
              <a:chOff x="2026091" y="309249"/>
              <a:chExt cx="7289939" cy="5433476"/>
            </a:xfrm>
          </p:grpSpPr>
          <p:sp>
            <p:nvSpPr>
              <p:cNvPr id="162" name="Google Shape;162;p17"/>
              <p:cNvSpPr/>
              <p:nvPr/>
            </p:nvSpPr>
            <p:spPr>
              <a:xfrm>
                <a:off x="8666175" y="1118186"/>
                <a:ext cx="437100" cy="12966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63" name="Google Shape;163;p17"/>
              <p:cNvSpPr/>
              <p:nvPr/>
            </p:nvSpPr>
            <p:spPr>
              <a:xfrm>
                <a:off x="8878931" y="309249"/>
                <a:ext cx="437100" cy="17889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64" name="Google Shape;164;p17"/>
              <p:cNvSpPr/>
              <p:nvPr/>
            </p:nvSpPr>
            <p:spPr>
              <a:xfrm>
                <a:off x="2401475" y="4692425"/>
                <a:ext cx="1194000" cy="10503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65" name="Google Shape;165;p17"/>
              <p:cNvSpPr/>
              <p:nvPr/>
            </p:nvSpPr>
            <p:spPr>
              <a:xfrm>
                <a:off x="2026091" y="4626436"/>
                <a:ext cx="944700" cy="8310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sp>
        <p:nvSpPr>
          <p:cNvPr id="166" name="Google Shape;166;p17"/>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3">
    <p:spTree>
      <p:nvGrpSpPr>
        <p:cNvPr id="167" name="Shape 167"/>
        <p:cNvGrpSpPr/>
        <p:nvPr/>
      </p:nvGrpSpPr>
      <p:grpSpPr>
        <a:xfrm>
          <a:off x="0" y="0"/>
          <a:ext cx="0" cy="0"/>
          <a:chOff x="0" y="0"/>
          <a:chExt cx="0" cy="0"/>
        </a:xfrm>
      </p:grpSpPr>
      <p:grpSp>
        <p:nvGrpSpPr>
          <p:cNvPr id="168" name="Google Shape;168;p18"/>
          <p:cNvGrpSpPr/>
          <p:nvPr/>
        </p:nvGrpSpPr>
        <p:grpSpPr>
          <a:xfrm>
            <a:off x="-295875" y="-299261"/>
            <a:ext cx="9658991" cy="5874238"/>
            <a:chOff x="-295875" y="-299261"/>
            <a:chExt cx="9658991" cy="5874238"/>
          </a:xfrm>
        </p:grpSpPr>
        <p:sp>
          <p:nvSpPr>
            <p:cNvPr id="169" name="Google Shape;169;p18"/>
            <p:cNvSpPr/>
            <p:nvPr/>
          </p:nvSpPr>
          <p:spPr>
            <a:xfrm>
              <a:off x="8742675" y="3516886"/>
              <a:ext cx="435900" cy="12930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70" name="Google Shape;170;p18"/>
            <p:cNvSpPr/>
            <p:nvPr/>
          </p:nvSpPr>
          <p:spPr>
            <a:xfrm>
              <a:off x="8927216" y="2485065"/>
              <a:ext cx="435900" cy="17841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71" name="Google Shape;171;p18"/>
            <p:cNvSpPr/>
            <p:nvPr/>
          </p:nvSpPr>
          <p:spPr>
            <a:xfrm>
              <a:off x="7031329" y="-298225"/>
              <a:ext cx="736500" cy="6480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72" name="Google Shape;172;p18"/>
            <p:cNvSpPr/>
            <p:nvPr/>
          </p:nvSpPr>
          <p:spPr>
            <a:xfrm>
              <a:off x="7433412" y="-299261"/>
              <a:ext cx="582900" cy="5127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73" name="Google Shape;173;p18"/>
            <p:cNvSpPr/>
            <p:nvPr/>
          </p:nvSpPr>
          <p:spPr>
            <a:xfrm>
              <a:off x="-295875" y="592100"/>
              <a:ext cx="648000" cy="64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74" name="Google Shape;174;p18"/>
            <p:cNvSpPr/>
            <p:nvPr/>
          </p:nvSpPr>
          <p:spPr>
            <a:xfrm>
              <a:off x="-41050" y="133775"/>
              <a:ext cx="765900" cy="765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75" name="Google Shape;175;p18"/>
            <p:cNvSpPr/>
            <p:nvPr/>
          </p:nvSpPr>
          <p:spPr>
            <a:xfrm rot="-5400000">
              <a:off x="1048423" y="4767527"/>
              <a:ext cx="865500" cy="749400"/>
            </a:xfrm>
            <a:prstGeom prst="hexagon">
              <a:avLst>
                <a:gd fmla="val 25000" name="adj"/>
                <a:gd fmla="val 115470"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76" name="Google Shape;176;p18"/>
            <p:cNvSpPr/>
            <p:nvPr/>
          </p:nvSpPr>
          <p:spPr>
            <a:xfrm rot="-5400000">
              <a:off x="1684108" y="4737562"/>
              <a:ext cx="452700" cy="3918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
        <p:nvSpPr>
          <p:cNvPr id="177" name="Google Shape;177;p18"/>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2600"/>
              <a:buNone/>
              <a:defRPr/>
            </a:lvl2pPr>
            <a:lvl3pPr lvl="2" rtl="0" algn="ctr">
              <a:spcBef>
                <a:spcPts val="0"/>
              </a:spcBef>
              <a:spcAft>
                <a:spcPts val="0"/>
              </a:spcAft>
              <a:buSzPts val="2600"/>
              <a:buNone/>
              <a:defRPr/>
            </a:lvl3pPr>
            <a:lvl4pPr lvl="3" rtl="0" algn="ctr">
              <a:spcBef>
                <a:spcPts val="0"/>
              </a:spcBef>
              <a:spcAft>
                <a:spcPts val="0"/>
              </a:spcAft>
              <a:buSzPts val="2600"/>
              <a:buNone/>
              <a:defRPr/>
            </a:lvl4pPr>
            <a:lvl5pPr lvl="4" rtl="0" algn="ctr">
              <a:spcBef>
                <a:spcPts val="0"/>
              </a:spcBef>
              <a:spcAft>
                <a:spcPts val="0"/>
              </a:spcAft>
              <a:buSzPts val="2600"/>
              <a:buNone/>
              <a:defRPr/>
            </a:lvl5pPr>
            <a:lvl6pPr lvl="5" rtl="0" algn="ctr">
              <a:spcBef>
                <a:spcPts val="0"/>
              </a:spcBef>
              <a:spcAft>
                <a:spcPts val="0"/>
              </a:spcAft>
              <a:buSzPts val="2600"/>
              <a:buNone/>
              <a:defRPr/>
            </a:lvl6pPr>
            <a:lvl7pPr lvl="6" rtl="0" algn="ctr">
              <a:spcBef>
                <a:spcPts val="0"/>
              </a:spcBef>
              <a:spcAft>
                <a:spcPts val="0"/>
              </a:spcAft>
              <a:buSzPts val="2600"/>
              <a:buNone/>
              <a:defRPr/>
            </a:lvl7pPr>
            <a:lvl8pPr lvl="7" rtl="0" algn="ctr">
              <a:spcBef>
                <a:spcPts val="0"/>
              </a:spcBef>
              <a:spcAft>
                <a:spcPts val="0"/>
              </a:spcAft>
              <a:buSzPts val="2600"/>
              <a:buNone/>
              <a:defRPr/>
            </a:lvl8pPr>
            <a:lvl9pPr lvl="8" rtl="0" algn="ctr">
              <a:spcBef>
                <a:spcPts val="0"/>
              </a:spcBef>
              <a:spcAft>
                <a:spcPts val="0"/>
              </a:spcAft>
              <a:buSzPts val="2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178" name="Shape 178"/>
        <p:cNvGrpSpPr/>
        <p:nvPr/>
      </p:nvGrpSpPr>
      <p:grpSpPr>
        <a:xfrm>
          <a:off x="0" y="0"/>
          <a:ext cx="0" cy="0"/>
          <a:chOff x="0" y="0"/>
          <a:chExt cx="0" cy="0"/>
        </a:xfrm>
      </p:grpSpPr>
      <p:sp>
        <p:nvSpPr>
          <p:cNvPr id="179" name="Google Shape;179;p19"/>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180" name="Google Shape;180;p19"/>
          <p:cNvSpPr txBox="1"/>
          <p:nvPr>
            <p:ph idx="1" type="body"/>
          </p:nvPr>
        </p:nvSpPr>
        <p:spPr>
          <a:xfrm>
            <a:off x="727800" y="1109075"/>
            <a:ext cx="7688400" cy="1116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81" name="Google Shape;181;p19"/>
          <p:cNvGrpSpPr/>
          <p:nvPr/>
        </p:nvGrpSpPr>
        <p:grpSpPr>
          <a:xfrm>
            <a:off x="-295875" y="-398775"/>
            <a:ext cx="8984018" cy="5650425"/>
            <a:chOff x="-295875" y="-398775"/>
            <a:chExt cx="8984018" cy="5650425"/>
          </a:xfrm>
        </p:grpSpPr>
        <p:sp>
          <p:nvSpPr>
            <p:cNvPr id="182" name="Google Shape;182;p19"/>
            <p:cNvSpPr/>
            <p:nvPr/>
          </p:nvSpPr>
          <p:spPr>
            <a:xfrm flipH="1">
              <a:off x="-111334" y="3516886"/>
              <a:ext cx="435900" cy="1293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83" name="Google Shape;183;p19"/>
            <p:cNvSpPr/>
            <p:nvPr/>
          </p:nvSpPr>
          <p:spPr>
            <a:xfrm flipH="1">
              <a:off x="-295875" y="2485065"/>
              <a:ext cx="435900" cy="17841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84" name="Google Shape;184;p19"/>
            <p:cNvSpPr/>
            <p:nvPr/>
          </p:nvSpPr>
          <p:spPr>
            <a:xfrm flipH="1">
              <a:off x="7792988" y="4603650"/>
              <a:ext cx="736500" cy="6480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85" name="Google Shape;185;p19"/>
            <p:cNvSpPr/>
            <p:nvPr/>
          </p:nvSpPr>
          <p:spPr>
            <a:xfrm flipH="1">
              <a:off x="7497154" y="4671289"/>
              <a:ext cx="582900" cy="5127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86" name="Google Shape;186;p19"/>
            <p:cNvSpPr/>
            <p:nvPr/>
          </p:nvSpPr>
          <p:spPr>
            <a:xfrm flipH="1">
              <a:off x="1706682" y="-354695"/>
              <a:ext cx="484500" cy="484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87" name="Google Shape;187;p19"/>
            <p:cNvSpPr/>
            <p:nvPr/>
          </p:nvSpPr>
          <p:spPr>
            <a:xfrm flipH="1">
              <a:off x="1356695" y="-398775"/>
              <a:ext cx="572700" cy="572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88" name="Google Shape;188;p19"/>
            <p:cNvSpPr/>
            <p:nvPr/>
          </p:nvSpPr>
          <p:spPr>
            <a:xfrm flipH="1" rot="5400000">
              <a:off x="7880693" y="-333536"/>
              <a:ext cx="865500" cy="749400"/>
            </a:xfrm>
            <a:prstGeom prst="hexagon">
              <a:avLst>
                <a:gd fmla="val 25000" name="adj"/>
                <a:gd fmla="val 115470"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89" name="Google Shape;189;p19"/>
            <p:cNvSpPr/>
            <p:nvPr/>
          </p:nvSpPr>
          <p:spPr>
            <a:xfrm flipH="1" rot="5400000">
              <a:off x="7657808" y="-363500"/>
              <a:ext cx="452700" cy="3918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190" name="Shape 190"/>
        <p:cNvGrpSpPr/>
        <p:nvPr/>
      </p:nvGrpSpPr>
      <p:grpSpPr>
        <a:xfrm>
          <a:off x="0" y="0"/>
          <a:ext cx="0" cy="0"/>
          <a:chOff x="0" y="0"/>
          <a:chExt cx="0" cy="0"/>
        </a:xfrm>
      </p:grpSpPr>
      <p:sp>
        <p:nvSpPr>
          <p:cNvPr id="191" name="Google Shape;191;p20"/>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192" name="Google Shape;192;p20"/>
          <p:cNvSpPr txBox="1"/>
          <p:nvPr>
            <p:ph idx="1" type="body"/>
          </p:nvPr>
        </p:nvSpPr>
        <p:spPr>
          <a:xfrm>
            <a:off x="727800" y="1109075"/>
            <a:ext cx="7688400" cy="3478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93" name="Google Shape;193;p20"/>
          <p:cNvGrpSpPr/>
          <p:nvPr/>
        </p:nvGrpSpPr>
        <p:grpSpPr>
          <a:xfrm>
            <a:off x="-303287" y="-344727"/>
            <a:ext cx="9516560" cy="5653224"/>
            <a:chOff x="-303287" y="-344727"/>
            <a:chExt cx="9516560" cy="5653224"/>
          </a:xfrm>
        </p:grpSpPr>
        <p:sp>
          <p:nvSpPr>
            <p:cNvPr id="194" name="Google Shape;194;p20"/>
            <p:cNvSpPr/>
            <p:nvPr/>
          </p:nvSpPr>
          <p:spPr>
            <a:xfrm flipH="1" rot="-5400000">
              <a:off x="7247481" y="4245630"/>
              <a:ext cx="435900" cy="12930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95" name="Google Shape;195;p20"/>
            <p:cNvSpPr/>
            <p:nvPr/>
          </p:nvSpPr>
          <p:spPr>
            <a:xfrm flipH="1" rot="-5400000">
              <a:off x="7933260" y="4198496"/>
              <a:ext cx="435900" cy="17841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96" name="Google Shape;196;p20"/>
            <p:cNvSpPr/>
            <p:nvPr/>
          </p:nvSpPr>
          <p:spPr>
            <a:xfrm flipH="1">
              <a:off x="-303287" y="3633825"/>
              <a:ext cx="736500" cy="6480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97" name="Google Shape;197;p20"/>
            <p:cNvSpPr/>
            <p:nvPr/>
          </p:nvSpPr>
          <p:spPr>
            <a:xfrm flipH="1">
              <a:off x="-44946" y="3554264"/>
              <a:ext cx="582900" cy="5127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98" name="Google Shape;198;p20"/>
            <p:cNvSpPr/>
            <p:nvPr/>
          </p:nvSpPr>
          <p:spPr>
            <a:xfrm flipH="1">
              <a:off x="8225073" y="444825"/>
              <a:ext cx="988200" cy="98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99" name="Google Shape;199;p20"/>
            <p:cNvSpPr/>
            <p:nvPr/>
          </p:nvSpPr>
          <p:spPr>
            <a:xfrm flipH="1">
              <a:off x="8114447" y="1037525"/>
              <a:ext cx="512700" cy="512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00" name="Google Shape;200;p20"/>
            <p:cNvSpPr/>
            <p:nvPr/>
          </p:nvSpPr>
          <p:spPr>
            <a:xfrm flipH="1" rot="5400000">
              <a:off x="924376" y="-297927"/>
              <a:ext cx="698400" cy="604800"/>
            </a:xfrm>
            <a:prstGeom prst="hexagon">
              <a:avLst>
                <a:gd fmla="val 25000" name="adj"/>
                <a:gd fmla="val 115470" name="vf"/>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01" name="Google Shape;201;p20"/>
            <p:cNvSpPr/>
            <p:nvPr/>
          </p:nvSpPr>
          <p:spPr>
            <a:xfrm flipH="1" rot="5400000">
              <a:off x="697358" y="-68575"/>
              <a:ext cx="452700" cy="3918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txBox="1"/>
          <p:nvPr>
            <p:ph type="title"/>
          </p:nvPr>
        </p:nvSpPr>
        <p:spPr>
          <a:xfrm>
            <a:off x="905625" y="2150850"/>
            <a:ext cx="7332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grpSp>
        <p:nvGrpSpPr>
          <p:cNvPr id="20" name="Google Shape;20;p3"/>
          <p:cNvGrpSpPr/>
          <p:nvPr/>
        </p:nvGrpSpPr>
        <p:grpSpPr>
          <a:xfrm flipH="1" rot="10800000">
            <a:off x="-250173" y="-256103"/>
            <a:ext cx="9360083" cy="5816078"/>
            <a:chOff x="-250173" y="-482103"/>
            <a:chExt cx="9360083" cy="5816078"/>
          </a:xfrm>
        </p:grpSpPr>
        <p:sp>
          <p:nvSpPr>
            <p:cNvPr id="21" name="Google Shape;21;p3"/>
            <p:cNvSpPr/>
            <p:nvPr/>
          </p:nvSpPr>
          <p:spPr>
            <a:xfrm>
              <a:off x="-250173" y="2252575"/>
              <a:ext cx="534000" cy="15840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2" name="Google Shape;22;p3"/>
            <p:cNvSpPr/>
            <p:nvPr/>
          </p:nvSpPr>
          <p:spPr>
            <a:xfrm>
              <a:off x="7569765" y="4264175"/>
              <a:ext cx="1216200" cy="10698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3" name="Google Shape;23;p3"/>
            <p:cNvSpPr/>
            <p:nvPr/>
          </p:nvSpPr>
          <p:spPr>
            <a:xfrm>
              <a:off x="8147810" y="4375801"/>
              <a:ext cx="962100" cy="8466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4" name="Google Shape;24;p3"/>
            <p:cNvSpPr/>
            <p:nvPr/>
          </p:nvSpPr>
          <p:spPr>
            <a:xfrm>
              <a:off x="-47742" y="2381981"/>
              <a:ext cx="534000" cy="2185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5" name="Google Shape;25;p3"/>
            <p:cNvSpPr/>
            <p:nvPr/>
          </p:nvSpPr>
          <p:spPr>
            <a:xfrm flipH="1" rot="-5400000">
              <a:off x="6630775" y="-414603"/>
              <a:ext cx="1006500" cy="871500"/>
            </a:xfrm>
            <a:prstGeom prst="hexagon">
              <a:avLst>
                <a:gd fmla="val 25000" name="adj"/>
                <a:gd fmla="val 115470" name="vf"/>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
        <p:nvSpPr>
          <p:cNvPr id="26" name="Google Shape;26;p3"/>
          <p:cNvSpPr/>
          <p:nvPr/>
        </p:nvSpPr>
        <p:spPr>
          <a:xfrm rot="-5400000">
            <a:off x="1140950" y="4739000"/>
            <a:ext cx="733800" cy="6354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7" name="Google Shape;27;p3"/>
          <p:cNvSpPr/>
          <p:nvPr/>
        </p:nvSpPr>
        <p:spPr>
          <a:xfrm rot="-5400000">
            <a:off x="6315125" y="4496825"/>
            <a:ext cx="733800" cy="6354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202" name="Shape 202"/>
        <p:cNvGrpSpPr/>
        <p:nvPr/>
      </p:nvGrpSpPr>
      <p:grpSpPr>
        <a:xfrm>
          <a:off x="0" y="0"/>
          <a:ext cx="0" cy="0"/>
          <a:chOff x="0" y="0"/>
          <a:chExt cx="0" cy="0"/>
        </a:xfrm>
      </p:grpSpPr>
      <p:sp>
        <p:nvSpPr>
          <p:cNvPr id="203" name="Google Shape;203;p21"/>
          <p:cNvSpPr txBox="1"/>
          <p:nvPr>
            <p:ph type="title"/>
          </p:nvPr>
        </p:nvSpPr>
        <p:spPr>
          <a:xfrm>
            <a:off x="2530049" y="555900"/>
            <a:ext cx="4083900" cy="1058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SzPts val="2600"/>
              <a:buNone/>
              <a:defRPr sz="6000"/>
            </a:lvl1pPr>
            <a:lvl2pPr lvl="1" rtl="0" algn="ctr">
              <a:spcBef>
                <a:spcPts val="0"/>
              </a:spcBef>
              <a:spcAft>
                <a:spcPts val="0"/>
              </a:spcAft>
              <a:buSzPts val="2600"/>
              <a:buNone/>
              <a:defRPr/>
            </a:lvl2pPr>
            <a:lvl3pPr lvl="2" rtl="0" algn="ctr">
              <a:spcBef>
                <a:spcPts val="0"/>
              </a:spcBef>
              <a:spcAft>
                <a:spcPts val="0"/>
              </a:spcAft>
              <a:buSzPts val="2600"/>
              <a:buNone/>
              <a:defRPr/>
            </a:lvl3pPr>
            <a:lvl4pPr lvl="3" rtl="0" algn="ctr">
              <a:spcBef>
                <a:spcPts val="0"/>
              </a:spcBef>
              <a:spcAft>
                <a:spcPts val="0"/>
              </a:spcAft>
              <a:buSzPts val="2600"/>
              <a:buNone/>
              <a:defRPr/>
            </a:lvl4pPr>
            <a:lvl5pPr lvl="4" rtl="0" algn="ctr">
              <a:spcBef>
                <a:spcPts val="0"/>
              </a:spcBef>
              <a:spcAft>
                <a:spcPts val="0"/>
              </a:spcAft>
              <a:buSzPts val="2600"/>
              <a:buNone/>
              <a:defRPr/>
            </a:lvl5pPr>
            <a:lvl6pPr lvl="5" rtl="0" algn="ctr">
              <a:spcBef>
                <a:spcPts val="0"/>
              </a:spcBef>
              <a:spcAft>
                <a:spcPts val="0"/>
              </a:spcAft>
              <a:buSzPts val="2600"/>
              <a:buNone/>
              <a:defRPr/>
            </a:lvl6pPr>
            <a:lvl7pPr lvl="6" rtl="0" algn="ctr">
              <a:spcBef>
                <a:spcPts val="0"/>
              </a:spcBef>
              <a:spcAft>
                <a:spcPts val="0"/>
              </a:spcAft>
              <a:buSzPts val="2600"/>
              <a:buNone/>
              <a:defRPr/>
            </a:lvl7pPr>
            <a:lvl8pPr lvl="7" rtl="0" algn="ctr">
              <a:spcBef>
                <a:spcPts val="0"/>
              </a:spcBef>
              <a:spcAft>
                <a:spcPts val="0"/>
              </a:spcAft>
              <a:buSzPts val="2600"/>
              <a:buNone/>
              <a:defRPr/>
            </a:lvl8pPr>
            <a:lvl9pPr lvl="8" rtl="0" algn="ctr">
              <a:spcBef>
                <a:spcPts val="0"/>
              </a:spcBef>
              <a:spcAft>
                <a:spcPts val="0"/>
              </a:spcAft>
              <a:buSzPts val="2600"/>
              <a:buNone/>
              <a:defRPr/>
            </a:lvl9pPr>
          </a:lstStyle>
          <a:p/>
        </p:txBody>
      </p:sp>
      <p:sp>
        <p:nvSpPr>
          <p:cNvPr id="204" name="Google Shape;204;p21"/>
          <p:cNvSpPr txBox="1"/>
          <p:nvPr>
            <p:ph idx="1" type="subTitle"/>
          </p:nvPr>
        </p:nvSpPr>
        <p:spPr>
          <a:xfrm>
            <a:off x="2530060" y="1640576"/>
            <a:ext cx="4083900" cy="1058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5" name="Google Shape;205;p21"/>
          <p:cNvSpPr txBox="1"/>
          <p:nvPr/>
        </p:nvSpPr>
        <p:spPr>
          <a:xfrm>
            <a:off x="2530050" y="3732275"/>
            <a:ext cx="4083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chemeClr val="dk1"/>
                </a:solidFill>
                <a:latin typeface="Barlow"/>
                <a:ea typeface="Barlow"/>
                <a:cs typeface="Barlow"/>
                <a:sym typeface="Barlow"/>
              </a:rPr>
              <a:t>CREDITS: This presentation template was created by </a:t>
            </a:r>
            <a:r>
              <a:rPr b="1" lang="en" sz="900" u="sng">
                <a:solidFill>
                  <a:schemeClr val="dk1"/>
                </a:solidFill>
                <a:latin typeface="Barlow"/>
                <a:ea typeface="Barlow"/>
                <a:cs typeface="Barlow"/>
                <a:sym typeface="Barlow"/>
                <a:hlinkClick r:id="rId2">
                  <a:extLst>
                    <a:ext uri="{A12FA001-AC4F-418D-AE19-62706E023703}">
                      <ahyp:hlinkClr val="tx"/>
                    </a:ext>
                  </a:extLst>
                </a:hlinkClick>
              </a:rPr>
              <a:t>Slidesgo</a:t>
            </a:r>
            <a:r>
              <a:rPr lang="en" sz="900">
                <a:solidFill>
                  <a:schemeClr val="dk1"/>
                </a:solidFill>
                <a:latin typeface="Barlow"/>
                <a:ea typeface="Barlow"/>
                <a:cs typeface="Barlow"/>
                <a:sym typeface="Barlow"/>
              </a:rPr>
              <a:t>, and includes icons by </a:t>
            </a:r>
            <a:r>
              <a:rPr b="1" lang="en" sz="900" u="sng">
                <a:solidFill>
                  <a:schemeClr val="dk1"/>
                </a:solidFill>
                <a:latin typeface="Barlow"/>
                <a:ea typeface="Barlow"/>
                <a:cs typeface="Barlow"/>
                <a:sym typeface="Barlow"/>
                <a:hlinkClick r:id="rId3">
                  <a:extLst>
                    <a:ext uri="{A12FA001-AC4F-418D-AE19-62706E023703}">
                      <ahyp:hlinkClr val="tx"/>
                    </a:ext>
                  </a:extLst>
                </a:hlinkClick>
              </a:rPr>
              <a:t>Flaticon</a:t>
            </a:r>
            <a:r>
              <a:rPr b="1" lang="en" sz="900">
                <a:solidFill>
                  <a:schemeClr val="dk1"/>
                </a:solidFill>
                <a:latin typeface="Barlow"/>
                <a:ea typeface="Barlow"/>
                <a:cs typeface="Barlow"/>
                <a:sym typeface="Barlow"/>
              </a:rPr>
              <a:t>,</a:t>
            </a:r>
            <a:r>
              <a:rPr lang="en" sz="900">
                <a:solidFill>
                  <a:schemeClr val="dk1"/>
                </a:solidFill>
                <a:latin typeface="Barlow"/>
                <a:ea typeface="Barlow"/>
                <a:cs typeface="Barlow"/>
                <a:sym typeface="Barlow"/>
              </a:rPr>
              <a:t> and infographics &amp; images by </a:t>
            </a:r>
            <a:r>
              <a:rPr b="1" lang="en" sz="900" u="sng">
                <a:solidFill>
                  <a:schemeClr val="dk1"/>
                </a:solidFill>
                <a:latin typeface="Barlow"/>
                <a:ea typeface="Barlow"/>
                <a:cs typeface="Barlow"/>
                <a:sym typeface="Barlow"/>
                <a:hlinkClick r:id="rId4">
                  <a:extLst>
                    <a:ext uri="{A12FA001-AC4F-418D-AE19-62706E023703}">
                      <ahyp:hlinkClr val="tx"/>
                    </a:ext>
                  </a:extLst>
                </a:hlinkClick>
              </a:rPr>
              <a:t>Freepik</a:t>
            </a:r>
            <a:r>
              <a:rPr b="1" lang="en" sz="900" u="sng">
                <a:solidFill>
                  <a:schemeClr val="dk1"/>
                </a:solidFill>
                <a:latin typeface="Barlow"/>
                <a:ea typeface="Barlow"/>
                <a:cs typeface="Barlow"/>
                <a:sym typeface="Barlow"/>
              </a:rPr>
              <a:t> </a:t>
            </a:r>
            <a:endParaRPr b="1" sz="900" u="sng">
              <a:solidFill>
                <a:schemeClr val="dk1"/>
              </a:solidFill>
              <a:latin typeface="Barlow"/>
              <a:ea typeface="Barlow"/>
              <a:cs typeface="Barlow"/>
              <a:sym typeface="Barlow"/>
            </a:endParaRPr>
          </a:p>
        </p:txBody>
      </p:sp>
      <p:grpSp>
        <p:nvGrpSpPr>
          <p:cNvPr id="206" name="Google Shape;206;p21"/>
          <p:cNvGrpSpPr/>
          <p:nvPr/>
        </p:nvGrpSpPr>
        <p:grpSpPr>
          <a:xfrm>
            <a:off x="-52525" y="-496283"/>
            <a:ext cx="8743825" cy="5862558"/>
            <a:chOff x="-52525" y="-496283"/>
            <a:chExt cx="8743825" cy="5862558"/>
          </a:xfrm>
        </p:grpSpPr>
        <p:sp>
          <p:nvSpPr>
            <p:cNvPr id="207" name="Google Shape;207;p21"/>
            <p:cNvSpPr/>
            <p:nvPr/>
          </p:nvSpPr>
          <p:spPr>
            <a:xfrm>
              <a:off x="-52525" y="174170"/>
              <a:ext cx="421200" cy="12495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08" name="Google Shape;208;p21"/>
            <p:cNvSpPr/>
            <p:nvPr/>
          </p:nvSpPr>
          <p:spPr>
            <a:xfrm>
              <a:off x="143100" y="760455"/>
              <a:ext cx="421200" cy="17241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09" name="Google Shape;209;p21"/>
            <p:cNvSpPr/>
            <p:nvPr/>
          </p:nvSpPr>
          <p:spPr>
            <a:xfrm>
              <a:off x="7055302" y="4460250"/>
              <a:ext cx="896100" cy="7884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10" name="Google Shape;210;p21"/>
            <p:cNvSpPr/>
            <p:nvPr/>
          </p:nvSpPr>
          <p:spPr>
            <a:xfrm>
              <a:off x="7388400" y="4219975"/>
              <a:ext cx="1302900" cy="11463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11" name="Google Shape;211;p21"/>
            <p:cNvSpPr/>
            <p:nvPr/>
          </p:nvSpPr>
          <p:spPr>
            <a:xfrm>
              <a:off x="841372" y="4375488"/>
              <a:ext cx="957900" cy="957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12" name="Google Shape;212;p21"/>
            <p:cNvSpPr/>
            <p:nvPr/>
          </p:nvSpPr>
          <p:spPr>
            <a:xfrm>
              <a:off x="1460624" y="4375500"/>
              <a:ext cx="633000" cy="633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13" name="Google Shape;213;p21"/>
            <p:cNvSpPr/>
            <p:nvPr/>
          </p:nvSpPr>
          <p:spPr>
            <a:xfrm rot="-5400000">
              <a:off x="6989650" y="-428633"/>
              <a:ext cx="1007100" cy="871800"/>
            </a:xfrm>
            <a:prstGeom prst="hexagon">
              <a:avLst>
                <a:gd fmla="val 25000" name="adj"/>
                <a:gd fmla="val 115470" name="vf"/>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14" name="Google Shape;214;p21"/>
            <p:cNvSpPr/>
            <p:nvPr/>
          </p:nvSpPr>
          <p:spPr>
            <a:xfrm rot="-5400000">
              <a:off x="7546456" y="-87125"/>
              <a:ext cx="1007100" cy="8718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4">
    <p:spTree>
      <p:nvGrpSpPr>
        <p:cNvPr id="215" name="Shape 215"/>
        <p:cNvGrpSpPr/>
        <p:nvPr/>
      </p:nvGrpSpPr>
      <p:grpSpPr>
        <a:xfrm>
          <a:off x="0" y="0"/>
          <a:ext cx="0" cy="0"/>
          <a:chOff x="0" y="0"/>
          <a:chExt cx="0" cy="0"/>
        </a:xfrm>
      </p:grpSpPr>
      <p:grpSp>
        <p:nvGrpSpPr>
          <p:cNvPr id="216" name="Google Shape;216;p22"/>
          <p:cNvGrpSpPr/>
          <p:nvPr/>
        </p:nvGrpSpPr>
        <p:grpSpPr>
          <a:xfrm>
            <a:off x="65950" y="-589825"/>
            <a:ext cx="8967535" cy="6060875"/>
            <a:chOff x="65950" y="-589825"/>
            <a:chExt cx="8967535" cy="6060875"/>
          </a:xfrm>
        </p:grpSpPr>
        <p:sp>
          <p:nvSpPr>
            <p:cNvPr id="217" name="Google Shape;217;p22"/>
            <p:cNvSpPr/>
            <p:nvPr/>
          </p:nvSpPr>
          <p:spPr>
            <a:xfrm rot="5400000">
              <a:off x="1887621" y="4151112"/>
              <a:ext cx="534000" cy="1584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18" name="Google Shape;218;p22"/>
            <p:cNvSpPr/>
            <p:nvPr/>
          </p:nvSpPr>
          <p:spPr>
            <a:xfrm>
              <a:off x="7493340" y="-589825"/>
              <a:ext cx="1216200" cy="10698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19" name="Google Shape;219;p22"/>
            <p:cNvSpPr/>
            <p:nvPr/>
          </p:nvSpPr>
          <p:spPr>
            <a:xfrm>
              <a:off x="8071385" y="-478199"/>
              <a:ext cx="962100" cy="8466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20" name="Google Shape;220;p22"/>
            <p:cNvSpPr/>
            <p:nvPr/>
          </p:nvSpPr>
          <p:spPr>
            <a:xfrm rot="5400000">
              <a:off x="1457314" y="4052644"/>
              <a:ext cx="534000" cy="2185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21" name="Google Shape;221;p22"/>
            <p:cNvSpPr/>
            <p:nvPr/>
          </p:nvSpPr>
          <p:spPr>
            <a:xfrm flipH="1" rot="-5400000">
              <a:off x="-1550" y="-410703"/>
              <a:ext cx="1006500" cy="871500"/>
            </a:xfrm>
            <a:prstGeom prst="hexagon">
              <a:avLst>
                <a:gd fmla="val 25000" name="adj"/>
                <a:gd fmla="val 115470" name="vf"/>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22" name="Google Shape;222;p22"/>
            <p:cNvSpPr/>
            <p:nvPr/>
          </p:nvSpPr>
          <p:spPr>
            <a:xfrm flipH="1" rot="-5400000">
              <a:off x="536225" y="212675"/>
              <a:ext cx="700500" cy="6063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23" name="Google Shape;223;p22"/>
            <p:cNvSpPr/>
            <p:nvPr/>
          </p:nvSpPr>
          <p:spPr>
            <a:xfrm>
              <a:off x="7657800" y="4296550"/>
              <a:ext cx="1174500" cy="1174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24" name="Google Shape;224;p22"/>
            <p:cNvSpPr/>
            <p:nvPr/>
          </p:nvSpPr>
          <p:spPr>
            <a:xfrm>
              <a:off x="8008075" y="3923200"/>
              <a:ext cx="700500" cy="700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
    <p:spTree>
      <p:nvGrpSpPr>
        <p:cNvPr id="225" name="Shape 225"/>
        <p:cNvGrpSpPr/>
        <p:nvPr/>
      </p:nvGrpSpPr>
      <p:grpSpPr>
        <a:xfrm>
          <a:off x="0" y="0"/>
          <a:ext cx="0" cy="0"/>
          <a:chOff x="0" y="0"/>
          <a:chExt cx="0" cy="0"/>
        </a:xfrm>
      </p:grpSpPr>
      <p:grpSp>
        <p:nvGrpSpPr>
          <p:cNvPr id="226" name="Google Shape;226;p23"/>
          <p:cNvGrpSpPr/>
          <p:nvPr/>
        </p:nvGrpSpPr>
        <p:grpSpPr>
          <a:xfrm>
            <a:off x="65950" y="-513900"/>
            <a:ext cx="9033374" cy="6152238"/>
            <a:chOff x="65950" y="-513900"/>
            <a:chExt cx="9033374" cy="6152238"/>
          </a:xfrm>
        </p:grpSpPr>
        <p:sp>
          <p:nvSpPr>
            <p:cNvPr id="227" name="Google Shape;227;p23"/>
            <p:cNvSpPr/>
            <p:nvPr/>
          </p:nvSpPr>
          <p:spPr>
            <a:xfrm flipH="1" rot="10800000">
              <a:off x="198613" y="370979"/>
              <a:ext cx="439500" cy="13041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28" name="Google Shape;228;p23"/>
            <p:cNvSpPr/>
            <p:nvPr/>
          </p:nvSpPr>
          <p:spPr>
            <a:xfrm flipH="1" rot="10800000">
              <a:off x="7464490" y="-513900"/>
              <a:ext cx="1216200" cy="10698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29" name="Google Shape;229;p23"/>
            <p:cNvSpPr/>
            <p:nvPr/>
          </p:nvSpPr>
          <p:spPr>
            <a:xfrm flipH="1" rot="10800000">
              <a:off x="8042535" y="-402326"/>
              <a:ext cx="962100" cy="8466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30" name="Google Shape;230;p23"/>
            <p:cNvSpPr/>
            <p:nvPr/>
          </p:nvSpPr>
          <p:spPr>
            <a:xfrm flipH="1" rot="10800000">
              <a:off x="365274" y="-231162"/>
              <a:ext cx="439500" cy="17997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31" name="Google Shape;231;p23"/>
            <p:cNvSpPr/>
            <p:nvPr/>
          </p:nvSpPr>
          <p:spPr>
            <a:xfrm rot="-5400000">
              <a:off x="-1550" y="4420428"/>
              <a:ext cx="1006500" cy="871500"/>
            </a:xfrm>
            <a:prstGeom prst="hexagon">
              <a:avLst>
                <a:gd fmla="val 25000" name="adj"/>
                <a:gd fmla="val 115470" name="vf"/>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32" name="Google Shape;232;p23"/>
            <p:cNvSpPr/>
            <p:nvPr/>
          </p:nvSpPr>
          <p:spPr>
            <a:xfrm rot="-5400000">
              <a:off x="536225" y="4062250"/>
              <a:ext cx="700500" cy="6063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33" name="Google Shape;233;p23"/>
            <p:cNvSpPr/>
            <p:nvPr/>
          </p:nvSpPr>
          <p:spPr>
            <a:xfrm flipH="1" rot="10800000">
              <a:off x="8416200" y="3415574"/>
              <a:ext cx="439500" cy="16077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34" name="Google Shape;234;p23"/>
            <p:cNvSpPr/>
            <p:nvPr/>
          </p:nvSpPr>
          <p:spPr>
            <a:xfrm flipH="1" rot="10800000">
              <a:off x="8659824" y="3838638"/>
              <a:ext cx="439500" cy="17997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38" name="Shape 23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39" name="Shape 239"/>
        <p:cNvGrpSpPr/>
        <p:nvPr/>
      </p:nvGrpSpPr>
      <p:grpSpPr>
        <a:xfrm>
          <a:off x="0" y="0"/>
          <a:ext cx="0" cy="0"/>
          <a:chOff x="0" y="0"/>
          <a:chExt cx="0" cy="0"/>
        </a:xfrm>
      </p:grpSpPr>
      <p:sp>
        <p:nvSpPr>
          <p:cNvPr id="240" name="Google Shape;240;p2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sp>
        <p:nvSpPr>
          <p:cNvPr id="29" name="Google Shape;29;p4"/>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30" name="Google Shape;30;p4"/>
          <p:cNvSpPr txBox="1"/>
          <p:nvPr>
            <p:ph idx="1" type="body"/>
          </p:nvPr>
        </p:nvSpPr>
        <p:spPr>
          <a:xfrm>
            <a:off x="727800" y="1039825"/>
            <a:ext cx="7688400" cy="394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grpSp>
        <p:nvGrpSpPr>
          <p:cNvPr id="31" name="Google Shape;31;p4"/>
          <p:cNvGrpSpPr/>
          <p:nvPr/>
        </p:nvGrpSpPr>
        <p:grpSpPr>
          <a:xfrm>
            <a:off x="-75750" y="-503375"/>
            <a:ext cx="9436425" cy="6534800"/>
            <a:chOff x="-75750" y="-503375"/>
            <a:chExt cx="9436425" cy="6534800"/>
          </a:xfrm>
        </p:grpSpPr>
        <p:sp>
          <p:nvSpPr>
            <p:cNvPr id="32" name="Google Shape;32;p4"/>
            <p:cNvSpPr/>
            <p:nvPr/>
          </p:nvSpPr>
          <p:spPr>
            <a:xfrm>
              <a:off x="7647375" y="4318125"/>
              <a:ext cx="1713300" cy="1713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3" name="Google Shape;33;p4"/>
            <p:cNvSpPr/>
            <p:nvPr/>
          </p:nvSpPr>
          <p:spPr>
            <a:xfrm>
              <a:off x="7542950" y="4264275"/>
              <a:ext cx="765900" cy="765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4" name="Google Shape;34;p4"/>
            <p:cNvSpPr/>
            <p:nvPr/>
          </p:nvSpPr>
          <p:spPr>
            <a:xfrm rot="-5400000">
              <a:off x="392425" y="-442175"/>
              <a:ext cx="911400" cy="789000"/>
            </a:xfrm>
            <a:prstGeom prst="hexagon">
              <a:avLst>
                <a:gd fmla="val 25000" name="adj"/>
                <a:gd fmla="val 115470"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5" name="Google Shape;35;p4"/>
            <p:cNvSpPr/>
            <p:nvPr/>
          </p:nvSpPr>
          <p:spPr>
            <a:xfrm rot="-5400000">
              <a:off x="1022000" y="-105250"/>
              <a:ext cx="476400" cy="4125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6" name="Google Shape;36;p4"/>
            <p:cNvSpPr/>
            <p:nvPr/>
          </p:nvSpPr>
          <p:spPr>
            <a:xfrm rot="10800000">
              <a:off x="7983825" y="-348850"/>
              <a:ext cx="1040400" cy="899700"/>
            </a:xfrm>
            <a:prstGeom prst="triangle">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7" name="Google Shape;37;p4"/>
            <p:cNvSpPr/>
            <p:nvPr/>
          </p:nvSpPr>
          <p:spPr>
            <a:xfrm>
              <a:off x="-75750" y="4604000"/>
              <a:ext cx="1040400" cy="8997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40" name="Google Shape;40;p5"/>
          <p:cNvSpPr txBox="1"/>
          <p:nvPr>
            <p:ph idx="1" type="body"/>
          </p:nvPr>
        </p:nvSpPr>
        <p:spPr>
          <a:xfrm>
            <a:off x="920250" y="1152475"/>
            <a:ext cx="33915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152475"/>
            <a:ext cx="33915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grpSp>
        <p:nvGrpSpPr>
          <p:cNvPr id="42" name="Google Shape;42;p5"/>
          <p:cNvGrpSpPr/>
          <p:nvPr/>
        </p:nvGrpSpPr>
        <p:grpSpPr>
          <a:xfrm>
            <a:off x="-154412" y="-561350"/>
            <a:ext cx="8950963" cy="6413072"/>
            <a:chOff x="-154412" y="-561350"/>
            <a:chExt cx="8950963" cy="6413072"/>
          </a:xfrm>
        </p:grpSpPr>
        <p:sp>
          <p:nvSpPr>
            <p:cNvPr id="43" name="Google Shape;43;p5"/>
            <p:cNvSpPr/>
            <p:nvPr/>
          </p:nvSpPr>
          <p:spPr>
            <a:xfrm>
              <a:off x="5959879" y="4665822"/>
              <a:ext cx="1185900" cy="118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4" name="Google Shape;44;p5"/>
            <p:cNvSpPr/>
            <p:nvPr/>
          </p:nvSpPr>
          <p:spPr>
            <a:xfrm>
              <a:off x="5910525" y="4634275"/>
              <a:ext cx="530100" cy="53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5" name="Google Shape;45;p5"/>
            <p:cNvSpPr/>
            <p:nvPr/>
          </p:nvSpPr>
          <p:spPr>
            <a:xfrm rot="-5400000">
              <a:off x="7722525" y="-500150"/>
              <a:ext cx="911400" cy="789000"/>
            </a:xfrm>
            <a:prstGeom prst="hexagon">
              <a:avLst>
                <a:gd fmla="val 25000" name="adj"/>
                <a:gd fmla="val 115470" name="vf"/>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6" name="Google Shape;46;p5"/>
            <p:cNvSpPr/>
            <p:nvPr/>
          </p:nvSpPr>
          <p:spPr>
            <a:xfrm rot="-5400000">
              <a:off x="8352100" y="-163225"/>
              <a:ext cx="476400" cy="4125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7" name="Google Shape;47;p5"/>
            <p:cNvSpPr/>
            <p:nvPr/>
          </p:nvSpPr>
          <p:spPr>
            <a:xfrm rot="10800000">
              <a:off x="-106312" y="3089865"/>
              <a:ext cx="786000" cy="679800"/>
            </a:xfrm>
            <a:prstGeom prst="triangle">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 name="Google Shape;48;p5"/>
            <p:cNvSpPr/>
            <p:nvPr/>
          </p:nvSpPr>
          <p:spPr>
            <a:xfrm rot="10800000">
              <a:off x="-154412" y="2703735"/>
              <a:ext cx="786000" cy="6798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grpSp>
        <p:nvGrpSpPr>
          <p:cNvPr id="50" name="Google Shape;50;p6"/>
          <p:cNvGrpSpPr/>
          <p:nvPr/>
        </p:nvGrpSpPr>
        <p:grpSpPr>
          <a:xfrm>
            <a:off x="-322823" y="-482103"/>
            <a:ext cx="8798283" cy="6042078"/>
            <a:chOff x="-322823" y="-482103"/>
            <a:chExt cx="8798283" cy="6042078"/>
          </a:xfrm>
        </p:grpSpPr>
        <p:sp>
          <p:nvSpPr>
            <p:cNvPr id="51" name="Google Shape;51;p6"/>
            <p:cNvSpPr/>
            <p:nvPr/>
          </p:nvSpPr>
          <p:spPr>
            <a:xfrm>
              <a:off x="-322823" y="1574525"/>
              <a:ext cx="534000" cy="15840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2" name="Google Shape;52;p6"/>
            <p:cNvSpPr/>
            <p:nvPr/>
          </p:nvSpPr>
          <p:spPr>
            <a:xfrm>
              <a:off x="6935315" y="4490175"/>
              <a:ext cx="1216200" cy="10698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3" name="Google Shape;53;p6"/>
            <p:cNvSpPr/>
            <p:nvPr/>
          </p:nvSpPr>
          <p:spPr>
            <a:xfrm>
              <a:off x="7513360" y="4601801"/>
              <a:ext cx="962100" cy="8466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4" name="Google Shape;54;p6"/>
            <p:cNvSpPr/>
            <p:nvPr/>
          </p:nvSpPr>
          <p:spPr>
            <a:xfrm>
              <a:off x="-120392" y="1703931"/>
              <a:ext cx="534000" cy="2185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5" name="Google Shape;55;p6"/>
            <p:cNvSpPr/>
            <p:nvPr/>
          </p:nvSpPr>
          <p:spPr>
            <a:xfrm flipH="1" rot="-5400000">
              <a:off x="6630775" y="-414603"/>
              <a:ext cx="1006500" cy="871500"/>
            </a:xfrm>
            <a:prstGeom prst="hexagon">
              <a:avLst>
                <a:gd fmla="val 25000" name="adj"/>
                <a:gd fmla="val 115470" name="vf"/>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
        <p:nvSpPr>
          <p:cNvPr id="56" name="Google Shape;5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 name="Shape 57"/>
        <p:cNvGrpSpPr/>
        <p:nvPr/>
      </p:nvGrpSpPr>
      <p:grpSpPr>
        <a:xfrm>
          <a:off x="0" y="0"/>
          <a:ext cx="0" cy="0"/>
          <a:chOff x="0" y="0"/>
          <a:chExt cx="0" cy="0"/>
        </a:xfrm>
      </p:grpSpPr>
      <p:sp>
        <p:nvSpPr>
          <p:cNvPr id="58" name="Google Shape;58;p7"/>
          <p:cNvSpPr txBox="1"/>
          <p:nvPr>
            <p:ph type="title"/>
          </p:nvPr>
        </p:nvSpPr>
        <p:spPr>
          <a:xfrm>
            <a:off x="1078550" y="555900"/>
            <a:ext cx="3905400" cy="755700"/>
          </a:xfrm>
          <a:prstGeom prst="rect">
            <a:avLst/>
          </a:prstGeom>
          <a:ln>
            <a:noFill/>
          </a:ln>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9" name="Google Shape;59;p7"/>
          <p:cNvSpPr txBox="1"/>
          <p:nvPr>
            <p:ph idx="1" type="body"/>
          </p:nvPr>
        </p:nvSpPr>
        <p:spPr>
          <a:xfrm>
            <a:off x="1078550" y="1389900"/>
            <a:ext cx="3905400" cy="3179400"/>
          </a:xfrm>
          <a:prstGeom prst="rect">
            <a:avLst/>
          </a:prstGeom>
          <a:ln>
            <a:noFill/>
          </a:ln>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grpSp>
        <p:nvGrpSpPr>
          <p:cNvPr id="60" name="Google Shape;60;p7"/>
          <p:cNvGrpSpPr/>
          <p:nvPr/>
        </p:nvGrpSpPr>
        <p:grpSpPr>
          <a:xfrm>
            <a:off x="-322823" y="-347450"/>
            <a:ext cx="9953476" cy="5898375"/>
            <a:chOff x="-322823" y="-347450"/>
            <a:chExt cx="9953476" cy="5898375"/>
          </a:xfrm>
        </p:grpSpPr>
        <p:sp>
          <p:nvSpPr>
            <p:cNvPr id="61" name="Google Shape;61;p7"/>
            <p:cNvSpPr/>
            <p:nvPr/>
          </p:nvSpPr>
          <p:spPr>
            <a:xfrm>
              <a:off x="4766852" y="-273452"/>
              <a:ext cx="619800" cy="61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2" name="Google Shape;62;p7"/>
            <p:cNvSpPr/>
            <p:nvPr/>
          </p:nvSpPr>
          <p:spPr>
            <a:xfrm>
              <a:off x="4509000" y="-347450"/>
              <a:ext cx="530100" cy="53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3" name="Google Shape;63;p7"/>
            <p:cNvSpPr/>
            <p:nvPr/>
          </p:nvSpPr>
          <p:spPr>
            <a:xfrm rot="-5400000">
              <a:off x="5028600" y="4700725"/>
              <a:ext cx="911400" cy="789000"/>
            </a:xfrm>
            <a:prstGeom prst="hexagon">
              <a:avLst>
                <a:gd fmla="val 25000" name="adj"/>
                <a:gd fmla="val 115470" name="vf"/>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4" name="Google Shape;64;p7"/>
            <p:cNvSpPr/>
            <p:nvPr/>
          </p:nvSpPr>
          <p:spPr>
            <a:xfrm rot="-5400000">
              <a:off x="5658175" y="5037650"/>
              <a:ext cx="476400" cy="4125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5" name="Google Shape;65;p7"/>
            <p:cNvSpPr/>
            <p:nvPr/>
          </p:nvSpPr>
          <p:spPr>
            <a:xfrm rot="10800000">
              <a:off x="8724052" y="2374327"/>
              <a:ext cx="906600" cy="7842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6" name="Google Shape;66;p7"/>
            <p:cNvSpPr/>
            <p:nvPr/>
          </p:nvSpPr>
          <p:spPr>
            <a:xfrm rot="10800000">
              <a:off x="8668571" y="1928934"/>
              <a:ext cx="906600" cy="7842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7" name="Google Shape;67;p7"/>
            <p:cNvSpPr/>
            <p:nvPr/>
          </p:nvSpPr>
          <p:spPr>
            <a:xfrm>
              <a:off x="-322823" y="1574525"/>
              <a:ext cx="534000" cy="1584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8" name="Google Shape;68;p7"/>
            <p:cNvSpPr/>
            <p:nvPr/>
          </p:nvSpPr>
          <p:spPr>
            <a:xfrm>
              <a:off x="-120392" y="1703931"/>
              <a:ext cx="534000" cy="2185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sp>
        <p:nvSpPr>
          <p:cNvPr id="70" name="Google Shape;70;p8"/>
          <p:cNvSpPr txBox="1"/>
          <p:nvPr>
            <p:ph type="title"/>
          </p:nvPr>
        </p:nvSpPr>
        <p:spPr>
          <a:xfrm>
            <a:off x="1942650" y="1017975"/>
            <a:ext cx="5258700" cy="298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71" name="Google Shape;71;p8"/>
          <p:cNvGrpSpPr/>
          <p:nvPr/>
        </p:nvGrpSpPr>
        <p:grpSpPr>
          <a:xfrm flipH="1" rot="10800000">
            <a:off x="-163700" y="-732550"/>
            <a:ext cx="9105950" cy="6564850"/>
            <a:chOff x="-163700" y="-580150"/>
            <a:chExt cx="9105950" cy="6564850"/>
          </a:xfrm>
        </p:grpSpPr>
        <p:sp>
          <p:nvSpPr>
            <p:cNvPr id="72" name="Google Shape;72;p8"/>
            <p:cNvSpPr/>
            <p:nvPr/>
          </p:nvSpPr>
          <p:spPr>
            <a:xfrm rot="5400000">
              <a:off x="-251000" y="4501750"/>
              <a:ext cx="1301700" cy="1127100"/>
            </a:xfrm>
            <a:prstGeom prst="hexagon">
              <a:avLst>
                <a:gd fmla="val 25000" name="adj"/>
                <a:gd fmla="val 115470" name="vf"/>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3" name="Google Shape;73;p8"/>
            <p:cNvSpPr/>
            <p:nvPr/>
          </p:nvSpPr>
          <p:spPr>
            <a:xfrm>
              <a:off x="852000" y="-432350"/>
              <a:ext cx="878700" cy="878700"/>
            </a:xfrm>
            <a:prstGeom prst="ellipse">
              <a:avLst/>
            </a:prstGeom>
            <a:solidFill>
              <a:schemeClr val="dk2"/>
            </a:solidFill>
            <a:ln>
              <a:noFill/>
            </a:ln>
          </p:spPr>
          <p:txBody>
            <a:bodyPr anchorCtr="0" anchor="ctr" bIns="91425" lIns="91425" spcFirstLastPara="1" rIns="71250"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4" name="Google Shape;74;p8"/>
            <p:cNvSpPr/>
            <p:nvPr/>
          </p:nvSpPr>
          <p:spPr>
            <a:xfrm rot="5400000">
              <a:off x="516300" y="4260250"/>
              <a:ext cx="1301700" cy="11271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5" name="Google Shape;75;p8"/>
            <p:cNvSpPr/>
            <p:nvPr/>
          </p:nvSpPr>
          <p:spPr>
            <a:xfrm rot="-5400000">
              <a:off x="7281025" y="-492850"/>
              <a:ext cx="1301700" cy="1127100"/>
            </a:xfrm>
            <a:prstGeom prst="hexagon">
              <a:avLst>
                <a:gd fmla="val 25000" name="adj"/>
                <a:gd fmla="val 115470" name="vf"/>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6" name="Google Shape;76;p8"/>
            <p:cNvSpPr/>
            <p:nvPr/>
          </p:nvSpPr>
          <p:spPr>
            <a:xfrm rot="-5400000">
              <a:off x="8158050" y="-178275"/>
              <a:ext cx="840600" cy="7278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7" name="Google Shape;77;p8"/>
            <p:cNvSpPr/>
            <p:nvPr/>
          </p:nvSpPr>
          <p:spPr>
            <a:xfrm>
              <a:off x="7368325" y="4587600"/>
              <a:ext cx="1397100" cy="1397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 name="Shape 78"/>
        <p:cNvGrpSpPr/>
        <p:nvPr/>
      </p:nvGrpSpPr>
      <p:grpSpPr>
        <a:xfrm>
          <a:off x="0" y="0"/>
          <a:ext cx="0" cy="0"/>
          <a:chOff x="0" y="0"/>
          <a:chExt cx="0" cy="0"/>
        </a:xfrm>
      </p:grpSpPr>
      <p:sp>
        <p:nvSpPr>
          <p:cNvPr id="79" name="Google Shape;79;p9"/>
          <p:cNvSpPr txBox="1"/>
          <p:nvPr>
            <p:ph type="title"/>
          </p:nvPr>
        </p:nvSpPr>
        <p:spPr>
          <a:xfrm>
            <a:off x="2549400" y="1169250"/>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0" name="Google Shape;80;p9"/>
          <p:cNvSpPr txBox="1"/>
          <p:nvPr>
            <p:ph idx="1" type="subTitle"/>
          </p:nvPr>
        </p:nvSpPr>
        <p:spPr>
          <a:xfrm>
            <a:off x="2549400" y="2739150"/>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81" name="Google Shape;81;p9"/>
          <p:cNvGrpSpPr/>
          <p:nvPr/>
        </p:nvGrpSpPr>
        <p:grpSpPr>
          <a:xfrm>
            <a:off x="-392550" y="-589825"/>
            <a:ext cx="9426035" cy="5983144"/>
            <a:chOff x="-392550" y="-589825"/>
            <a:chExt cx="9426035" cy="5983144"/>
          </a:xfrm>
        </p:grpSpPr>
        <p:sp>
          <p:nvSpPr>
            <p:cNvPr id="82" name="Google Shape;82;p9"/>
            <p:cNvSpPr/>
            <p:nvPr/>
          </p:nvSpPr>
          <p:spPr>
            <a:xfrm rot="5400000">
              <a:off x="1983996" y="4131887"/>
              <a:ext cx="534000" cy="15840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3" name="Google Shape;83;p9"/>
            <p:cNvSpPr/>
            <p:nvPr/>
          </p:nvSpPr>
          <p:spPr>
            <a:xfrm>
              <a:off x="7493340" y="-589825"/>
              <a:ext cx="1216200" cy="10698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4" name="Google Shape;84;p9"/>
            <p:cNvSpPr/>
            <p:nvPr/>
          </p:nvSpPr>
          <p:spPr>
            <a:xfrm>
              <a:off x="8071385" y="-478199"/>
              <a:ext cx="962100" cy="846600"/>
            </a:xfrm>
            <a:prstGeom prst="triangle">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5" name="Google Shape;85;p9"/>
            <p:cNvSpPr/>
            <p:nvPr/>
          </p:nvSpPr>
          <p:spPr>
            <a:xfrm rot="5400000">
              <a:off x="1553689" y="4033419"/>
              <a:ext cx="534000" cy="2185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6" name="Google Shape;86;p9"/>
            <p:cNvSpPr/>
            <p:nvPr/>
          </p:nvSpPr>
          <p:spPr>
            <a:xfrm flipH="1" rot="-5400000">
              <a:off x="-460050" y="730322"/>
              <a:ext cx="1006500" cy="871500"/>
            </a:xfrm>
            <a:prstGeom prst="hexagon">
              <a:avLst>
                <a:gd fmla="val 25000" name="adj"/>
                <a:gd fmla="val 115470"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7" name="Google Shape;87;p9"/>
            <p:cNvSpPr/>
            <p:nvPr/>
          </p:nvSpPr>
          <p:spPr>
            <a:xfrm flipH="1" rot="-5400000">
              <a:off x="125825" y="1401800"/>
              <a:ext cx="700500" cy="6063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8" name="Google Shape;88;p9"/>
            <p:cNvSpPr/>
            <p:nvPr/>
          </p:nvSpPr>
          <p:spPr>
            <a:xfrm>
              <a:off x="8079450" y="4250850"/>
              <a:ext cx="673500" cy="673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9" name="Google Shape;89;p9"/>
            <p:cNvSpPr/>
            <p:nvPr/>
          </p:nvSpPr>
          <p:spPr>
            <a:xfrm>
              <a:off x="8429725" y="4044000"/>
              <a:ext cx="534000" cy="534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10"/>
          <p:cNvSpPr txBox="1"/>
          <p:nvPr>
            <p:ph idx="1" type="body"/>
          </p:nvPr>
        </p:nvSpPr>
        <p:spPr>
          <a:xfrm>
            <a:off x="727800" y="3982500"/>
            <a:ext cx="7688400" cy="6051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2500"/>
              <a:buFont typeface="Libre Franklin"/>
              <a:buNone/>
              <a:defRPr b="1" sz="2500">
                <a:latin typeface="Libre Franklin"/>
                <a:ea typeface="Libre Franklin"/>
                <a:cs typeface="Libre Franklin"/>
                <a:sym typeface="Libre Franklin"/>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7800" y="445025"/>
            <a:ext cx="76884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600"/>
              <a:buFont typeface="Libre Franklin SemiBold"/>
              <a:buNone/>
              <a:defRPr sz="2600">
                <a:solidFill>
                  <a:schemeClr val="dk1"/>
                </a:solidFill>
                <a:latin typeface="Libre Franklin SemiBold"/>
                <a:ea typeface="Libre Franklin SemiBold"/>
                <a:cs typeface="Libre Franklin SemiBold"/>
                <a:sym typeface="Libre Franklin SemiBold"/>
              </a:defRPr>
            </a:lvl1pPr>
            <a:lvl2pPr lvl="1">
              <a:lnSpc>
                <a:spcPct val="100000"/>
              </a:lnSpc>
              <a:spcBef>
                <a:spcPts val="0"/>
              </a:spcBef>
              <a:spcAft>
                <a:spcPts val="0"/>
              </a:spcAft>
              <a:buClr>
                <a:schemeClr val="dk1"/>
              </a:buClr>
              <a:buSzPts val="2600"/>
              <a:buFont typeface="Libre Franklin SemiBold"/>
              <a:buNone/>
              <a:defRPr sz="2600">
                <a:solidFill>
                  <a:schemeClr val="dk1"/>
                </a:solidFill>
                <a:latin typeface="Libre Franklin SemiBold"/>
                <a:ea typeface="Libre Franklin SemiBold"/>
                <a:cs typeface="Libre Franklin SemiBold"/>
                <a:sym typeface="Libre Franklin SemiBold"/>
              </a:defRPr>
            </a:lvl2pPr>
            <a:lvl3pPr lvl="2">
              <a:lnSpc>
                <a:spcPct val="100000"/>
              </a:lnSpc>
              <a:spcBef>
                <a:spcPts val="0"/>
              </a:spcBef>
              <a:spcAft>
                <a:spcPts val="0"/>
              </a:spcAft>
              <a:buClr>
                <a:schemeClr val="dk1"/>
              </a:buClr>
              <a:buSzPts val="2600"/>
              <a:buFont typeface="Libre Franklin SemiBold"/>
              <a:buNone/>
              <a:defRPr sz="2600">
                <a:solidFill>
                  <a:schemeClr val="dk1"/>
                </a:solidFill>
                <a:latin typeface="Libre Franklin SemiBold"/>
                <a:ea typeface="Libre Franklin SemiBold"/>
                <a:cs typeface="Libre Franklin SemiBold"/>
                <a:sym typeface="Libre Franklin SemiBold"/>
              </a:defRPr>
            </a:lvl3pPr>
            <a:lvl4pPr lvl="3">
              <a:lnSpc>
                <a:spcPct val="100000"/>
              </a:lnSpc>
              <a:spcBef>
                <a:spcPts val="0"/>
              </a:spcBef>
              <a:spcAft>
                <a:spcPts val="0"/>
              </a:spcAft>
              <a:buClr>
                <a:schemeClr val="dk1"/>
              </a:buClr>
              <a:buSzPts val="2600"/>
              <a:buFont typeface="Libre Franklin SemiBold"/>
              <a:buNone/>
              <a:defRPr sz="2600">
                <a:solidFill>
                  <a:schemeClr val="dk1"/>
                </a:solidFill>
                <a:latin typeface="Libre Franklin SemiBold"/>
                <a:ea typeface="Libre Franklin SemiBold"/>
                <a:cs typeface="Libre Franklin SemiBold"/>
                <a:sym typeface="Libre Franklin SemiBold"/>
              </a:defRPr>
            </a:lvl4pPr>
            <a:lvl5pPr lvl="4">
              <a:lnSpc>
                <a:spcPct val="100000"/>
              </a:lnSpc>
              <a:spcBef>
                <a:spcPts val="0"/>
              </a:spcBef>
              <a:spcAft>
                <a:spcPts val="0"/>
              </a:spcAft>
              <a:buClr>
                <a:schemeClr val="dk1"/>
              </a:buClr>
              <a:buSzPts val="2600"/>
              <a:buFont typeface="Libre Franklin SemiBold"/>
              <a:buNone/>
              <a:defRPr sz="2600">
                <a:solidFill>
                  <a:schemeClr val="dk1"/>
                </a:solidFill>
                <a:latin typeface="Libre Franklin SemiBold"/>
                <a:ea typeface="Libre Franklin SemiBold"/>
                <a:cs typeface="Libre Franklin SemiBold"/>
                <a:sym typeface="Libre Franklin SemiBold"/>
              </a:defRPr>
            </a:lvl5pPr>
            <a:lvl6pPr lvl="5">
              <a:lnSpc>
                <a:spcPct val="100000"/>
              </a:lnSpc>
              <a:spcBef>
                <a:spcPts val="0"/>
              </a:spcBef>
              <a:spcAft>
                <a:spcPts val="0"/>
              </a:spcAft>
              <a:buClr>
                <a:schemeClr val="dk1"/>
              </a:buClr>
              <a:buSzPts val="2600"/>
              <a:buFont typeface="Libre Franklin SemiBold"/>
              <a:buNone/>
              <a:defRPr sz="2600">
                <a:solidFill>
                  <a:schemeClr val="dk1"/>
                </a:solidFill>
                <a:latin typeface="Libre Franklin SemiBold"/>
                <a:ea typeface="Libre Franklin SemiBold"/>
                <a:cs typeface="Libre Franklin SemiBold"/>
                <a:sym typeface="Libre Franklin SemiBold"/>
              </a:defRPr>
            </a:lvl6pPr>
            <a:lvl7pPr lvl="6">
              <a:lnSpc>
                <a:spcPct val="100000"/>
              </a:lnSpc>
              <a:spcBef>
                <a:spcPts val="0"/>
              </a:spcBef>
              <a:spcAft>
                <a:spcPts val="0"/>
              </a:spcAft>
              <a:buClr>
                <a:schemeClr val="dk1"/>
              </a:buClr>
              <a:buSzPts val="2600"/>
              <a:buFont typeface="Libre Franklin SemiBold"/>
              <a:buNone/>
              <a:defRPr sz="2600">
                <a:solidFill>
                  <a:schemeClr val="dk1"/>
                </a:solidFill>
                <a:latin typeface="Libre Franklin SemiBold"/>
                <a:ea typeface="Libre Franklin SemiBold"/>
                <a:cs typeface="Libre Franklin SemiBold"/>
                <a:sym typeface="Libre Franklin SemiBold"/>
              </a:defRPr>
            </a:lvl7pPr>
            <a:lvl8pPr lvl="7">
              <a:lnSpc>
                <a:spcPct val="100000"/>
              </a:lnSpc>
              <a:spcBef>
                <a:spcPts val="0"/>
              </a:spcBef>
              <a:spcAft>
                <a:spcPts val="0"/>
              </a:spcAft>
              <a:buClr>
                <a:schemeClr val="dk1"/>
              </a:buClr>
              <a:buSzPts val="2600"/>
              <a:buFont typeface="Libre Franklin SemiBold"/>
              <a:buNone/>
              <a:defRPr sz="2600">
                <a:solidFill>
                  <a:schemeClr val="dk1"/>
                </a:solidFill>
                <a:latin typeface="Libre Franklin SemiBold"/>
                <a:ea typeface="Libre Franklin SemiBold"/>
                <a:cs typeface="Libre Franklin SemiBold"/>
                <a:sym typeface="Libre Franklin SemiBold"/>
              </a:defRPr>
            </a:lvl8pPr>
            <a:lvl9pPr lvl="8">
              <a:lnSpc>
                <a:spcPct val="100000"/>
              </a:lnSpc>
              <a:spcBef>
                <a:spcPts val="0"/>
              </a:spcBef>
              <a:spcAft>
                <a:spcPts val="0"/>
              </a:spcAft>
              <a:buClr>
                <a:schemeClr val="dk1"/>
              </a:buClr>
              <a:buSzPts val="2600"/>
              <a:buFont typeface="Libre Franklin SemiBold"/>
              <a:buNone/>
              <a:defRPr sz="2600">
                <a:solidFill>
                  <a:schemeClr val="dk1"/>
                </a:solidFill>
                <a:latin typeface="Libre Franklin SemiBold"/>
                <a:ea typeface="Libre Franklin SemiBold"/>
                <a:cs typeface="Libre Franklin SemiBold"/>
                <a:sym typeface="Libre Franklin SemiBold"/>
              </a:defRPr>
            </a:lvl9pPr>
          </a:lstStyle>
          <a:p/>
        </p:txBody>
      </p:sp>
      <p:sp>
        <p:nvSpPr>
          <p:cNvPr id="7" name="Google Shape;7;p1"/>
          <p:cNvSpPr txBox="1"/>
          <p:nvPr>
            <p:ph idx="1" type="body"/>
          </p:nvPr>
        </p:nvSpPr>
        <p:spPr>
          <a:xfrm>
            <a:off x="727800" y="1152475"/>
            <a:ext cx="76884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indent="-304800" lvl="1" marL="914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indent="-304800" lvl="2" marL="1371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indent="-304800" lvl="3" marL="1828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indent="-304800" lvl="4" marL="22860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indent="-304800" lvl="5" marL="2743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indent="-304800" lvl="6" marL="3200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indent="-304800" lvl="7" marL="3657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indent="-304800" lvl="8" marL="411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35" name="Shape 235"/>
        <p:cNvGrpSpPr/>
        <p:nvPr/>
      </p:nvGrpSpPr>
      <p:grpSpPr>
        <a:xfrm>
          <a:off x="0" y="0"/>
          <a:ext cx="0" cy="0"/>
          <a:chOff x="0" y="0"/>
          <a:chExt cx="0" cy="0"/>
        </a:xfrm>
      </p:grpSpPr>
      <p:sp>
        <p:nvSpPr>
          <p:cNvPr id="236" name="Google Shape;236;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37" name="Google Shape;237;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1.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1.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19.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hyperlink" Target="https://www.flaticon.com/packs/startups-40/?utm_source=slidesgo_template&amp;utm_medium=referral-link&amp;utm_campaign=sg_resources&amp;utm_content=flaticon"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1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1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fonts.google.com/specimen/Libre+Franklin" TargetMode="External"/><Relationship Id="rId4" Type="http://schemas.openxmlformats.org/officeDocument/2006/relationships/hyperlink" Target="https://fonts.google.com/specimen/Barlow"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2.png"/><Relationship Id="rId14" Type="http://schemas.openxmlformats.org/officeDocument/2006/relationships/image" Target="../media/image4.png"/><Relationship Id="rId17" Type="http://schemas.openxmlformats.org/officeDocument/2006/relationships/image" Target="../media/image3.png"/><Relationship Id="rId16" Type="http://schemas.openxmlformats.org/officeDocument/2006/relationships/image" Target="../media/image1.png"/><Relationship Id="rId5"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7"/>
          <p:cNvSpPr txBox="1"/>
          <p:nvPr>
            <p:ph type="ctrTitle"/>
          </p:nvPr>
        </p:nvSpPr>
        <p:spPr>
          <a:xfrm>
            <a:off x="727800" y="973650"/>
            <a:ext cx="4439700" cy="197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CYCLE DIAGRAMS THEME FOR A BUSINESS PLAN</a:t>
            </a:r>
            <a:endParaRPr/>
          </a:p>
        </p:txBody>
      </p:sp>
      <p:sp>
        <p:nvSpPr>
          <p:cNvPr id="246" name="Google Shape;246;p27"/>
          <p:cNvSpPr txBox="1"/>
          <p:nvPr>
            <p:ph idx="1" type="subTitle"/>
          </p:nvPr>
        </p:nvSpPr>
        <p:spPr>
          <a:xfrm>
            <a:off x="727800" y="3068300"/>
            <a:ext cx="2694300" cy="65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is where your presentation begins</a:t>
            </a:r>
            <a:endParaRPr/>
          </a:p>
        </p:txBody>
      </p:sp>
      <p:sp>
        <p:nvSpPr>
          <p:cNvPr id="247" name="Google Shape;247;p27"/>
          <p:cNvSpPr/>
          <p:nvPr/>
        </p:nvSpPr>
        <p:spPr>
          <a:xfrm rot="-3280279">
            <a:off x="6303248" y="2524870"/>
            <a:ext cx="870015" cy="868097"/>
          </a:xfrm>
          <a:prstGeom prst="ellipse">
            <a:avLst/>
          </a:prstGeom>
          <a:solidFill>
            <a:schemeClr val="accent3"/>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248" name="Google Shape;248;p27"/>
          <p:cNvGrpSpPr/>
          <p:nvPr/>
        </p:nvGrpSpPr>
        <p:grpSpPr>
          <a:xfrm>
            <a:off x="6486469" y="2270941"/>
            <a:ext cx="1944296" cy="2167674"/>
            <a:chOff x="4184863" y="1520198"/>
            <a:chExt cx="2958454" cy="3298347"/>
          </a:xfrm>
        </p:grpSpPr>
        <p:sp>
          <p:nvSpPr>
            <p:cNvPr id="249" name="Google Shape;249;p27"/>
            <p:cNvSpPr/>
            <p:nvPr/>
          </p:nvSpPr>
          <p:spPr>
            <a:xfrm rot="-3280088">
              <a:off x="4136321" y="2563569"/>
              <a:ext cx="3184127" cy="1211606"/>
            </a:xfrm>
            <a:custGeom>
              <a:rect b="b" l="l" r="r" t="t"/>
              <a:pathLst>
                <a:path extrusionOk="0" h="187" w="492">
                  <a:moveTo>
                    <a:pt x="457" y="0"/>
                  </a:moveTo>
                  <a:cubicBezTo>
                    <a:pt x="416" y="91"/>
                    <a:pt x="325" y="155"/>
                    <a:pt x="218" y="155"/>
                  </a:cubicBezTo>
                  <a:cubicBezTo>
                    <a:pt x="137" y="155"/>
                    <a:pt x="64" y="118"/>
                    <a:pt x="17" y="60"/>
                  </a:cubicBezTo>
                  <a:cubicBezTo>
                    <a:pt x="11" y="70"/>
                    <a:pt x="5" y="80"/>
                    <a:pt x="0" y="90"/>
                  </a:cubicBezTo>
                  <a:cubicBezTo>
                    <a:pt x="54" y="150"/>
                    <a:pt x="132" y="187"/>
                    <a:pt x="218" y="187"/>
                  </a:cubicBezTo>
                  <a:cubicBezTo>
                    <a:pt x="343" y="187"/>
                    <a:pt x="449" y="109"/>
                    <a:pt x="492" y="0"/>
                  </a:cubicBezTo>
                  <a:cubicBezTo>
                    <a:pt x="480" y="0"/>
                    <a:pt x="468" y="1"/>
                    <a:pt x="457" y="0"/>
                  </a:cubicBezTo>
                  <a:close/>
                </a:path>
              </a:pathLst>
            </a:custGeom>
            <a:solidFill>
              <a:schemeClr val="accent2"/>
            </a:solidFill>
            <a:ln cap="flat" cmpd="sng" w="9525">
              <a:solidFill>
                <a:schemeClr val="lt1"/>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27"/>
            <p:cNvSpPr/>
            <p:nvPr/>
          </p:nvSpPr>
          <p:spPr>
            <a:xfrm rot="-3280088">
              <a:off x="4100923" y="2460157"/>
              <a:ext cx="2729637" cy="1205146"/>
            </a:xfrm>
            <a:custGeom>
              <a:rect b="b" l="l" r="r" t="t"/>
              <a:pathLst>
                <a:path extrusionOk="0" h="194" w="440">
                  <a:moveTo>
                    <a:pt x="262" y="39"/>
                  </a:moveTo>
                  <a:cubicBezTo>
                    <a:pt x="206" y="71"/>
                    <a:pt x="134" y="53"/>
                    <a:pt x="100" y="0"/>
                  </a:cubicBezTo>
                  <a:cubicBezTo>
                    <a:pt x="57" y="25"/>
                    <a:pt x="24" y="60"/>
                    <a:pt x="0" y="99"/>
                  </a:cubicBezTo>
                  <a:cubicBezTo>
                    <a:pt x="47" y="157"/>
                    <a:pt x="120" y="194"/>
                    <a:pt x="201" y="194"/>
                  </a:cubicBezTo>
                  <a:cubicBezTo>
                    <a:pt x="308" y="194"/>
                    <a:pt x="399" y="130"/>
                    <a:pt x="440" y="39"/>
                  </a:cubicBezTo>
                  <a:cubicBezTo>
                    <a:pt x="393" y="37"/>
                    <a:pt x="346" y="24"/>
                    <a:pt x="303" y="0"/>
                  </a:cubicBezTo>
                  <a:cubicBezTo>
                    <a:pt x="292" y="15"/>
                    <a:pt x="279" y="29"/>
                    <a:pt x="262" y="39"/>
                  </a:cubicBezTo>
                  <a:close/>
                </a:path>
              </a:pathLst>
            </a:custGeom>
            <a:solidFill>
              <a:schemeClr val="accent2"/>
            </a:solidFill>
            <a:ln cap="flat" cmpd="sng" w="9525">
              <a:solidFill>
                <a:schemeClr val="lt1"/>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p27"/>
            <p:cNvSpPr txBox="1"/>
            <p:nvPr/>
          </p:nvSpPr>
          <p:spPr>
            <a:xfrm rot="-3779206">
              <a:off x="4733052" y="2863735"/>
              <a:ext cx="1577952" cy="563236"/>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Libre Franklin SemiBold"/>
                  <a:ea typeface="Libre Franklin SemiBold"/>
                  <a:cs typeface="Libre Franklin SemiBold"/>
                  <a:sym typeface="Libre Franklin SemiBold"/>
                </a:rPr>
                <a:t>02</a:t>
              </a:r>
              <a:endParaRPr sz="1000">
                <a:solidFill>
                  <a:schemeClr val="dk1"/>
                </a:solidFill>
                <a:latin typeface="Roboto"/>
                <a:ea typeface="Roboto"/>
                <a:cs typeface="Roboto"/>
                <a:sym typeface="Roboto"/>
              </a:endParaRPr>
            </a:p>
          </p:txBody>
        </p:sp>
      </p:grpSp>
      <p:grpSp>
        <p:nvGrpSpPr>
          <p:cNvPr id="252" name="Google Shape;252;p27"/>
          <p:cNvGrpSpPr/>
          <p:nvPr/>
        </p:nvGrpSpPr>
        <p:grpSpPr>
          <a:xfrm>
            <a:off x="5614278" y="1224987"/>
            <a:ext cx="2164539" cy="2118100"/>
            <a:chOff x="2857731" y="-71332"/>
            <a:chExt cx="3293577" cy="3222916"/>
          </a:xfrm>
        </p:grpSpPr>
        <p:sp>
          <p:nvSpPr>
            <p:cNvPr id="253" name="Google Shape;253;p27"/>
            <p:cNvSpPr/>
            <p:nvPr/>
          </p:nvSpPr>
          <p:spPr>
            <a:xfrm rot="-3280089">
              <a:off x="3410337" y="297186"/>
              <a:ext cx="2188366" cy="2485879"/>
            </a:xfrm>
            <a:custGeom>
              <a:rect b="b" l="l" r="r" t="t"/>
              <a:pathLst>
                <a:path extrusionOk="0" h="384" w="338">
                  <a:moveTo>
                    <a:pt x="45" y="32"/>
                  </a:moveTo>
                  <a:cubicBezTo>
                    <a:pt x="189" y="32"/>
                    <a:pt x="306" y="148"/>
                    <a:pt x="306" y="292"/>
                  </a:cubicBezTo>
                  <a:cubicBezTo>
                    <a:pt x="306" y="325"/>
                    <a:pt x="300" y="355"/>
                    <a:pt x="289" y="384"/>
                  </a:cubicBezTo>
                  <a:cubicBezTo>
                    <a:pt x="301" y="384"/>
                    <a:pt x="312" y="384"/>
                    <a:pt x="324" y="383"/>
                  </a:cubicBezTo>
                  <a:cubicBezTo>
                    <a:pt x="333" y="354"/>
                    <a:pt x="338" y="324"/>
                    <a:pt x="338" y="292"/>
                  </a:cubicBezTo>
                  <a:cubicBezTo>
                    <a:pt x="338" y="131"/>
                    <a:pt x="207" y="0"/>
                    <a:pt x="45" y="0"/>
                  </a:cubicBezTo>
                  <a:cubicBezTo>
                    <a:pt x="30" y="0"/>
                    <a:pt x="15" y="1"/>
                    <a:pt x="0" y="3"/>
                  </a:cubicBezTo>
                  <a:cubicBezTo>
                    <a:pt x="6" y="13"/>
                    <a:pt x="12" y="23"/>
                    <a:pt x="18" y="33"/>
                  </a:cubicBezTo>
                  <a:cubicBezTo>
                    <a:pt x="27" y="32"/>
                    <a:pt x="36" y="32"/>
                    <a:pt x="45" y="32"/>
                  </a:cubicBezTo>
                  <a:close/>
                </a:path>
              </a:pathLst>
            </a:custGeom>
            <a:solidFill>
              <a:schemeClr val="dk2"/>
            </a:solidFill>
            <a:ln cap="flat" cmpd="sng" w="9525">
              <a:solidFill>
                <a:schemeClr val="lt1"/>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p27"/>
            <p:cNvSpPr/>
            <p:nvPr/>
          </p:nvSpPr>
          <p:spPr>
            <a:xfrm rot="-3280088">
              <a:off x="3667674" y="581521"/>
              <a:ext cx="1790169" cy="2186080"/>
            </a:xfrm>
            <a:custGeom>
              <a:rect b="b" l="l" r="r" t="t"/>
              <a:pathLst>
                <a:path extrusionOk="0" h="352" w="288">
                  <a:moveTo>
                    <a:pt x="27" y="0"/>
                  </a:moveTo>
                  <a:cubicBezTo>
                    <a:pt x="18" y="0"/>
                    <a:pt x="9" y="0"/>
                    <a:pt x="0" y="1"/>
                  </a:cubicBezTo>
                  <a:cubicBezTo>
                    <a:pt x="21" y="43"/>
                    <a:pt x="34" y="90"/>
                    <a:pt x="35" y="140"/>
                  </a:cubicBezTo>
                  <a:cubicBezTo>
                    <a:pt x="74" y="142"/>
                    <a:pt x="111" y="163"/>
                    <a:pt x="132" y="200"/>
                  </a:cubicBezTo>
                  <a:cubicBezTo>
                    <a:pt x="153" y="236"/>
                    <a:pt x="153" y="279"/>
                    <a:pt x="136" y="315"/>
                  </a:cubicBezTo>
                  <a:cubicBezTo>
                    <a:pt x="179" y="339"/>
                    <a:pt x="225" y="351"/>
                    <a:pt x="271" y="352"/>
                  </a:cubicBezTo>
                  <a:cubicBezTo>
                    <a:pt x="282" y="323"/>
                    <a:pt x="288" y="293"/>
                    <a:pt x="288" y="260"/>
                  </a:cubicBezTo>
                  <a:cubicBezTo>
                    <a:pt x="288" y="116"/>
                    <a:pt x="171" y="0"/>
                    <a:pt x="27" y="0"/>
                  </a:cubicBezTo>
                  <a:close/>
                </a:path>
              </a:pathLst>
            </a:custGeom>
            <a:solidFill>
              <a:schemeClr val="dk2"/>
            </a:solidFill>
            <a:ln cap="flat" cmpd="sng" w="9525">
              <a:solidFill>
                <a:schemeClr val="lt1"/>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p27"/>
            <p:cNvSpPr txBox="1"/>
            <p:nvPr/>
          </p:nvSpPr>
          <p:spPr>
            <a:xfrm>
              <a:off x="3782825" y="1153125"/>
              <a:ext cx="1578000" cy="56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Libre Franklin SemiBold"/>
                  <a:ea typeface="Libre Franklin SemiBold"/>
                  <a:cs typeface="Libre Franklin SemiBold"/>
                  <a:sym typeface="Libre Franklin SemiBold"/>
                </a:rPr>
                <a:t>01</a:t>
              </a:r>
              <a:endParaRPr sz="1600">
                <a:solidFill>
                  <a:schemeClr val="lt1"/>
                </a:solidFill>
                <a:latin typeface="Libre Franklin SemiBold"/>
                <a:ea typeface="Libre Franklin SemiBold"/>
                <a:cs typeface="Libre Franklin SemiBold"/>
                <a:sym typeface="Libre Franklin SemiBold"/>
              </a:endParaRPr>
            </a:p>
          </p:txBody>
        </p:sp>
      </p:grpSp>
      <p:grpSp>
        <p:nvGrpSpPr>
          <p:cNvPr id="256" name="Google Shape;256;p27"/>
          <p:cNvGrpSpPr/>
          <p:nvPr/>
        </p:nvGrpSpPr>
        <p:grpSpPr>
          <a:xfrm>
            <a:off x="5024215" y="2379032"/>
            <a:ext cx="2250537" cy="2051962"/>
            <a:chOff x="1959887" y="1684671"/>
            <a:chExt cx="3424433" cy="3122279"/>
          </a:xfrm>
        </p:grpSpPr>
        <p:sp>
          <p:nvSpPr>
            <p:cNvPr id="257" name="Google Shape;257;p27"/>
            <p:cNvSpPr/>
            <p:nvPr/>
          </p:nvSpPr>
          <p:spPr>
            <a:xfrm rot="-3280088">
              <a:off x="2859669" y="1740600"/>
              <a:ext cx="1624870" cy="3045726"/>
            </a:xfrm>
            <a:custGeom>
              <a:rect b="b" l="l" r="r" t="t"/>
              <a:pathLst>
                <a:path extrusionOk="0" h="470" w="251">
                  <a:moveTo>
                    <a:pt x="32" y="286"/>
                  </a:moveTo>
                  <a:cubicBezTo>
                    <a:pt x="32" y="157"/>
                    <a:pt x="127" y="49"/>
                    <a:pt x="251" y="29"/>
                  </a:cubicBezTo>
                  <a:cubicBezTo>
                    <a:pt x="245" y="19"/>
                    <a:pt x="239" y="9"/>
                    <a:pt x="233" y="0"/>
                  </a:cubicBezTo>
                  <a:cubicBezTo>
                    <a:pt x="100" y="28"/>
                    <a:pt x="0" y="145"/>
                    <a:pt x="0" y="286"/>
                  </a:cubicBezTo>
                  <a:cubicBezTo>
                    <a:pt x="0" y="356"/>
                    <a:pt x="25" y="420"/>
                    <a:pt x="65" y="470"/>
                  </a:cubicBezTo>
                  <a:cubicBezTo>
                    <a:pt x="70" y="460"/>
                    <a:pt x="76" y="450"/>
                    <a:pt x="82" y="440"/>
                  </a:cubicBezTo>
                  <a:cubicBezTo>
                    <a:pt x="51" y="397"/>
                    <a:pt x="32" y="344"/>
                    <a:pt x="32" y="286"/>
                  </a:cubicBezTo>
                  <a:close/>
                </a:path>
              </a:pathLst>
            </a:custGeom>
            <a:solidFill>
              <a:schemeClr val="lt2"/>
            </a:solidFill>
            <a:ln cap="flat" cmpd="sng" w="9525">
              <a:solidFill>
                <a:schemeClr val="lt1"/>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p27"/>
            <p:cNvSpPr/>
            <p:nvPr/>
          </p:nvSpPr>
          <p:spPr>
            <a:xfrm rot="-3280089">
              <a:off x="3037225" y="1789647"/>
              <a:ext cx="1575644" cy="2550423"/>
            </a:xfrm>
            <a:custGeom>
              <a:rect b="b" l="l" r="r" t="t"/>
              <a:pathLst>
                <a:path extrusionOk="0" h="411" w="254">
                  <a:moveTo>
                    <a:pt x="152" y="311"/>
                  </a:moveTo>
                  <a:cubicBezTo>
                    <a:pt x="124" y="254"/>
                    <a:pt x="145" y="185"/>
                    <a:pt x="200" y="153"/>
                  </a:cubicBezTo>
                  <a:cubicBezTo>
                    <a:pt x="217" y="143"/>
                    <a:pt x="236" y="137"/>
                    <a:pt x="254" y="136"/>
                  </a:cubicBezTo>
                  <a:cubicBezTo>
                    <a:pt x="253" y="87"/>
                    <a:pt x="241" y="41"/>
                    <a:pt x="219" y="0"/>
                  </a:cubicBezTo>
                  <a:cubicBezTo>
                    <a:pt x="95" y="20"/>
                    <a:pt x="0" y="128"/>
                    <a:pt x="0" y="257"/>
                  </a:cubicBezTo>
                  <a:cubicBezTo>
                    <a:pt x="0" y="315"/>
                    <a:pt x="19" y="368"/>
                    <a:pt x="50" y="411"/>
                  </a:cubicBezTo>
                  <a:cubicBezTo>
                    <a:pt x="75" y="371"/>
                    <a:pt x="110" y="337"/>
                    <a:pt x="152" y="311"/>
                  </a:cubicBezTo>
                  <a:close/>
                </a:path>
              </a:pathLst>
            </a:custGeom>
            <a:solidFill>
              <a:schemeClr val="lt2"/>
            </a:solidFill>
            <a:ln cap="flat" cmpd="sng" w="9525">
              <a:solidFill>
                <a:schemeClr val="lt1"/>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27"/>
            <p:cNvSpPr txBox="1"/>
            <p:nvPr/>
          </p:nvSpPr>
          <p:spPr>
            <a:xfrm flipH="1" rot="3725110">
              <a:off x="2866277" y="2863871"/>
              <a:ext cx="1577671" cy="563103"/>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Libre Franklin SemiBold"/>
                  <a:ea typeface="Libre Franklin SemiBold"/>
                  <a:cs typeface="Libre Franklin SemiBold"/>
                  <a:sym typeface="Libre Franklin SemiBold"/>
                </a:rPr>
                <a:t>03</a:t>
              </a:r>
              <a:endParaRPr sz="1000">
                <a:solidFill>
                  <a:schemeClr val="dk1"/>
                </a:solidFill>
                <a:latin typeface="Roboto"/>
                <a:ea typeface="Roboto"/>
                <a:cs typeface="Roboto"/>
                <a:sym typeface="Roboto"/>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36"/>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512" name="Google Shape;512;p36"/>
          <p:cNvSpPr txBox="1"/>
          <p:nvPr>
            <p:ph idx="4294967295" type="subTitle"/>
          </p:nvPr>
        </p:nvSpPr>
        <p:spPr>
          <a:xfrm>
            <a:off x="778087" y="1180062"/>
            <a:ext cx="20058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MARS</a:t>
            </a:r>
            <a:endParaRPr sz="1800">
              <a:latin typeface="Libre Franklin SemiBold"/>
              <a:ea typeface="Libre Franklin SemiBold"/>
              <a:cs typeface="Libre Franklin SemiBold"/>
              <a:sym typeface="Libre Franklin SemiBold"/>
            </a:endParaRPr>
          </a:p>
        </p:txBody>
      </p:sp>
      <p:sp>
        <p:nvSpPr>
          <p:cNvPr id="513" name="Google Shape;513;p36"/>
          <p:cNvSpPr txBox="1"/>
          <p:nvPr>
            <p:ph idx="4294967295" type="subTitle"/>
          </p:nvPr>
        </p:nvSpPr>
        <p:spPr>
          <a:xfrm>
            <a:off x="778113" y="1621856"/>
            <a:ext cx="20058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Despite being red, Mars is very cold</a:t>
            </a:r>
            <a:endParaRPr/>
          </a:p>
        </p:txBody>
      </p:sp>
      <p:sp>
        <p:nvSpPr>
          <p:cNvPr id="514" name="Google Shape;514;p36"/>
          <p:cNvSpPr txBox="1"/>
          <p:nvPr>
            <p:ph idx="4294967295" type="subTitle"/>
          </p:nvPr>
        </p:nvSpPr>
        <p:spPr>
          <a:xfrm>
            <a:off x="778074" y="2320399"/>
            <a:ext cx="20058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VENUS</a:t>
            </a:r>
            <a:endParaRPr sz="1800">
              <a:latin typeface="Libre Franklin SemiBold"/>
              <a:ea typeface="Libre Franklin SemiBold"/>
              <a:cs typeface="Libre Franklin SemiBold"/>
              <a:sym typeface="Libre Franklin SemiBold"/>
            </a:endParaRPr>
          </a:p>
        </p:txBody>
      </p:sp>
      <p:sp>
        <p:nvSpPr>
          <p:cNvPr id="515" name="Google Shape;515;p36"/>
          <p:cNvSpPr txBox="1"/>
          <p:nvPr>
            <p:ph idx="4294967295" type="subTitle"/>
          </p:nvPr>
        </p:nvSpPr>
        <p:spPr>
          <a:xfrm>
            <a:off x="778101" y="2762193"/>
            <a:ext cx="20058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Venus has extremely high temperatures</a:t>
            </a:r>
            <a:endParaRPr/>
          </a:p>
        </p:txBody>
      </p:sp>
      <p:sp>
        <p:nvSpPr>
          <p:cNvPr id="516" name="Google Shape;516;p36"/>
          <p:cNvSpPr txBox="1"/>
          <p:nvPr>
            <p:ph idx="4294967295" type="subTitle"/>
          </p:nvPr>
        </p:nvSpPr>
        <p:spPr>
          <a:xfrm>
            <a:off x="778062" y="3460737"/>
            <a:ext cx="20058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EARTH</a:t>
            </a:r>
            <a:endParaRPr sz="1800">
              <a:latin typeface="Libre Franklin SemiBold"/>
              <a:ea typeface="Libre Franklin SemiBold"/>
              <a:cs typeface="Libre Franklin SemiBold"/>
              <a:sym typeface="Libre Franklin SemiBold"/>
            </a:endParaRPr>
          </a:p>
        </p:txBody>
      </p:sp>
      <p:sp>
        <p:nvSpPr>
          <p:cNvPr id="517" name="Google Shape;517;p36"/>
          <p:cNvSpPr txBox="1"/>
          <p:nvPr>
            <p:ph idx="4294967295" type="subTitle"/>
          </p:nvPr>
        </p:nvSpPr>
        <p:spPr>
          <a:xfrm>
            <a:off x="778088" y="3902531"/>
            <a:ext cx="20058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Earth is the only planet known to harbor life</a:t>
            </a:r>
            <a:endParaRPr/>
          </a:p>
        </p:txBody>
      </p:sp>
      <p:sp>
        <p:nvSpPr>
          <p:cNvPr id="518" name="Google Shape;518;p36"/>
          <p:cNvSpPr txBox="1"/>
          <p:nvPr>
            <p:ph idx="4294967295" type="subTitle"/>
          </p:nvPr>
        </p:nvSpPr>
        <p:spPr>
          <a:xfrm>
            <a:off x="6366440" y="1180062"/>
            <a:ext cx="20058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latin typeface="Libre Franklin SemiBold"/>
                <a:ea typeface="Libre Franklin SemiBold"/>
                <a:cs typeface="Libre Franklin SemiBold"/>
                <a:sym typeface="Libre Franklin SemiBold"/>
              </a:rPr>
              <a:t>JUPITER</a:t>
            </a:r>
            <a:endParaRPr sz="1800">
              <a:latin typeface="Libre Franklin SemiBold"/>
              <a:ea typeface="Libre Franklin SemiBold"/>
              <a:cs typeface="Libre Franklin SemiBold"/>
              <a:sym typeface="Libre Franklin SemiBold"/>
            </a:endParaRPr>
          </a:p>
        </p:txBody>
      </p:sp>
      <p:sp>
        <p:nvSpPr>
          <p:cNvPr id="519" name="Google Shape;519;p36"/>
          <p:cNvSpPr txBox="1"/>
          <p:nvPr>
            <p:ph idx="4294967295" type="subTitle"/>
          </p:nvPr>
        </p:nvSpPr>
        <p:spPr>
          <a:xfrm>
            <a:off x="6366466" y="1621856"/>
            <a:ext cx="2005800" cy="5727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Jupiter is the biggest planet of them all</a:t>
            </a:r>
            <a:endParaRPr/>
          </a:p>
        </p:txBody>
      </p:sp>
      <p:sp>
        <p:nvSpPr>
          <p:cNvPr id="520" name="Google Shape;520;p36"/>
          <p:cNvSpPr txBox="1"/>
          <p:nvPr>
            <p:ph idx="4294967295" type="subTitle"/>
          </p:nvPr>
        </p:nvSpPr>
        <p:spPr>
          <a:xfrm>
            <a:off x="6366427" y="2320399"/>
            <a:ext cx="20058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latin typeface="Libre Franklin SemiBold"/>
                <a:ea typeface="Libre Franklin SemiBold"/>
                <a:cs typeface="Libre Franklin SemiBold"/>
                <a:sym typeface="Libre Franklin SemiBold"/>
              </a:rPr>
              <a:t>SATURN</a:t>
            </a:r>
            <a:endParaRPr sz="1800">
              <a:latin typeface="Libre Franklin SemiBold"/>
              <a:ea typeface="Libre Franklin SemiBold"/>
              <a:cs typeface="Libre Franklin SemiBold"/>
              <a:sym typeface="Libre Franklin SemiBold"/>
            </a:endParaRPr>
          </a:p>
        </p:txBody>
      </p:sp>
      <p:sp>
        <p:nvSpPr>
          <p:cNvPr id="521" name="Google Shape;521;p36"/>
          <p:cNvSpPr txBox="1"/>
          <p:nvPr>
            <p:ph idx="4294967295" type="subTitle"/>
          </p:nvPr>
        </p:nvSpPr>
        <p:spPr>
          <a:xfrm>
            <a:off x="6366454" y="2762193"/>
            <a:ext cx="2005800" cy="5727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Saturn is composed of hydrogen and helium</a:t>
            </a:r>
            <a:endParaRPr/>
          </a:p>
        </p:txBody>
      </p:sp>
      <p:sp>
        <p:nvSpPr>
          <p:cNvPr id="522" name="Google Shape;522;p36"/>
          <p:cNvSpPr txBox="1"/>
          <p:nvPr>
            <p:ph idx="4294967295" type="subTitle"/>
          </p:nvPr>
        </p:nvSpPr>
        <p:spPr>
          <a:xfrm>
            <a:off x="6366415" y="3460737"/>
            <a:ext cx="20058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latin typeface="Libre Franklin SemiBold"/>
                <a:ea typeface="Libre Franklin SemiBold"/>
                <a:cs typeface="Libre Franklin SemiBold"/>
                <a:sym typeface="Libre Franklin SemiBold"/>
              </a:rPr>
              <a:t>NEPTUNE</a:t>
            </a:r>
            <a:endParaRPr sz="1800">
              <a:latin typeface="Libre Franklin SemiBold"/>
              <a:ea typeface="Libre Franklin SemiBold"/>
              <a:cs typeface="Libre Franklin SemiBold"/>
              <a:sym typeface="Libre Franklin SemiBold"/>
            </a:endParaRPr>
          </a:p>
        </p:txBody>
      </p:sp>
      <p:sp>
        <p:nvSpPr>
          <p:cNvPr id="523" name="Google Shape;523;p36"/>
          <p:cNvSpPr txBox="1"/>
          <p:nvPr>
            <p:ph idx="4294967295" type="subTitle"/>
          </p:nvPr>
        </p:nvSpPr>
        <p:spPr>
          <a:xfrm>
            <a:off x="6366441" y="3902531"/>
            <a:ext cx="2005800" cy="5727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Neptune is the farthest planet from the Sun</a:t>
            </a:r>
            <a:endParaRPr/>
          </a:p>
        </p:txBody>
      </p:sp>
      <p:sp>
        <p:nvSpPr>
          <p:cNvPr id="524" name="Google Shape;524;p36"/>
          <p:cNvSpPr/>
          <p:nvPr/>
        </p:nvSpPr>
        <p:spPr>
          <a:xfrm>
            <a:off x="3316471" y="1215175"/>
            <a:ext cx="1006200" cy="10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25" name="Google Shape;525;p36"/>
          <p:cNvSpPr/>
          <p:nvPr/>
        </p:nvSpPr>
        <p:spPr>
          <a:xfrm>
            <a:off x="3316471" y="2358475"/>
            <a:ext cx="1006200" cy="1006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26" name="Google Shape;526;p36"/>
          <p:cNvSpPr/>
          <p:nvPr/>
        </p:nvSpPr>
        <p:spPr>
          <a:xfrm>
            <a:off x="3316471" y="3501775"/>
            <a:ext cx="1006200" cy="10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27" name="Google Shape;527;p36"/>
          <p:cNvSpPr/>
          <p:nvPr/>
        </p:nvSpPr>
        <p:spPr>
          <a:xfrm>
            <a:off x="4836084" y="1215175"/>
            <a:ext cx="1006200" cy="1006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28" name="Google Shape;528;p36"/>
          <p:cNvSpPr/>
          <p:nvPr/>
        </p:nvSpPr>
        <p:spPr>
          <a:xfrm>
            <a:off x="4836084" y="2358475"/>
            <a:ext cx="1006200" cy="10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29" name="Google Shape;529;p36"/>
          <p:cNvSpPr/>
          <p:nvPr/>
        </p:nvSpPr>
        <p:spPr>
          <a:xfrm>
            <a:off x="4836084" y="3501775"/>
            <a:ext cx="1006200" cy="1006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530" name="Google Shape;530;p36"/>
          <p:cNvCxnSpPr>
            <a:stCxn id="524" idx="6"/>
            <a:endCxn id="527" idx="2"/>
          </p:cNvCxnSpPr>
          <p:nvPr/>
        </p:nvCxnSpPr>
        <p:spPr>
          <a:xfrm>
            <a:off x="4322671" y="1718275"/>
            <a:ext cx="513300" cy="0"/>
          </a:xfrm>
          <a:prstGeom prst="straightConnector1">
            <a:avLst/>
          </a:prstGeom>
          <a:noFill/>
          <a:ln cap="flat" cmpd="sng" w="9525">
            <a:solidFill>
              <a:schemeClr val="dk1"/>
            </a:solidFill>
            <a:prstDash val="solid"/>
            <a:round/>
            <a:headEnd len="med" w="med" type="none"/>
            <a:tailEnd len="med" w="med" type="triangle"/>
          </a:ln>
        </p:spPr>
      </p:cxnSp>
      <p:cxnSp>
        <p:nvCxnSpPr>
          <p:cNvPr id="531" name="Google Shape;531;p36"/>
          <p:cNvCxnSpPr>
            <a:stCxn id="529" idx="2"/>
            <a:endCxn id="526" idx="6"/>
          </p:cNvCxnSpPr>
          <p:nvPr/>
        </p:nvCxnSpPr>
        <p:spPr>
          <a:xfrm rot="10800000">
            <a:off x="4322784" y="4004875"/>
            <a:ext cx="513300" cy="0"/>
          </a:xfrm>
          <a:prstGeom prst="straightConnector1">
            <a:avLst/>
          </a:prstGeom>
          <a:noFill/>
          <a:ln cap="flat" cmpd="sng" w="9525">
            <a:solidFill>
              <a:schemeClr val="dk1"/>
            </a:solidFill>
            <a:prstDash val="solid"/>
            <a:round/>
            <a:headEnd len="med" w="med" type="triangle"/>
            <a:tailEnd len="med" w="med" type="none"/>
          </a:ln>
        </p:spPr>
      </p:cxnSp>
      <p:cxnSp>
        <p:nvCxnSpPr>
          <p:cNvPr id="532" name="Google Shape;532;p36"/>
          <p:cNvCxnSpPr>
            <a:stCxn id="527" idx="4"/>
            <a:endCxn id="528" idx="0"/>
          </p:cNvCxnSpPr>
          <p:nvPr/>
        </p:nvCxnSpPr>
        <p:spPr>
          <a:xfrm>
            <a:off x="5339184" y="2221375"/>
            <a:ext cx="0" cy="137100"/>
          </a:xfrm>
          <a:prstGeom prst="straightConnector1">
            <a:avLst/>
          </a:prstGeom>
          <a:noFill/>
          <a:ln cap="flat" cmpd="sng" w="9525">
            <a:solidFill>
              <a:schemeClr val="dk1"/>
            </a:solidFill>
            <a:prstDash val="solid"/>
            <a:round/>
            <a:headEnd len="med" w="med" type="none"/>
            <a:tailEnd len="med" w="med" type="triangle"/>
          </a:ln>
        </p:spPr>
      </p:cxnSp>
      <p:cxnSp>
        <p:nvCxnSpPr>
          <p:cNvPr id="533" name="Google Shape;533;p36"/>
          <p:cNvCxnSpPr>
            <a:stCxn id="528" idx="2"/>
            <a:endCxn id="525" idx="6"/>
          </p:cNvCxnSpPr>
          <p:nvPr/>
        </p:nvCxnSpPr>
        <p:spPr>
          <a:xfrm rot="10800000">
            <a:off x="4322784" y="2861575"/>
            <a:ext cx="513300" cy="0"/>
          </a:xfrm>
          <a:prstGeom prst="straightConnector1">
            <a:avLst/>
          </a:prstGeom>
          <a:noFill/>
          <a:ln cap="flat" cmpd="sng" w="9525">
            <a:solidFill>
              <a:schemeClr val="dk1"/>
            </a:solidFill>
            <a:prstDash val="solid"/>
            <a:round/>
            <a:headEnd len="med" w="med" type="none"/>
            <a:tailEnd len="med" w="med" type="triangle"/>
          </a:ln>
        </p:spPr>
      </p:cxnSp>
      <p:cxnSp>
        <p:nvCxnSpPr>
          <p:cNvPr id="534" name="Google Shape;534;p36"/>
          <p:cNvCxnSpPr>
            <a:stCxn id="525" idx="4"/>
            <a:endCxn id="526" idx="0"/>
          </p:cNvCxnSpPr>
          <p:nvPr/>
        </p:nvCxnSpPr>
        <p:spPr>
          <a:xfrm>
            <a:off x="3819571" y="3364675"/>
            <a:ext cx="0" cy="137100"/>
          </a:xfrm>
          <a:prstGeom prst="straightConnector1">
            <a:avLst/>
          </a:prstGeom>
          <a:noFill/>
          <a:ln cap="flat" cmpd="sng" w="9525">
            <a:solidFill>
              <a:schemeClr val="dk1"/>
            </a:solidFill>
            <a:prstDash val="solid"/>
            <a:round/>
            <a:headEnd len="med" w="med" type="none"/>
            <a:tailEnd len="med" w="med" type="triangle"/>
          </a:ln>
        </p:spPr>
      </p:cxnSp>
      <p:sp>
        <p:nvSpPr>
          <p:cNvPr id="535" name="Google Shape;535;p36"/>
          <p:cNvSpPr/>
          <p:nvPr/>
        </p:nvSpPr>
        <p:spPr>
          <a:xfrm>
            <a:off x="3056835" y="12151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536" name="Google Shape;536;p36"/>
          <p:cNvSpPr/>
          <p:nvPr/>
        </p:nvSpPr>
        <p:spPr>
          <a:xfrm>
            <a:off x="5700885" y="12151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537" name="Google Shape;537;p36"/>
          <p:cNvSpPr/>
          <p:nvPr/>
        </p:nvSpPr>
        <p:spPr>
          <a:xfrm>
            <a:off x="5700885" y="23584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
        <p:nvSpPr>
          <p:cNvPr id="538" name="Google Shape;538;p36"/>
          <p:cNvSpPr/>
          <p:nvPr/>
        </p:nvSpPr>
        <p:spPr>
          <a:xfrm>
            <a:off x="3056835" y="23584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4</a:t>
            </a:r>
            <a:endParaRPr b="1">
              <a:solidFill>
                <a:schemeClr val="dk1"/>
              </a:solidFill>
              <a:latin typeface="Libre Franklin"/>
              <a:ea typeface="Libre Franklin"/>
              <a:cs typeface="Libre Franklin"/>
              <a:sym typeface="Libre Franklin"/>
            </a:endParaRPr>
          </a:p>
        </p:txBody>
      </p:sp>
      <p:sp>
        <p:nvSpPr>
          <p:cNvPr id="539" name="Google Shape;539;p36"/>
          <p:cNvSpPr/>
          <p:nvPr/>
        </p:nvSpPr>
        <p:spPr>
          <a:xfrm>
            <a:off x="3056835" y="35017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5</a:t>
            </a:r>
            <a:endParaRPr b="1">
              <a:solidFill>
                <a:schemeClr val="dk1"/>
              </a:solidFill>
              <a:latin typeface="Libre Franklin"/>
              <a:ea typeface="Libre Franklin"/>
              <a:cs typeface="Libre Franklin"/>
              <a:sym typeface="Libre Franklin"/>
            </a:endParaRPr>
          </a:p>
        </p:txBody>
      </p:sp>
      <p:sp>
        <p:nvSpPr>
          <p:cNvPr id="540" name="Google Shape;540;p36"/>
          <p:cNvSpPr/>
          <p:nvPr/>
        </p:nvSpPr>
        <p:spPr>
          <a:xfrm>
            <a:off x="5700885" y="35017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6</a:t>
            </a:r>
            <a:endParaRPr b="1">
              <a:solidFill>
                <a:schemeClr val="dk1"/>
              </a:solidFill>
              <a:latin typeface="Libre Franklin"/>
              <a:ea typeface="Libre Franklin"/>
              <a:cs typeface="Libre Franklin"/>
              <a:sym typeface="Libre Franklin"/>
            </a:endParaRPr>
          </a:p>
        </p:txBody>
      </p:sp>
      <p:sp>
        <p:nvSpPr>
          <p:cNvPr id="541" name="Google Shape;541;p36"/>
          <p:cNvSpPr/>
          <p:nvPr/>
        </p:nvSpPr>
        <p:spPr>
          <a:xfrm>
            <a:off x="5134820" y="2671051"/>
            <a:ext cx="406440" cy="378000"/>
          </a:xfrm>
          <a:custGeom>
            <a:rect b="b" l="l" r="r" t="t"/>
            <a:pathLst>
              <a:path extrusionOk="0" h="1050" w="1129">
                <a:moveTo>
                  <a:pt x="0" y="17"/>
                </a:moveTo>
                <a:cubicBezTo>
                  <a:pt x="0" y="7"/>
                  <a:pt x="7" y="0"/>
                  <a:pt x="16" y="0"/>
                </a:cubicBezTo>
                <a:lnTo>
                  <a:pt x="663" y="0"/>
                </a:lnTo>
                <a:cubicBezTo>
                  <a:pt x="672" y="0"/>
                  <a:pt x="680" y="7"/>
                  <a:pt x="680" y="17"/>
                </a:cubicBezTo>
                <a:lnTo>
                  <a:pt x="680" y="1034"/>
                </a:lnTo>
                <a:cubicBezTo>
                  <a:pt x="680" y="1043"/>
                  <a:pt x="672" y="1050"/>
                  <a:pt x="663" y="1050"/>
                </a:cubicBezTo>
                <a:lnTo>
                  <a:pt x="16" y="1050"/>
                </a:lnTo>
                <a:cubicBezTo>
                  <a:pt x="7" y="1050"/>
                  <a:pt x="0" y="1043"/>
                  <a:pt x="0" y="1034"/>
                </a:cubicBezTo>
                <a:lnTo>
                  <a:pt x="0" y="17"/>
                </a:lnTo>
                <a:moveTo>
                  <a:pt x="647" y="907"/>
                </a:moveTo>
                <a:lnTo>
                  <a:pt x="647" y="33"/>
                </a:lnTo>
                <a:lnTo>
                  <a:pt x="33" y="33"/>
                </a:lnTo>
                <a:lnTo>
                  <a:pt x="33" y="907"/>
                </a:lnTo>
                <a:lnTo>
                  <a:pt x="302" y="907"/>
                </a:lnTo>
                <a:cubicBezTo>
                  <a:pt x="311" y="907"/>
                  <a:pt x="318" y="915"/>
                  <a:pt x="318" y="924"/>
                </a:cubicBezTo>
                <a:cubicBezTo>
                  <a:pt x="318" y="933"/>
                  <a:pt x="311" y="940"/>
                  <a:pt x="302" y="940"/>
                </a:cubicBezTo>
                <a:lnTo>
                  <a:pt x="33" y="940"/>
                </a:lnTo>
                <a:lnTo>
                  <a:pt x="33" y="1017"/>
                </a:lnTo>
                <a:lnTo>
                  <a:pt x="647" y="1017"/>
                </a:lnTo>
                <a:lnTo>
                  <a:pt x="647" y="940"/>
                </a:lnTo>
                <a:lnTo>
                  <a:pt x="377" y="940"/>
                </a:lnTo>
                <a:cubicBezTo>
                  <a:pt x="368" y="940"/>
                  <a:pt x="360" y="933"/>
                  <a:pt x="360" y="924"/>
                </a:cubicBezTo>
                <a:cubicBezTo>
                  <a:pt x="360" y="914"/>
                  <a:pt x="368" y="907"/>
                  <a:pt x="377" y="907"/>
                </a:cubicBezTo>
                <a:lnTo>
                  <a:pt x="647" y="907"/>
                </a:lnTo>
                <a:moveTo>
                  <a:pt x="333" y="231"/>
                </a:moveTo>
                <a:cubicBezTo>
                  <a:pt x="324" y="231"/>
                  <a:pt x="317" y="223"/>
                  <a:pt x="317" y="214"/>
                </a:cubicBezTo>
                <a:cubicBezTo>
                  <a:pt x="317" y="205"/>
                  <a:pt x="324" y="197"/>
                  <a:pt x="333" y="197"/>
                </a:cubicBezTo>
                <a:lnTo>
                  <a:pt x="505" y="197"/>
                </a:lnTo>
                <a:cubicBezTo>
                  <a:pt x="514" y="197"/>
                  <a:pt x="521" y="205"/>
                  <a:pt x="521" y="214"/>
                </a:cubicBezTo>
                <a:cubicBezTo>
                  <a:pt x="521" y="223"/>
                  <a:pt x="514" y="231"/>
                  <a:pt x="505" y="231"/>
                </a:cubicBezTo>
                <a:lnTo>
                  <a:pt x="333" y="231"/>
                </a:lnTo>
                <a:moveTo>
                  <a:pt x="333" y="165"/>
                </a:moveTo>
                <a:cubicBezTo>
                  <a:pt x="324" y="165"/>
                  <a:pt x="317" y="158"/>
                  <a:pt x="317" y="149"/>
                </a:cubicBezTo>
                <a:cubicBezTo>
                  <a:pt x="317" y="140"/>
                  <a:pt x="324" y="132"/>
                  <a:pt x="333" y="132"/>
                </a:cubicBezTo>
                <a:lnTo>
                  <a:pt x="585" y="132"/>
                </a:lnTo>
                <a:cubicBezTo>
                  <a:pt x="594" y="132"/>
                  <a:pt x="602" y="140"/>
                  <a:pt x="602" y="149"/>
                </a:cubicBezTo>
                <a:cubicBezTo>
                  <a:pt x="602" y="158"/>
                  <a:pt x="594" y="165"/>
                  <a:pt x="585" y="165"/>
                </a:cubicBezTo>
                <a:lnTo>
                  <a:pt x="333" y="165"/>
                </a:lnTo>
                <a:moveTo>
                  <a:pt x="942" y="69"/>
                </a:moveTo>
                <a:lnTo>
                  <a:pt x="960" y="94"/>
                </a:lnTo>
                <a:lnTo>
                  <a:pt x="990" y="103"/>
                </a:lnTo>
                <a:cubicBezTo>
                  <a:pt x="998" y="106"/>
                  <a:pt x="1003" y="115"/>
                  <a:pt x="1001" y="124"/>
                </a:cubicBezTo>
                <a:cubicBezTo>
                  <a:pt x="1000" y="126"/>
                  <a:pt x="999" y="128"/>
                  <a:pt x="998" y="129"/>
                </a:cubicBezTo>
                <a:lnTo>
                  <a:pt x="979" y="154"/>
                </a:lnTo>
                <a:lnTo>
                  <a:pt x="980" y="186"/>
                </a:lnTo>
                <a:cubicBezTo>
                  <a:pt x="980" y="197"/>
                  <a:pt x="968" y="205"/>
                  <a:pt x="957" y="201"/>
                </a:cubicBezTo>
                <a:lnTo>
                  <a:pt x="928" y="191"/>
                </a:lnTo>
                <a:lnTo>
                  <a:pt x="898" y="201"/>
                </a:lnTo>
                <a:cubicBezTo>
                  <a:pt x="890" y="204"/>
                  <a:pt x="880" y="200"/>
                  <a:pt x="877" y="191"/>
                </a:cubicBezTo>
                <a:cubicBezTo>
                  <a:pt x="876" y="189"/>
                  <a:pt x="876" y="186"/>
                  <a:pt x="876" y="184"/>
                </a:cubicBezTo>
                <a:lnTo>
                  <a:pt x="877" y="154"/>
                </a:lnTo>
                <a:lnTo>
                  <a:pt x="858" y="129"/>
                </a:lnTo>
                <a:cubicBezTo>
                  <a:pt x="853" y="122"/>
                  <a:pt x="854" y="111"/>
                  <a:pt x="861" y="106"/>
                </a:cubicBezTo>
                <a:cubicBezTo>
                  <a:pt x="863" y="104"/>
                  <a:pt x="865" y="103"/>
                  <a:pt x="868" y="103"/>
                </a:cubicBezTo>
                <a:lnTo>
                  <a:pt x="896" y="94"/>
                </a:lnTo>
                <a:lnTo>
                  <a:pt x="914" y="68"/>
                </a:lnTo>
                <a:cubicBezTo>
                  <a:pt x="920" y="61"/>
                  <a:pt x="930" y="59"/>
                  <a:pt x="937" y="64"/>
                </a:cubicBezTo>
                <a:cubicBezTo>
                  <a:pt x="939" y="65"/>
                  <a:pt x="941" y="67"/>
                  <a:pt x="942" y="69"/>
                </a:cubicBezTo>
                <a:moveTo>
                  <a:pt x="936" y="118"/>
                </a:moveTo>
                <a:lnTo>
                  <a:pt x="928" y="107"/>
                </a:lnTo>
                <a:lnTo>
                  <a:pt x="920" y="117"/>
                </a:lnTo>
                <a:cubicBezTo>
                  <a:pt x="918" y="121"/>
                  <a:pt x="915" y="123"/>
                  <a:pt x="912" y="124"/>
                </a:cubicBezTo>
                <a:lnTo>
                  <a:pt x="899" y="128"/>
                </a:lnTo>
                <a:lnTo>
                  <a:pt x="907" y="138"/>
                </a:lnTo>
                <a:cubicBezTo>
                  <a:pt x="909" y="141"/>
                  <a:pt x="910" y="145"/>
                  <a:pt x="910" y="149"/>
                </a:cubicBezTo>
                <a:lnTo>
                  <a:pt x="910" y="162"/>
                </a:lnTo>
                <a:cubicBezTo>
                  <a:pt x="914" y="161"/>
                  <a:pt x="918" y="160"/>
                  <a:pt x="923" y="158"/>
                </a:cubicBezTo>
                <a:cubicBezTo>
                  <a:pt x="926" y="157"/>
                  <a:pt x="930" y="157"/>
                  <a:pt x="933" y="158"/>
                </a:cubicBezTo>
                <a:lnTo>
                  <a:pt x="946" y="162"/>
                </a:lnTo>
                <a:lnTo>
                  <a:pt x="946" y="150"/>
                </a:lnTo>
                <a:cubicBezTo>
                  <a:pt x="946" y="146"/>
                  <a:pt x="947" y="142"/>
                  <a:pt x="949" y="139"/>
                </a:cubicBezTo>
                <a:lnTo>
                  <a:pt x="957" y="128"/>
                </a:lnTo>
                <a:lnTo>
                  <a:pt x="945" y="124"/>
                </a:lnTo>
                <a:cubicBezTo>
                  <a:pt x="941" y="123"/>
                  <a:pt x="938" y="121"/>
                  <a:pt x="936" y="118"/>
                </a:cubicBezTo>
                <a:moveTo>
                  <a:pt x="196" y="103"/>
                </a:moveTo>
                <a:lnTo>
                  <a:pt x="219" y="137"/>
                </a:lnTo>
                <a:lnTo>
                  <a:pt x="259" y="149"/>
                </a:lnTo>
                <a:cubicBezTo>
                  <a:pt x="270" y="153"/>
                  <a:pt x="274" y="166"/>
                  <a:pt x="267" y="175"/>
                </a:cubicBezTo>
                <a:lnTo>
                  <a:pt x="242" y="209"/>
                </a:lnTo>
                <a:lnTo>
                  <a:pt x="243" y="251"/>
                </a:lnTo>
                <a:cubicBezTo>
                  <a:pt x="243" y="263"/>
                  <a:pt x="231" y="270"/>
                  <a:pt x="220" y="266"/>
                </a:cubicBezTo>
                <a:lnTo>
                  <a:pt x="182" y="253"/>
                </a:lnTo>
                <a:lnTo>
                  <a:pt x="142" y="267"/>
                </a:lnTo>
                <a:cubicBezTo>
                  <a:pt x="131" y="271"/>
                  <a:pt x="119" y="261"/>
                  <a:pt x="120" y="249"/>
                </a:cubicBezTo>
                <a:lnTo>
                  <a:pt x="121" y="209"/>
                </a:lnTo>
                <a:lnTo>
                  <a:pt x="96" y="175"/>
                </a:lnTo>
                <a:cubicBezTo>
                  <a:pt x="88" y="165"/>
                  <a:pt x="94" y="152"/>
                  <a:pt x="105" y="149"/>
                </a:cubicBezTo>
                <a:lnTo>
                  <a:pt x="144" y="137"/>
                </a:lnTo>
                <a:lnTo>
                  <a:pt x="168" y="103"/>
                </a:lnTo>
                <a:cubicBezTo>
                  <a:pt x="175" y="93"/>
                  <a:pt x="189" y="93"/>
                  <a:pt x="196" y="103"/>
                </a:cubicBezTo>
                <a:moveTo>
                  <a:pt x="196" y="160"/>
                </a:moveTo>
                <a:lnTo>
                  <a:pt x="182" y="141"/>
                </a:lnTo>
                <a:lnTo>
                  <a:pt x="168" y="160"/>
                </a:lnTo>
                <a:cubicBezTo>
                  <a:pt x="166" y="163"/>
                  <a:pt x="163" y="166"/>
                  <a:pt x="159" y="167"/>
                </a:cubicBezTo>
                <a:lnTo>
                  <a:pt x="136" y="174"/>
                </a:lnTo>
                <a:lnTo>
                  <a:pt x="151" y="193"/>
                </a:lnTo>
                <a:cubicBezTo>
                  <a:pt x="153" y="196"/>
                  <a:pt x="154" y="199"/>
                  <a:pt x="154" y="203"/>
                </a:cubicBezTo>
                <a:lnTo>
                  <a:pt x="154" y="228"/>
                </a:lnTo>
                <a:cubicBezTo>
                  <a:pt x="161" y="225"/>
                  <a:pt x="169" y="222"/>
                  <a:pt x="177" y="220"/>
                </a:cubicBezTo>
                <a:cubicBezTo>
                  <a:pt x="180" y="219"/>
                  <a:pt x="184" y="218"/>
                  <a:pt x="187" y="220"/>
                </a:cubicBezTo>
                <a:lnTo>
                  <a:pt x="209" y="228"/>
                </a:lnTo>
                <a:lnTo>
                  <a:pt x="209" y="204"/>
                </a:lnTo>
                <a:cubicBezTo>
                  <a:pt x="208" y="201"/>
                  <a:pt x="210" y="197"/>
                  <a:pt x="212" y="193"/>
                </a:cubicBezTo>
                <a:lnTo>
                  <a:pt x="227" y="174"/>
                </a:lnTo>
                <a:lnTo>
                  <a:pt x="204" y="167"/>
                </a:lnTo>
                <a:cubicBezTo>
                  <a:pt x="201" y="166"/>
                  <a:pt x="198" y="164"/>
                  <a:pt x="196" y="160"/>
                </a:cubicBezTo>
                <a:moveTo>
                  <a:pt x="1071" y="343"/>
                </a:moveTo>
                <a:lnTo>
                  <a:pt x="1127" y="458"/>
                </a:lnTo>
                <a:cubicBezTo>
                  <a:pt x="1129" y="460"/>
                  <a:pt x="1129" y="463"/>
                  <a:pt x="1129" y="466"/>
                </a:cubicBezTo>
                <a:lnTo>
                  <a:pt x="1129" y="657"/>
                </a:lnTo>
                <a:cubicBezTo>
                  <a:pt x="1129" y="667"/>
                  <a:pt x="1122" y="674"/>
                  <a:pt x="1113" y="674"/>
                </a:cubicBezTo>
                <a:cubicBezTo>
                  <a:pt x="1104" y="674"/>
                  <a:pt x="1096" y="667"/>
                  <a:pt x="1096" y="657"/>
                </a:cubicBezTo>
                <a:lnTo>
                  <a:pt x="1096" y="483"/>
                </a:lnTo>
                <a:lnTo>
                  <a:pt x="1015" y="483"/>
                </a:lnTo>
                <a:lnTo>
                  <a:pt x="1015" y="907"/>
                </a:lnTo>
                <a:lnTo>
                  <a:pt x="1096" y="907"/>
                </a:lnTo>
                <a:lnTo>
                  <a:pt x="1096" y="732"/>
                </a:lnTo>
                <a:cubicBezTo>
                  <a:pt x="1096" y="723"/>
                  <a:pt x="1104" y="716"/>
                  <a:pt x="1113" y="716"/>
                </a:cubicBezTo>
                <a:cubicBezTo>
                  <a:pt x="1122" y="716"/>
                  <a:pt x="1129" y="723"/>
                  <a:pt x="1129" y="732"/>
                </a:cubicBezTo>
                <a:lnTo>
                  <a:pt x="1129" y="1001"/>
                </a:lnTo>
                <a:cubicBezTo>
                  <a:pt x="1129" y="1015"/>
                  <a:pt x="1124" y="1027"/>
                  <a:pt x="1115" y="1036"/>
                </a:cubicBezTo>
                <a:cubicBezTo>
                  <a:pt x="1106" y="1045"/>
                  <a:pt x="1094" y="1050"/>
                  <a:pt x="1080" y="1050"/>
                </a:cubicBezTo>
                <a:lnTo>
                  <a:pt x="1031" y="1050"/>
                </a:lnTo>
                <a:cubicBezTo>
                  <a:pt x="1018" y="1050"/>
                  <a:pt x="1005" y="1045"/>
                  <a:pt x="996" y="1036"/>
                </a:cubicBezTo>
                <a:cubicBezTo>
                  <a:pt x="987" y="1027"/>
                  <a:pt x="982" y="1015"/>
                  <a:pt x="982" y="1001"/>
                </a:cubicBezTo>
                <a:lnTo>
                  <a:pt x="982" y="466"/>
                </a:lnTo>
                <a:cubicBezTo>
                  <a:pt x="982" y="463"/>
                  <a:pt x="983" y="460"/>
                  <a:pt x="984" y="458"/>
                </a:cubicBezTo>
                <a:lnTo>
                  <a:pt x="1041" y="343"/>
                </a:lnTo>
                <a:cubicBezTo>
                  <a:pt x="1045" y="335"/>
                  <a:pt x="1055" y="331"/>
                  <a:pt x="1063" y="335"/>
                </a:cubicBezTo>
                <a:cubicBezTo>
                  <a:pt x="1066" y="337"/>
                  <a:pt x="1069" y="340"/>
                  <a:pt x="1071" y="343"/>
                </a:cubicBezTo>
                <a:moveTo>
                  <a:pt x="1086" y="449"/>
                </a:moveTo>
                <a:lnTo>
                  <a:pt x="1056" y="387"/>
                </a:lnTo>
                <a:lnTo>
                  <a:pt x="1025" y="449"/>
                </a:lnTo>
                <a:lnTo>
                  <a:pt x="1086" y="449"/>
                </a:lnTo>
                <a:moveTo>
                  <a:pt x="815" y="343"/>
                </a:moveTo>
                <a:lnTo>
                  <a:pt x="872" y="458"/>
                </a:lnTo>
                <a:cubicBezTo>
                  <a:pt x="873" y="460"/>
                  <a:pt x="874" y="463"/>
                  <a:pt x="874" y="466"/>
                </a:cubicBezTo>
                <a:lnTo>
                  <a:pt x="874" y="657"/>
                </a:lnTo>
                <a:cubicBezTo>
                  <a:pt x="874" y="667"/>
                  <a:pt x="868" y="674"/>
                  <a:pt x="858" y="674"/>
                </a:cubicBezTo>
                <a:cubicBezTo>
                  <a:pt x="849" y="674"/>
                  <a:pt x="841" y="667"/>
                  <a:pt x="841" y="657"/>
                </a:cubicBezTo>
                <a:lnTo>
                  <a:pt x="841" y="483"/>
                </a:lnTo>
                <a:lnTo>
                  <a:pt x="760" y="483"/>
                </a:lnTo>
                <a:lnTo>
                  <a:pt x="760" y="907"/>
                </a:lnTo>
                <a:lnTo>
                  <a:pt x="841" y="907"/>
                </a:lnTo>
                <a:lnTo>
                  <a:pt x="841" y="732"/>
                </a:lnTo>
                <a:cubicBezTo>
                  <a:pt x="841" y="723"/>
                  <a:pt x="849" y="716"/>
                  <a:pt x="858" y="716"/>
                </a:cubicBezTo>
                <a:cubicBezTo>
                  <a:pt x="868" y="716"/>
                  <a:pt x="874" y="723"/>
                  <a:pt x="874" y="732"/>
                </a:cubicBezTo>
                <a:lnTo>
                  <a:pt x="874" y="1001"/>
                </a:lnTo>
                <a:cubicBezTo>
                  <a:pt x="874" y="1015"/>
                  <a:pt x="869" y="1027"/>
                  <a:pt x="860" y="1036"/>
                </a:cubicBezTo>
                <a:cubicBezTo>
                  <a:pt x="851" y="1045"/>
                  <a:pt x="839" y="1050"/>
                  <a:pt x="825" y="1050"/>
                </a:cubicBezTo>
                <a:lnTo>
                  <a:pt x="776" y="1050"/>
                </a:lnTo>
                <a:cubicBezTo>
                  <a:pt x="762" y="1050"/>
                  <a:pt x="750" y="1045"/>
                  <a:pt x="741" y="1036"/>
                </a:cubicBezTo>
                <a:cubicBezTo>
                  <a:pt x="732" y="1027"/>
                  <a:pt x="726" y="1015"/>
                  <a:pt x="726" y="1001"/>
                </a:cubicBezTo>
                <a:lnTo>
                  <a:pt x="726" y="466"/>
                </a:lnTo>
                <a:cubicBezTo>
                  <a:pt x="726" y="463"/>
                  <a:pt x="727" y="460"/>
                  <a:pt x="729" y="458"/>
                </a:cubicBezTo>
                <a:lnTo>
                  <a:pt x="785" y="343"/>
                </a:lnTo>
                <a:cubicBezTo>
                  <a:pt x="790" y="335"/>
                  <a:pt x="799" y="331"/>
                  <a:pt x="808" y="335"/>
                </a:cubicBezTo>
                <a:cubicBezTo>
                  <a:pt x="811" y="337"/>
                  <a:pt x="814" y="340"/>
                  <a:pt x="815" y="343"/>
                </a:cubicBezTo>
                <a:moveTo>
                  <a:pt x="831" y="449"/>
                </a:moveTo>
                <a:lnTo>
                  <a:pt x="800" y="387"/>
                </a:lnTo>
                <a:lnTo>
                  <a:pt x="770" y="449"/>
                </a:lnTo>
                <a:lnTo>
                  <a:pt x="831" y="449"/>
                </a:lnTo>
                <a:moveTo>
                  <a:pt x="1096" y="1001"/>
                </a:moveTo>
                <a:lnTo>
                  <a:pt x="1096" y="940"/>
                </a:lnTo>
                <a:lnTo>
                  <a:pt x="1015" y="940"/>
                </a:lnTo>
                <a:lnTo>
                  <a:pt x="1015" y="1001"/>
                </a:lnTo>
                <a:cubicBezTo>
                  <a:pt x="1015" y="1006"/>
                  <a:pt x="1017" y="1009"/>
                  <a:pt x="1020" y="1012"/>
                </a:cubicBezTo>
                <a:cubicBezTo>
                  <a:pt x="1023" y="1015"/>
                  <a:pt x="1027" y="1017"/>
                  <a:pt x="1031" y="1017"/>
                </a:cubicBezTo>
                <a:lnTo>
                  <a:pt x="1080" y="1017"/>
                </a:lnTo>
                <a:cubicBezTo>
                  <a:pt x="1085" y="1017"/>
                  <a:pt x="1089" y="1015"/>
                  <a:pt x="1092" y="1012"/>
                </a:cubicBezTo>
                <a:cubicBezTo>
                  <a:pt x="1095" y="1009"/>
                  <a:pt x="1096" y="1006"/>
                  <a:pt x="1096" y="1001"/>
                </a:cubicBezTo>
                <a:moveTo>
                  <a:pt x="841" y="1001"/>
                </a:moveTo>
                <a:lnTo>
                  <a:pt x="841" y="940"/>
                </a:lnTo>
                <a:lnTo>
                  <a:pt x="760" y="940"/>
                </a:lnTo>
                <a:lnTo>
                  <a:pt x="760" y="1001"/>
                </a:lnTo>
                <a:cubicBezTo>
                  <a:pt x="760" y="1006"/>
                  <a:pt x="761" y="1009"/>
                  <a:pt x="764" y="1012"/>
                </a:cubicBezTo>
                <a:cubicBezTo>
                  <a:pt x="767" y="1015"/>
                  <a:pt x="771" y="1017"/>
                  <a:pt x="776" y="1017"/>
                </a:cubicBezTo>
                <a:lnTo>
                  <a:pt x="825" y="1017"/>
                </a:lnTo>
                <a:cubicBezTo>
                  <a:pt x="829" y="1017"/>
                  <a:pt x="833" y="1015"/>
                  <a:pt x="836" y="1012"/>
                </a:cubicBezTo>
                <a:cubicBezTo>
                  <a:pt x="839" y="1009"/>
                  <a:pt x="841" y="1006"/>
                  <a:pt x="841" y="1001"/>
                </a:cubicBezTo>
                <a:moveTo>
                  <a:pt x="1096" y="169"/>
                </a:moveTo>
                <a:cubicBezTo>
                  <a:pt x="1096" y="160"/>
                  <a:pt x="1104" y="153"/>
                  <a:pt x="1113" y="153"/>
                </a:cubicBezTo>
                <a:cubicBezTo>
                  <a:pt x="1122" y="153"/>
                  <a:pt x="1129" y="160"/>
                  <a:pt x="1129" y="169"/>
                </a:cubicBezTo>
                <a:lnTo>
                  <a:pt x="1129" y="247"/>
                </a:lnTo>
                <a:cubicBezTo>
                  <a:pt x="1129" y="256"/>
                  <a:pt x="1122" y="264"/>
                  <a:pt x="1113" y="264"/>
                </a:cubicBezTo>
                <a:lnTo>
                  <a:pt x="743" y="264"/>
                </a:lnTo>
                <a:cubicBezTo>
                  <a:pt x="734" y="264"/>
                  <a:pt x="726" y="256"/>
                  <a:pt x="726" y="247"/>
                </a:cubicBezTo>
                <a:lnTo>
                  <a:pt x="726" y="17"/>
                </a:lnTo>
                <a:cubicBezTo>
                  <a:pt x="726" y="7"/>
                  <a:pt x="734" y="0"/>
                  <a:pt x="743" y="0"/>
                </a:cubicBezTo>
                <a:lnTo>
                  <a:pt x="1113" y="0"/>
                </a:lnTo>
                <a:cubicBezTo>
                  <a:pt x="1122" y="0"/>
                  <a:pt x="1129" y="7"/>
                  <a:pt x="1129" y="17"/>
                </a:cubicBezTo>
                <a:lnTo>
                  <a:pt x="1129" y="94"/>
                </a:lnTo>
                <a:cubicBezTo>
                  <a:pt x="1129" y="103"/>
                  <a:pt x="1122" y="111"/>
                  <a:pt x="1113" y="111"/>
                </a:cubicBezTo>
                <a:cubicBezTo>
                  <a:pt x="1104" y="111"/>
                  <a:pt x="1096" y="103"/>
                  <a:pt x="1096" y="94"/>
                </a:cubicBezTo>
                <a:lnTo>
                  <a:pt x="1096" y="33"/>
                </a:lnTo>
                <a:lnTo>
                  <a:pt x="760" y="33"/>
                </a:lnTo>
                <a:lnTo>
                  <a:pt x="760" y="230"/>
                </a:lnTo>
                <a:lnTo>
                  <a:pt x="1096" y="230"/>
                </a:lnTo>
                <a:lnTo>
                  <a:pt x="1096" y="169"/>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42" name="Google Shape;542;p36"/>
          <p:cNvSpPr/>
          <p:nvPr/>
        </p:nvSpPr>
        <p:spPr>
          <a:xfrm>
            <a:off x="5159131" y="1514702"/>
            <a:ext cx="357840" cy="407160"/>
          </a:xfrm>
          <a:custGeom>
            <a:rect b="b" l="l" r="r" t="t"/>
            <a:pathLst>
              <a:path extrusionOk="0" h="1131" w="994">
                <a:moveTo>
                  <a:pt x="71" y="769"/>
                </a:moveTo>
                <a:cubicBezTo>
                  <a:pt x="78" y="771"/>
                  <a:pt x="85" y="775"/>
                  <a:pt x="91" y="781"/>
                </a:cubicBezTo>
                <a:lnTo>
                  <a:pt x="164" y="738"/>
                </a:lnTo>
                <a:cubicBezTo>
                  <a:pt x="172" y="734"/>
                  <a:pt x="182" y="737"/>
                  <a:pt x="186" y="745"/>
                </a:cubicBezTo>
                <a:cubicBezTo>
                  <a:pt x="191" y="752"/>
                  <a:pt x="188" y="763"/>
                  <a:pt x="180" y="767"/>
                </a:cubicBezTo>
                <a:lnTo>
                  <a:pt x="107" y="809"/>
                </a:lnTo>
                <a:cubicBezTo>
                  <a:pt x="108" y="813"/>
                  <a:pt x="109" y="817"/>
                  <a:pt x="109" y="821"/>
                </a:cubicBezTo>
                <a:cubicBezTo>
                  <a:pt x="109" y="825"/>
                  <a:pt x="108" y="829"/>
                  <a:pt x="107" y="832"/>
                </a:cubicBezTo>
                <a:lnTo>
                  <a:pt x="460" y="1036"/>
                </a:lnTo>
                <a:cubicBezTo>
                  <a:pt x="466" y="1031"/>
                  <a:pt x="473" y="1027"/>
                  <a:pt x="480" y="1024"/>
                </a:cubicBezTo>
                <a:lnTo>
                  <a:pt x="480" y="940"/>
                </a:lnTo>
                <a:cubicBezTo>
                  <a:pt x="480" y="931"/>
                  <a:pt x="488" y="924"/>
                  <a:pt x="497" y="924"/>
                </a:cubicBezTo>
                <a:cubicBezTo>
                  <a:pt x="506" y="924"/>
                  <a:pt x="514" y="931"/>
                  <a:pt x="514" y="940"/>
                </a:cubicBezTo>
                <a:lnTo>
                  <a:pt x="514" y="1024"/>
                </a:lnTo>
                <a:cubicBezTo>
                  <a:pt x="521" y="1027"/>
                  <a:pt x="528" y="1031"/>
                  <a:pt x="534" y="1036"/>
                </a:cubicBezTo>
                <a:lnTo>
                  <a:pt x="887" y="832"/>
                </a:lnTo>
                <a:cubicBezTo>
                  <a:pt x="886" y="829"/>
                  <a:pt x="885" y="825"/>
                  <a:pt x="885" y="821"/>
                </a:cubicBezTo>
                <a:cubicBezTo>
                  <a:pt x="885" y="817"/>
                  <a:pt x="886" y="813"/>
                  <a:pt x="887" y="809"/>
                </a:cubicBezTo>
                <a:lnTo>
                  <a:pt x="814" y="767"/>
                </a:lnTo>
                <a:cubicBezTo>
                  <a:pt x="806" y="763"/>
                  <a:pt x="803" y="752"/>
                  <a:pt x="808" y="745"/>
                </a:cubicBezTo>
                <a:cubicBezTo>
                  <a:pt x="812" y="737"/>
                  <a:pt x="822" y="734"/>
                  <a:pt x="830" y="738"/>
                </a:cubicBezTo>
                <a:lnTo>
                  <a:pt x="903" y="781"/>
                </a:lnTo>
                <a:cubicBezTo>
                  <a:pt x="909" y="775"/>
                  <a:pt x="915" y="771"/>
                  <a:pt x="923" y="769"/>
                </a:cubicBezTo>
                <a:lnTo>
                  <a:pt x="923" y="361"/>
                </a:lnTo>
                <a:cubicBezTo>
                  <a:pt x="915" y="359"/>
                  <a:pt x="909" y="355"/>
                  <a:pt x="903" y="350"/>
                </a:cubicBezTo>
                <a:lnTo>
                  <a:pt x="830" y="392"/>
                </a:lnTo>
                <a:cubicBezTo>
                  <a:pt x="822" y="396"/>
                  <a:pt x="812" y="394"/>
                  <a:pt x="808" y="386"/>
                </a:cubicBezTo>
                <a:cubicBezTo>
                  <a:pt x="803" y="378"/>
                  <a:pt x="806" y="368"/>
                  <a:pt x="814" y="363"/>
                </a:cubicBezTo>
                <a:lnTo>
                  <a:pt x="887" y="321"/>
                </a:lnTo>
                <a:cubicBezTo>
                  <a:pt x="886" y="317"/>
                  <a:pt x="885" y="314"/>
                  <a:pt x="885" y="310"/>
                </a:cubicBezTo>
                <a:cubicBezTo>
                  <a:pt x="885" y="306"/>
                  <a:pt x="886" y="302"/>
                  <a:pt x="887" y="298"/>
                </a:cubicBezTo>
                <a:lnTo>
                  <a:pt x="534" y="94"/>
                </a:lnTo>
                <a:cubicBezTo>
                  <a:pt x="528" y="99"/>
                  <a:pt x="521" y="103"/>
                  <a:pt x="514" y="106"/>
                </a:cubicBezTo>
                <a:lnTo>
                  <a:pt x="514" y="190"/>
                </a:lnTo>
                <a:cubicBezTo>
                  <a:pt x="514" y="199"/>
                  <a:pt x="506" y="206"/>
                  <a:pt x="497" y="206"/>
                </a:cubicBezTo>
                <a:cubicBezTo>
                  <a:pt x="488" y="206"/>
                  <a:pt x="480" y="199"/>
                  <a:pt x="480" y="190"/>
                </a:cubicBezTo>
                <a:lnTo>
                  <a:pt x="480" y="106"/>
                </a:lnTo>
                <a:cubicBezTo>
                  <a:pt x="473" y="103"/>
                  <a:pt x="466" y="99"/>
                  <a:pt x="460" y="94"/>
                </a:cubicBezTo>
                <a:lnTo>
                  <a:pt x="107" y="298"/>
                </a:lnTo>
                <a:cubicBezTo>
                  <a:pt x="108" y="302"/>
                  <a:pt x="109" y="306"/>
                  <a:pt x="109" y="310"/>
                </a:cubicBezTo>
                <a:cubicBezTo>
                  <a:pt x="109" y="314"/>
                  <a:pt x="108" y="317"/>
                  <a:pt x="107" y="321"/>
                </a:cubicBezTo>
                <a:lnTo>
                  <a:pt x="180" y="363"/>
                </a:lnTo>
                <a:cubicBezTo>
                  <a:pt x="188" y="368"/>
                  <a:pt x="191" y="378"/>
                  <a:pt x="186" y="386"/>
                </a:cubicBezTo>
                <a:cubicBezTo>
                  <a:pt x="182" y="394"/>
                  <a:pt x="172" y="396"/>
                  <a:pt x="164" y="392"/>
                </a:cubicBezTo>
                <a:lnTo>
                  <a:pt x="91" y="350"/>
                </a:lnTo>
                <a:cubicBezTo>
                  <a:pt x="85" y="355"/>
                  <a:pt x="78" y="359"/>
                  <a:pt x="71" y="361"/>
                </a:cubicBezTo>
                <a:lnTo>
                  <a:pt x="71" y="769"/>
                </a:lnTo>
                <a:moveTo>
                  <a:pt x="589" y="282"/>
                </a:moveTo>
                <a:cubicBezTo>
                  <a:pt x="602" y="297"/>
                  <a:pt x="614" y="315"/>
                  <a:pt x="625" y="335"/>
                </a:cubicBezTo>
                <a:cubicBezTo>
                  <a:pt x="633" y="352"/>
                  <a:pt x="641" y="370"/>
                  <a:pt x="647" y="390"/>
                </a:cubicBezTo>
                <a:cubicBezTo>
                  <a:pt x="667" y="379"/>
                  <a:pt x="685" y="365"/>
                  <a:pt x="702" y="349"/>
                </a:cubicBezTo>
                <a:cubicBezTo>
                  <a:pt x="670" y="319"/>
                  <a:pt x="632" y="296"/>
                  <a:pt x="589" y="282"/>
                </a:cubicBezTo>
                <a:moveTo>
                  <a:pt x="656" y="423"/>
                </a:moveTo>
                <a:cubicBezTo>
                  <a:pt x="666" y="461"/>
                  <a:pt x="672" y="504"/>
                  <a:pt x="673" y="549"/>
                </a:cubicBezTo>
                <a:lnTo>
                  <a:pt x="794" y="549"/>
                </a:lnTo>
                <a:cubicBezTo>
                  <a:pt x="790" y="482"/>
                  <a:pt x="765" y="421"/>
                  <a:pt x="724" y="373"/>
                </a:cubicBezTo>
                <a:cubicBezTo>
                  <a:pt x="704" y="392"/>
                  <a:pt x="681" y="409"/>
                  <a:pt x="656" y="423"/>
                </a:cubicBezTo>
                <a:moveTo>
                  <a:pt x="673" y="582"/>
                </a:moveTo>
                <a:cubicBezTo>
                  <a:pt x="672" y="627"/>
                  <a:pt x="666" y="669"/>
                  <a:pt x="656" y="707"/>
                </a:cubicBezTo>
                <a:cubicBezTo>
                  <a:pt x="681" y="721"/>
                  <a:pt x="704" y="738"/>
                  <a:pt x="724" y="757"/>
                </a:cubicBezTo>
                <a:cubicBezTo>
                  <a:pt x="737" y="742"/>
                  <a:pt x="749" y="725"/>
                  <a:pt x="759" y="707"/>
                </a:cubicBezTo>
                <a:cubicBezTo>
                  <a:pt x="763" y="699"/>
                  <a:pt x="773" y="696"/>
                  <a:pt x="781" y="700"/>
                </a:cubicBezTo>
                <a:cubicBezTo>
                  <a:pt x="789" y="705"/>
                  <a:pt x="792" y="715"/>
                  <a:pt x="788" y="723"/>
                </a:cubicBezTo>
                <a:cubicBezTo>
                  <a:pt x="759" y="775"/>
                  <a:pt x="717" y="819"/>
                  <a:pt x="666" y="849"/>
                </a:cubicBezTo>
                <a:cubicBezTo>
                  <a:pt x="616" y="879"/>
                  <a:pt x="559" y="896"/>
                  <a:pt x="497" y="896"/>
                </a:cubicBezTo>
                <a:cubicBezTo>
                  <a:pt x="406" y="896"/>
                  <a:pt x="323" y="859"/>
                  <a:pt x="263" y="799"/>
                </a:cubicBezTo>
                <a:cubicBezTo>
                  <a:pt x="203" y="739"/>
                  <a:pt x="166" y="656"/>
                  <a:pt x="166" y="565"/>
                </a:cubicBezTo>
                <a:cubicBezTo>
                  <a:pt x="166" y="553"/>
                  <a:pt x="167" y="540"/>
                  <a:pt x="168" y="527"/>
                </a:cubicBezTo>
                <a:cubicBezTo>
                  <a:pt x="170" y="515"/>
                  <a:pt x="172" y="503"/>
                  <a:pt x="175" y="490"/>
                </a:cubicBezTo>
                <a:cubicBezTo>
                  <a:pt x="177" y="482"/>
                  <a:pt x="186" y="476"/>
                  <a:pt x="195" y="478"/>
                </a:cubicBezTo>
                <a:cubicBezTo>
                  <a:pt x="203" y="480"/>
                  <a:pt x="209" y="489"/>
                  <a:pt x="207" y="498"/>
                </a:cubicBezTo>
                <a:cubicBezTo>
                  <a:pt x="205" y="509"/>
                  <a:pt x="203" y="520"/>
                  <a:pt x="201" y="531"/>
                </a:cubicBezTo>
                <a:cubicBezTo>
                  <a:pt x="201" y="537"/>
                  <a:pt x="200" y="543"/>
                  <a:pt x="200" y="549"/>
                </a:cubicBezTo>
                <a:lnTo>
                  <a:pt x="321" y="549"/>
                </a:lnTo>
                <a:cubicBezTo>
                  <a:pt x="322" y="504"/>
                  <a:pt x="328" y="461"/>
                  <a:pt x="337" y="423"/>
                </a:cubicBezTo>
                <a:cubicBezTo>
                  <a:pt x="313" y="409"/>
                  <a:pt x="290" y="392"/>
                  <a:pt x="270" y="373"/>
                </a:cubicBezTo>
                <a:cubicBezTo>
                  <a:pt x="255" y="391"/>
                  <a:pt x="242" y="410"/>
                  <a:pt x="231" y="431"/>
                </a:cubicBezTo>
                <a:cubicBezTo>
                  <a:pt x="227" y="439"/>
                  <a:pt x="217" y="443"/>
                  <a:pt x="209" y="438"/>
                </a:cubicBezTo>
                <a:cubicBezTo>
                  <a:pt x="201" y="434"/>
                  <a:pt x="198" y="424"/>
                  <a:pt x="202" y="416"/>
                </a:cubicBezTo>
                <a:cubicBezTo>
                  <a:pt x="229" y="361"/>
                  <a:pt x="272" y="315"/>
                  <a:pt x="324" y="283"/>
                </a:cubicBezTo>
                <a:cubicBezTo>
                  <a:pt x="374" y="252"/>
                  <a:pt x="434" y="234"/>
                  <a:pt x="497" y="234"/>
                </a:cubicBezTo>
                <a:cubicBezTo>
                  <a:pt x="588" y="234"/>
                  <a:pt x="671" y="271"/>
                  <a:pt x="731" y="331"/>
                </a:cubicBezTo>
                <a:cubicBezTo>
                  <a:pt x="791" y="391"/>
                  <a:pt x="828" y="474"/>
                  <a:pt x="828" y="565"/>
                </a:cubicBezTo>
                <a:cubicBezTo>
                  <a:pt x="828" y="579"/>
                  <a:pt x="827" y="593"/>
                  <a:pt x="825" y="608"/>
                </a:cubicBezTo>
                <a:cubicBezTo>
                  <a:pt x="823" y="622"/>
                  <a:pt x="820" y="636"/>
                  <a:pt x="817" y="649"/>
                </a:cubicBezTo>
                <a:cubicBezTo>
                  <a:pt x="814" y="658"/>
                  <a:pt x="805" y="663"/>
                  <a:pt x="797" y="661"/>
                </a:cubicBezTo>
                <a:cubicBezTo>
                  <a:pt x="788" y="659"/>
                  <a:pt x="783" y="650"/>
                  <a:pt x="785" y="641"/>
                </a:cubicBezTo>
                <a:cubicBezTo>
                  <a:pt x="788" y="629"/>
                  <a:pt x="791" y="616"/>
                  <a:pt x="792" y="603"/>
                </a:cubicBezTo>
                <a:cubicBezTo>
                  <a:pt x="793" y="596"/>
                  <a:pt x="794" y="589"/>
                  <a:pt x="794" y="582"/>
                </a:cubicBezTo>
                <a:lnTo>
                  <a:pt x="673" y="582"/>
                </a:lnTo>
                <a:moveTo>
                  <a:pt x="647" y="740"/>
                </a:moveTo>
                <a:cubicBezTo>
                  <a:pt x="641" y="760"/>
                  <a:pt x="633" y="778"/>
                  <a:pt x="625" y="795"/>
                </a:cubicBezTo>
                <a:cubicBezTo>
                  <a:pt x="614" y="815"/>
                  <a:pt x="602" y="833"/>
                  <a:pt x="589" y="848"/>
                </a:cubicBezTo>
                <a:cubicBezTo>
                  <a:pt x="610" y="841"/>
                  <a:pt x="630" y="832"/>
                  <a:pt x="649" y="821"/>
                </a:cubicBezTo>
                <a:cubicBezTo>
                  <a:pt x="668" y="810"/>
                  <a:pt x="686" y="796"/>
                  <a:pt x="702" y="781"/>
                </a:cubicBezTo>
                <a:cubicBezTo>
                  <a:pt x="685" y="766"/>
                  <a:pt x="667" y="752"/>
                  <a:pt x="647" y="740"/>
                </a:cubicBezTo>
                <a:moveTo>
                  <a:pt x="405" y="848"/>
                </a:moveTo>
                <a:cubicBezTo>
                  <a:pt x="392" y="833"/>
                  <a:pt x="380" y="815"/>
                  <a:pt x="369" y="795"/>
                </a:cubicBezTo>
                <a:cubicBezTo>
                  <a:pt x="361" y="778"/>
                  <a:pt x="353" y="760"/>
                  <a:pt x="347" y="740"/>
                </a:cubicBezTo>
                <a:cubicBezTo>
                  <a:pt x="327" y="752"/>
                  <a:pt x="309" y="765"/>
                  <a:pt x="292" y="781"/>
                </a:cubicBezTo>
                <a:cubicBezTo>
                  <a:pt x="324" y="811"/>
                  <a:pt x="362" y="834"/>
                  <a:pt x="405" y="848"/>
                </a:cubicBezTo>
                <a:moveTo>
                  <a:pt x="337" y="707"/>
                </a:moveTo>
                <a:cubicBezTo>
                  <a:pt x="328" y="669"/>
                  <a:pt x="322" y="627"/>
                  <a:pt x="321" y="582"/>
                </a:cubicBezTo>
                <a:lnTo>
                  <a:pt x="200" y="582"/>
                </a:lnTo>
                <a:cubicBezTo>
                  <a:pt x="204" y="648"/>
                  <a:pt x="229" y="709"/>
                  <a:pt x="270" y="757"/>
                </a:cubicBezTo>
                <a:cubicBezTo>
                  <a:pt x="290" y="738"/>
                  <a:pt x="313" y="721"/>
                  <a:pt x="337" y="707"/>
                </a:cubicBezTo>
                <a:moveTo>
                  <a:pt x="347" y="390"/>
                </a:moveTo>
                <a:cubicBezTo>
                  <a:pt x="353" y="370"/>
                  <a:pt x="361" y="352"/>
                  <a:pt x="369" y="335"/>
                </a:cubicBezTo>
                <a:cubicBezTo>
                  <a:pt x="380" y="315"/>
                  <a:pt x="392" y="297"/>
                  <a:pt x="405" y="282"/>
                </a:cubicBezTo>
                <a:cubicBezTo>
                  <a:pt x="382" y="289"/>
                  <a:pt x="361" y="299"/>
                  <a:pt x="341" y="312"/>
                </a:cubicBezTo>
                <a:cubicBezTo>
                  <a:pt x="324" y="322"/>
                  <a:pt x="307" y="335"/>
                  <a:pt x="292" y="349"/>
                </a:cubicBezTo>
                <a:cubicBezTo>
                  <a:pt x="309" y="365"/>
                  <a:pt x="327" y="379"/>
                  <a:pt x="347" y="390"/>
                </a:cubicBezTo>
                <a:moveTo>
                  <a:pt x="595" y="351"/>
                </a:moveTo>
                <a:cubicBezTo>
                  <a:pt x="573" y="307"/>
                  <a:pt x="545" y="278"/>
                  <a:pt x="514" y="270"/>
                </a:cubicBezTo>
                <a:lnTo>
                  <a:pt x="514" y="430"/>
                </a:lnTo>
                <a:cubicBezTo>
                  <a:pt x="549" y="428"/>
                  <a:pt x="584" y="420"/>
                  <a:pt x="617" y="405"/>
                </a:cubicBezTo>
                <a:cubicBezTo>
                  <a:pt x="611" y="385"/>
                  <a:pt x="604" y="367"/>
                  <a:pt x="595" y="351"/>
                </a:cubicBezTo>
                <a:moveTo>
                  <a:pt x="480" y="270"/>
                </a:moveTo>
                <a:cubicBezTo>
                  <a:pt x="449" y="278"/>
                  <a:pt x="421" y="307"/>
                  <a:pt x="399" y="351"/>
                </a:cubicBezTo>
                <a:cubicBezTo>
                  <a:pt x="390" y="367"/>
                  <a:pt x="383" y="385"/>
                  <a:pt x="377" y="405"/>
                </a:cubicBezTo>
                <a:cubicBezTo>
                  <a:pt x="410" y="420"/>
                  <a:pt x="445" y="428"/>
                  <a:pt x="480" y="430"/>
                </a:cubicBezTo>
                <a:lnTo>
                  <a:pt x="480" y="270"/>
                </a:lnTo>
                <a:moveTo>
                  <a:pt x="368" y="438"/>
                </a:moveTo>
                <a:cubicBezTo>
                  <a:pt x="360" y="472"/>
                  <a:pt x="355" y="509"/>
                  <a:pt x="354" y="549"/>
                </a:cubicBezTo>
                <a:lnTo>
                  <a:pt x="480" y="549"/>
                </a:lnTo>
                <a:lnTo>
                  <a:pt x="480" y="463"/>
                </a:lnTo>
                <a:cubicBezTo>
                  <a:pt x="441" y="461"/>
                  <a:pt x="403" y="452"/>
                  <a:pt x="368" y="438"/>
                </a:cubicBezTo>
                <a:moveTo>
                  <a:pt x="354" y="582"/>
                </a:moveTo>
                <a:cubicBezTo>
                  <a:pt x="355" y="621"/>
                  <a:pt x="360" y="659"/>
                  <a:pt x="368" y="693"/>
                </a:cubicBezTo>
                <a:cubicBezTo>
                  <a:pt x="403" y="678"/>
                  <a:pt x="441" y="669"/>
                  <a:pt x="480" y="667"/>
                </a:cubicBezTo>
                <a:lnTo>
                  <a:pt x="480" y="582"/>
                </a:lnTo>
                <a:lnTo>
                  <a:pt x="354" y="582"/>
                </a:lnTo>
                <a:moveTo>
                  <a:pt x="377" y="725"/>
                </a:moveTo>
                <a:cubicBezTo>
                  <a:pt x="383" y="745"/>
                  <a:pt x="390" y="763"/>
                  <a:pt x="399" y="780"/>
                </a:cubicBezTo>
                <a:cubicBezTo>
                  <a:pt x="421" y="823"/>
                  <a:pt x="449" y="853"/>
                  <a:pt x="480" y="861"/>
                </a:cubicBezTo>
                <a:lnTo>
                  <a:pt x="480" y="700"/>
                </a:lnTo>
                <a:cubicBezTo>
                  <a:pt x="445" y="702"/>
                  <a:pt x="410" y="710"/>
                  <a:pt x="377" y="725"/>
                </a:cubicBezTo>
                <a:moveTo>
                  <a:pt x="514" y="861"/>
                </a:moveTo>
                <a:cubicBezTo>
                  <a:pt x="545" y="853"/>
                  <a:pt x="573" y="823"/>
                  <a:pt x="595" y="780"/>
                </a:cubicBezTo>
                <a:cubicBezTo>
                  <a:pt x="604" y="763"/>
                  <a:pt x="611" y="745"/>
                  <a:pt x="617" y="725"/>
                </a:cubicBezTo>
                <a:cubicBezTo>
                  <a:pt x="584" y="710"/>
                  <a:pt x="549" y="702"/>
                  <a:pt x="514" y="700"/>
                </a:cubicBezTo>
                <a:lnTo>
                  <a:pt x="514" y="861"/>
                </a:lnTo>
                <a:moveTo>
                  <a:pt x="626" y="693"/>
                </a:moveTo>
                <a:cubicBezTo>
                  <a:pt x="634" y="659"/>
                  <a:pt x="639" y="621"/>
                  <a:pt x="640" y="582"/>
                </a:cubicBezTo>
                <a:lnTo>
                  <a:pt x="514" y="582"/>
                </a:lnTo>
                <a:lnTo>
                  <a:pt x="514" y="667"/>
                </a:lnTo>
                <a:cubicBezTo>
                  <a:pt x="553" y="669"/>
                  <a:pt x="591" y="678"/>
                  <a:pt x="626" y="693"/>
                </a:cubicBezTo>
                <a:moveTo>
                  <a:pt x="640" y="549"/>
                </a:moveTo>
                <a:cubicBezTo>
                  <a:pt x="639" y="509"/>
                  <a:pt x="634" y="472"/>
                  <a:pt x="626" y="438"/>
                </a:cubicBezTo>
                <a:cubicBezTo>
                  <a:pt x="591" y="452"/>
                  <a:pt x="553" y="461"/>
                  <a:pt x="514" y="463"/>
                </a:cubicBezTo>
                <a:lnTo>
                  <a:pt x="514" y="549"/>
                </a:lnTo>
                <a:lnTo>
                  <a:pt x="640" y="549"/>
                </a:lnTo>
                <a:moveTo>
                  <a:pt x="91" y="861"/>
                </a:moveTo>
                <a:cubicBezTo>
                  <a:pt x="81" y="870"/>
                  <a:pt x="68" y="875"/>
                  <a:pt x="54" y="875"/>
                </a:cubicBezTo>
                <a:cubicBezTo>
                  <a:pt x="39" y="875"/>
                  <a:pt x="26" y="869"/>
                  <a:pt x="16" y="859"/>
                </a:cubicBezTo>
                <a:cubicBezTo>
                  <a:pt x="6" y="849"/>
                  <a:pt x="0" y="836"/>
                  <a:pt x="0" y="821"/>
                </a:cubicBezTo>
                <a:cubicBezTo>
                  <a:pt x="0" y="806"/>
                  <a:pt x="6" y="792"/>
                  <a:pt x="16" y="782"/>
                </a:cubicBezTo>
                <a:cubicBezTo>
                  <a:pt x="22" y="776"/>
                  <a:pt x="29" y="772"/>
                  <a:pt x="38" y="769"/>
                </a:cubicBezTo>
                <a:lnTo>
                  <a:pt x="38" y="361"/>
                </a:lnTo>
                <a:cubicBezTo>
                  <a:pt x="29" y="359"/>
                  <a:pt x="22" y="354"/>
                  <a:pt x="16" y="348"/>
                </a:cubicBezTo>
                <a:cubicBezTo>
                  <a:pt x="6" y="338"/>
                  <a:pt x="0" y="325"/>
                  <a:pt x="0" y="310"/>
                </a:cubicBezTo>
                <a:cubicBezTo>
                  <a:pt x="0" y="295"/>
                  <a:pt x="6" y="281"/>
                  <a:pt x="16" y="271"/>
                </a:cubicBezTo>
                <a:cubicBezTo>
                  <a:pt x="26" y="261"/>
                  <a:pt x="39" y="255"/>
                  <a:pt x="54" y="255"/>
                </a:cubicBezTo>
                <a:cubicBezTo>
                  <a:pt x="68" y="255"/>
                  <a:pt x="81" y="261"/>
                  <a:pt x="91" y="269"/>
                </a:cubicBezTo>
                <a:lnTo>
                  <a:pt x="444" y="66"/>
                </a:lnTo>
                <a:cubicBezTo>
                  <a:pt x="443" y="62"/>
                  <a:pt x="443" y="58"/>
                  <a:pt x="443" y="54"/>
                </a:cubicBezTo>
                <a:cubicBezTo>
                  <a:pt x="443" y="39"/>
                  <a:pt x="449" y="25"/>
                  <a:pt x="459" y="16"/>
                </a:cubicBezTo>
                <a:cubicBezTo>
                  <a:pt x="468" y="6"/>
                  <a:pt x="482" y="0"/>
                  <a:pt x="497" y="0"/>
                </a:cubicBezTo>
                <a:cubicBezTo>
                  <a:pt x="512" y="0"/>
                  <a:pt x="525" y="6"/>
                  <a:pt x="535" y="16"/>
                </a:cubicBezTo>
                <a:cubicBezTo>
                  <a:pt x="544" y="25"/>
                  <a:pt x="551" y="39"/>
                  <a:pt x="551" y="54"/>
                </a:cubicBezTo>
                <a:cubicBezTo>
                  <a:pt x="551" y="58"/>
                  <a:pt x="551" y="62"/>
                  <a:pt x="550" y="66"/>
                </a:cubicBezTo>
                <a:lnTo>
                  <a:pt x="903" y="269"/>
                </a:lnTo>
                <a:cubicBezTo>
                  <a:pt x="913" y="261"/>
                  <a:pt x="926" y="255"/>
                  <a:pt x="940" y="255"/>
                </a:cubicBezTo>
                <a:cubicBezTo>
                  <a:pt x="955" y="255"/>
                  <a:pt x="968" y="261"/>
                  <a:pt x="978" y="271"/>
                </a:cubicBezTo>
                <a:cubicBezTo>
                  <a:pt x="988" y="281"/>
                  <a:pt x="994" y="295"/>
                  <a:pt x="994" y="310"/>
                </a:cubicBezTo>
                <a:cubicBezTo>
                  <a:pt x="994" y="325"/>
                  <a:pt x="988" y="338"/>
                  <a:pt x="978" y="348"/>
                </a:cubicBezTo>
                <a:cubicBezTo>
                  <a:pt x="972" y="354"/>
                  <a:pt x="965" y="359"/>
                  <a:pt x="956" y="361"/>
                </a:cubicBezTo>
                <a:lnTo>
                  <a:pt x="956" y="769"/>
                </a:lnTo>
                <a:cubicBezTo>
                  <a:pt x="965" y="772"/>
                  <a:pt x="972" y="776"/>
                  <a:pt x="978" y="782"/>
                </a:cubicBezTo>
                <a:cubicBezTo>
                  <a:pt x="988" y="792"/>
                  <a:pt x="994" y="806"/>
                  <a:pt x="994" y="821"/>
                </a:cubicBezTo>
                <a:cubicBezTo>
                  <a:pt x="994" y="836"/>
                  <a:pt x="988" y="849"/>
                  <a:pt x="978" y="859"/>
                </a:cubicBezTo>
                <a:cubicBezTo>
                  <a:pt x="968" y="869"/>
                  <a:pt x="955" y="875"/>
                  <a:pt x="940" y="875"/>
                </a:cubicBezTo>
                <a:cubicBezTo>
                  <a:pt x="926" y="875"/>
                  <a:pt x="913" y="870"/>
                  <a:pt x="903" y="861"/>
                </a:cubicBezTo>
                <a:lnTo>
                  <a:pt x="550" y="1065"/>
                </a:lnTo>
                <a:cubicBezTo>
                  <a:pt x="551" y="1068"/>
                  <a:pt x="551" y="1072"/>
                  <a:pt x="551" y="1076"/>
                </a:cubicBezTo>
                <a:cubicBezTo>
                  <a:pt x="551" y="1091"/>
                  <a:pt x="544" y="1105"/>
                  <a:pt x="535" y="1115"/>
                </a:cubicBezTo>
                <a:cubicBezTo>
                  <a:pt x="525" y="1125"/>
                  <a:pt x="512" y="1131"/>
                  <a:pt x="497" y="1131"/>
                </a:cubicBezTo>
                <a:cubicBezTo>
                  <a:pt x="482" y="1131"/>
                  <a:pt x="468" y="1125"/>
                  <a:pt x="459" y="1115"/>
                </a:cubicBezTo>
                <a:cubicBezTo>
                  <a:pt x="449" y="1105"/>
                  <a:pt x="443" y="1091"/>
                  <a:pt x="443" y="1076"/>
                </a:cubicBezTo>
                <a:cubicBezTo>
                  <a:pt x="443" y="1072"/>
                  <a:pt x="443" y="1068"/>
                  <a:pt x="444" y="1065"/>
                </a:cubicBezTo>
                <a:lnTo>
                  <a:pt x="91" y="861"/>
                </a:lnTo>
                <a:moveTo>
                  <a:pt x="69" y="806"/>
                </a:moveTo>
                <a:cubicBezTo>
                  <a:pt x="65" y="802"/>
                  <a:pt x="60" y="799"/>
                  <a:pt x="54" y="799"/>
                </a:cubicBezTo>
                <a:cubicBezTo>
                  <a:pt x="48" y="799"/>
                  <a:pt x="43" y="802"/>
                  <a:pt x="39" y="806"/>
                </a:cubicBezTo>
                <a:cubicBezTo>
                  <a:pt x="35" y="809"/>
                  <a:pt x="33" y="815"/>
                  <a:pt x="33" y="821"/>
                </a:cubicBezTo>
                <a:cubicBezTo>
                  <a:pt x="33" y="827"/>
                  <a:pt x="35" y="832"/>
                  <a:pt x="39" y="836"/>
                </a:cubicBezTo>
                <a:cubicBezTo>
                  <a:pt x="43" y="840"/>
                  <a:pt x="48" y="842"/>
                  <a:pt x="54" y="842"/>
                </a:cubicBezTo>
                <a:cubicBezTo>
                  <a:pt x="59" y="842"/>
                  <a:pt x="65" y="840"/>
                  <a:pt x="69" y="836"/>
                </a:cubicBezTo>
                <a:cubicBezTo>
                  <a:pt x="73" y="832"/>
                  <a:pt x="76" y="827"/>
                  <a:pt x="76" y="821"/>
                </a:cubicBezTo>
                <a:cubicBezTo>
                  <a:pt x="76" y="815"/>
                  <a:pt x="73" y="809"/>
                  <a:pt x="69" y="806"/>
                </a:cubicBezTo>
                <a:moveTo>
                  <a:pt x="69" y="295"/>
                </a:moveTo>
                <a:cubicBezTo>
                  <a:pt x="65" y="291"/>
                  <a:pt x="60" y="288"/>
                  <a:pt x="54" y="288"/>
                </a:cubicBezTo>
                <a:cubicBezTo>
                  <a:pt x="48" y="288"/>
                  <a:pt x="43" y="291"/>
                  <a:pt x="39" y="295"/>
                </a:cubicBezTo>
                <a:cubicBezTo>
                  <a:pt x="35" y="298"/>
                  <a:pt x="33" y="304"/>
                  <a:pt x="33" y="310"/>
                </a:cubicBezTo>
                <a:cubicBezTo>
                  <a:pt x="33" y="315"/>
                  <a:pt x="34" y="321"/>
                  <a:pt x="39" y="325"/>
                </a:cubicBezTo>
                <a:cubicBezTo>
                  <a:pt x="42" y="328"/>
                  <a:pt x="48" y="331"/>
                  <a:pt x="54" y="331"/>
                </a:cubicBezTo>
                <a:cubicBezTo>
                  <a:pt x="59" y="331"/>
                  <a:pt x="65" y="328"/>
                  <a:pt x="69" y="325"/>
                </a:cubicBezTo>
                <a:cubicBezTo>
                  <a:pt x="73" y="321"/>
                  <a:pt x="76" y="315"/>
                  <a:pt x="76" y="310"/>
                </a:cubicBezTo>
                <a:cubicBezTo>
                  <a:pt x="76" y="304"/>
                  <a:pt x="73" y="298"/>
                  <a:pt x="69" y="295"/>
                </a:cubicBezTo>
                <a:moveTo>
                  <a:pt x="512" y="39"/>
                </a:moveTo>
                <a:cubicBezTo>
                  <a:pt x="508" y="35"/>
                  <a:pt x="503" y="33"/>
                  <a:pt x="497" y="33"/>
                </a:cubicBezTo>
                <a:cubicBezTo>
                  <a:pt x="491" y="33"/>
                  <a:pt x="486" y="35"/>
                  <a:pt x="482" y="39"/>
                </a:cubicBezTo>
                <a:cubicBezTo>
                  <a:pt x="478" y="43"/>
                  <a:pt x="476" y="48"/>
                  <a:pt x="476" y="54"/>
                </a:cubicBezTo>
                <a:cubicBezTo>
                  <a:pt x="476" y="60"/>
                  <a:pt x="478" y="65"/>
                  <a:pt x="482" y="69"/>
                </a:cubicBezTo>
                <a:cubicBezTo>
                  <a:pt x="486" y="73"/>
                  <a:pt x="491" y="75"/>
                  <a:pt x="497" y="75"/>
                </a:cubicBezTo>
                <a:cubicBezTo>
                  <a:pt x="503" y="75"/>
                  <a:pt x="508" y="73"/>
                  <a:pt x="512" y="69"/>
                </a:cubicBezTo>
                <a:cubicBezTo>
                  <a:pt x="516" y="65"/>
                  <a:pt x="518" y="60"/>
                  <a:pt x="518" y="54"/>
                </a:cubicBezTo>
                <a:cubicBezTo>
                  <a:pt x="518" y="48"/>
                  <a:pt x="516" y="43"/>
                  <a:pt x="512" y="39"/>
                </a:cubicBezTo>
                <a:moveTo>
                  <a:pt x="955" y="295"/>
                </a:moveTo>
                <a:cubicBezTo>
                  <a:pt x="951" y="291"/>
                  <a:pt x="945" y="288"/>
                  <a:pt x="940" y="288"/>
                </a:cubicBezTo>
                <a:cubicBezTo>
                  <a:pt x="934" y="288"/>
                  <a:pt x="928" y="291"/>
                  <a:pt x="925" y="295"/>
                </a:cubicBezTo>
                <a:cubicBezTo>
                  <a:pt x="921" y="298"/>
                  <a:pt x="918" y="304"/>
                  <a:pt x="918" y="310"/>
                </a:cubicBezTo>
                <a:cubicBezTo>
                  <a:pt x="918" y="315"/>
                  <a:pt x="921" y="321"/>
                  <a:pt x="925" y="325"/>
                </a:cubicBezTo>
                <a:cubicBezTo>
                  <a:pt x="928" y="328"/>
                  <a:pt x="934" y="331"/>
                  <a:pt x="940" y="331"/>
                </a:cubicBezTo>
                <a:cubicBezTo>
                  <a:pt x="945" y="331"/>
                  <a:pt x="951" y="328"/>
                  <a:pt x="955" y="325"/>
                </a:cubicBezTo>
                <a:cubicBezTo>
                  <a:pt x="958" y="321"/>
                  <a:pt x="961" y="315"/>
                  <a:pt x="961" y="310"/>
                </a:cubicBezTo>
                <a:cubicBezTo>
                  <a:pt x="961" y="304"/>
                  <a:pt x="958" y="298"/>
                  <a:pt x="955" y="295"/>
                </a:cubicBezTo>
                <a:moveTo>
                  <a:pt x="955" y="806"/>
                </a:moveTo>
                <a:cubicBezTo>
                  <a:pt x="951" y="802"/>
                  <a:pt x="945" y="799"/>
                  <a:pt x="940" y="799"/>
                </a:cubicBezTo>
                <a:cubicBezTo>
                  <a:pt x="934" y="799"/>
                  <a:pt x="928" y="802"/>
                  <a:pt x="925" y="806"/>
                </a:cubicBezTo>
                <a:cubicBezTo>
                  <a:pt x="921" y="809"/>
                  <a:pt x="918" y="815"/>
                  <a:pt x="918" y="821"/>
                </a:cubicBezTo>
                <a:cubicBezTo>
                  <a:pt x="918" y="827"/>
                  <a:pt x="921" y="831"/>
                  <a:pt x="925" y="836"/>
                </a:cubicBezTo>
                <a:cubicBezTo>
                  <a:pt x="928" y="839"/>
                  <a:pt x="934" y="842"/>
                  <a:pt x="940" y="842"/>
                </a:cubicBezTo>
                <a:cubicBezTo>
                  <a:pt x="945" y="842"/>
                  <a:pt x="951" y="840"/>
                  <a:pt x="955" y="836"/>
                </a:cubicBezTo>
                <a:cubicBezTo>
                  <a:pt x="958" y="832"/>
                  <a:pt x="961" y="827"/>
                  <a:pt x="961" y="821"/>
                </a:cubicBezTo>
                <a:cubicBezTo>
                  <a:pt x="961" y="815"/>
                  <a:pt x="958" y="809"/>
                  <a:pt x="955" y="806"/>
                </a:cubicBezTo>
                <a:moveTo>
                  <a:pt x="512" y="1061"/>
                </a:moveTo>
                <a:cubicBezTo>
                  <a:pt x="508" y="1057"/>
                  <a:pt x="503" y="1055"/>
                  <a:pt x="497" y="1055"/>
                </a:cubicBezTo>
                <a:cubicBezTo>
                  <a:pt x="491" y="1055"/>
                  <a:pt x="486" y="1057"/>
                  <a:pt x="482" y="1061"/>
                </a:cubicBezTo>
                <a:cubicBezTo>
                  <a:pt x="478" y="1065"/>
                  <a:pt x="476" y="1070"/>
                  <a:pt x="476" y="1076"/>
                </a:cubicBezTo>
                <a:cubicBezTo>
                  <a:pt x="476" y="1082"/>
                  <a:pt x="478" y="1087"/>
                  <a:pt x="482" y="1091"/>
                </a:cubicBezTo>
                <a:cubicBezTo>
                  <a:pt x="486" y="1095"/>
                  <a:pt x="491" y="1097"/>
                  <a:pt x="497" y="1097"/>
                </a:cubicBezTo>
                <a:cubicBezTo>
                  <a:pt x="503" y="1097"/>
                  <a:pt x="508" y="1095"/>
                  <a:pt x="512" y="1091"/>
                </a:cubicBezTo>
                <a:cubicBezTo>
                  <a:pt x="516" y="1087"/>
                  <a:pt x="518" y="1082"/>
                  <a:pt x="518" y="1076"/>
                </a:cubicBezTo>
                <a:cubicBezTo>
                  <a:pt x="518" y="1070"/>
                  <a:pt x="516" y="1065"/>
                  <a:pt x="512" y="106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43" name="Google Shape;543;p36"/>
          <p:cNvSpPr/>
          <p:nvPr/>
        </p:nvSpPr>
        <p:spPr>
          <a:xfrm>
            <a:off x="3612905" y="3807824"/>
            <a:ext cx="407160" cy="407160"/>
          </a:xfrm>
          <a:custGeom>
            <a:rect b="b" l="l" r="r" t="t"/>
            <a:pathLst>
              <a:path extrusionOk="0" h="1131" w="1131">
                <a:moveTo>
                  <a:pt x="690" y="65"/>
                </a:moveTo>
                <a:cubicBezTo>
                  <a:pt x="696" y="72"/>
                  <a:pt x="697" y="82"/>
                  <a:pt x="691" y="89"/>
                </a:cubicBezTo>
                <a:cubicBezTo>
                  <a:pt x="685" y="96"/>
                  <a:pt x="674" y="96"/>
                  <a:pt x="668" y="90"/>
                </a:cubicBezTo>
                <a:cubicBezTo>
                  <a:pt x="668" y="90"/>
                  <a:pt x="655" y="78"/>
                  <a:pt x="633" y="75"/>
                </a:cubicBezTo>
                <a:lnTo>
                  <a:pt x="633" y="187"/>
                </a:lnTo>
                <a:cubicBezTo>
                  <a:pt x="640" y="189"/>
                  <a:pt x="647" y="192"/>
                  <a:pt x="655" y="195"/>
                </a:cubicBezTo>
                <a:cubicBezTo>
                  <a:pt x="686" y="206"/>
                  <a:pt x="704" y="227"/>
                  <a:pt x="712" y="250"/>
                </a:cubicBezTo>
                <a:cubicBezTo>
                  <a:pt x="717" y="266"/>
                  <a:pt x="718" y="282"/>
                  <a:pt x="715" y="298"/>
                </a:cubicBezTo>
                <a:cubicBezTo>
                  <a:pt x="712" y="313"/>
                  <a:pt x="706" y="329"/>
                  <a:pt x="696" y="342"/>
                </a:cubicBezTo>
                <a:cubicBezTo>
                  <a:pt x="681" y="360"/>
                  <a:pt x="659" y="375"/>
                  <a:pt x="633" y="379"/>
                </a:cubicBezTo>
                <a:lnTo>
                  <a:pt x="633" y="408"/>
                </a:lnTo>
                <a:cubicBezTo>
                  <a:pt x="633" y="418"/>
                  <a:pt x="625" y="425"/>
                  <a:pt x="616" y="425"/>
                </a:cubicBezTo>
                <a:cubicBezTo>
                  <a:pt x="607" y="425"/>
                  <a:pt x="599" y="418"/>
                  <a:pt x="599" y="408"/>
                </a:cubicBezTo>
                <a:lnTo>
                  <a:pt x="599" y="380"/>
                </a:lnTo>
                <a:cubicBezTo>
                  <a:pt x="589" y="380"/>
                  <a:pt x="579" y="379"/>
                  <a:pt x="570" y="377"/>
                </a:cubicBezTo>
                <a:cubicBezTo>
                  <a:pt x="556" y="373"/>
                  <a:pt x="543" y="367"/>
                  <a:pt x="526" y="356"/>
                </a:cubicBezTo>
                <a:cubicBezTo>
                  <a:pt x="519" y="351"/>
                  <a:pt x="515" y="340"/>
                  <a:pt x="521" y="333"/>
                </a:cubicBezTo>
                <a:cubicBezTo>
                  <a:pt x="526" y="325"/>
                  <a:pt x="537" y="323"/>
                  <a:pt x="544" y="328"/>
                </a:cubicBezTo>
                <a:cubicBezTo>
                  <a:pt x="558" y="337"/>
                  <a:pt x="568" y="342"/>
                  <a:pt x="578" y="345"/>
                </a:cubicBezTo>
                <a:cubicBezTo>
                  <a:pt x="585" y="346"/>
                  <a:pt x="591" y="347"/>
                  <a:pt x="599" y="347"/>
                </a:cubicBezTo>
                <a:lnTo>
                  <a:pt x="599" y="209"/>
                </a:lnTo>
                <a:cubicBezTo>
                  <a:pt x="583" y="202"/>
                  <a:pt x="567" y="194"/>
                  <a:pt x="553" y="183"/>
                </a:cubicBezTo>
                <a:cubicBezTo>
                  <a:pt x="542" y="174"/>
                  <a:pt x="535" y="163"/>
                  <a:pt x="531" y="150"/>
                </a:cubicBezTo>
                <a:cubicBezTo>
                  <a:pt x="527" y="138"/>
                  <a:pt x="527" y="124"/>
                  <a:pt x="529" y="111"/>
                </a:cubicBezTo>
                <a:cubicBezTo>
                  <a:pt x="532" y="97"/>
                  <a:pt x="538" y="84"/>
                  <a:pt x="546" y="73"/>
                </a:cubicBezTo>
                <a:cubicBezTo>
                  <a:pt x="556" y="61"/>
                  <a:pt x="569" y="51"/>
                  <a:pt x="586" y="46"/>
                </a:cubicBezTo>
                <a:cubicBezTo>
                  <a:pt x="591" y="45"/>
                  <a:pt x="595" y="44"/>
                  <a:pt x="599" y="43"/>
                </a:cubicBezTo>
                <a:lnTo>
                  <a:pt x="599" y="16"/>
                </a:lnTo>
                <a:cubicBezTo>
                  <a:pt x="599" y="7"/>
                  <a:pt x="607" y="0"/>
                  <a:pt x="616" y="0"/>
                </a:cubicBezTo>
                <a:cubicBezTo>
                  <a:pt x="625" y="0"/>
                  <a:pt x="633" y="7"/>
                  <a:pt x="633" y="16"/>
                </a:cubicBezTo>
                <a:lnTo>
                  <a:pt x="633" y="42"/>
                </a:lnTo>
                <a:cubicBezTo>
                  <a:pt x="668" y="46"/>
                  <a:pt x="690" y="65"/>
                  <a:pt x="690" y="65"/>
                </a:cubicBezTo>
                <a:moveTo>
                  <a:pt x="280" y="522"/>
                </a:moveTo>
                <a:lnTo>
                  <a:pt x="338" y="499"/>
                </a:lnTo>
                <a:cubicBezTo>
                  <a:pt x="337" y="495"/>
                  <a:pt x="337" y="490"/>
                  <a:pt x="337" y="486"/>
                </a:cubicBezTo>
                <a:cubicBezTo>
                  <a:pt x="337" y="464"/>
                  <a:pt x="346" y="444"/>
                  <a:pt x="360" y="430"/>
                </a:cubicBezTo>
                <a:cubicBezTo>
                  <a:pt x="374" y="416"/>
                  <a:pt x="394" y="407"/>
                  <a:pt x="416" y="407"/>
                </a:cubicBezTo>
                <a:cubicBezTo>
                  <a:pt x="438" y="407"/>
                  <a:pt x="458" y="415"/>
                  <a:pt x="472" y="430"/>
                </a:cubicBezTo>
                <a:cubicBezTo>
                  <a:pt x="486" y="444"/>
                  <a:pt x="495" y="464"/>
                  <a:pt x="495" y="486"/>
                </a:cubicBezTo>
                <a:cubicBezTo>
                  <a:pt x="495" y="497"/>
                  <a:pt x="493" y="507"/>
                  <a:pt x="489" y="517"/>
                </a:cubicBezTo>
                <a:lnTo>
                  <a:pt x="564" y="570"/>
                </a:lnTo>
                <a:cubicBezTo>
                  <a:pt x="578" y="556"/>
                  <a:pt x="597" y="548"/>
                  <a:pt x="618" y="548"/>
                </a:cubicBezTo>
                <a:cubicBezTo>
                  <a:pt x="640" y="548"/>
                  <a:pt x="660" y="556"/>
                  <a:pt x="674" y="571"/>
                </a:cubicBezTo>
                <a:cubicBezTo>
                  <a:pt x="677" y="574"/>
                  <a:pt x="680" y="579"/>
                  <a:pt x="683" y="583"/>
                </a:cubicBezTo>
                <a:lnTo>
                  <a:pt x="742" y="558"/>
                </a:lnTo>
                <a:cubicBezTo>
                  <a:pt x="741" y="554"/>
                  <a:pt x="741" y="549"/>
                  <a:pt x="741" y="544"/>
                </a:cubicBezTo>
                <a:cubicBezTo>
                  <a:pt x="741" y="522"/>
                  <a:pt x="750" y="502"/>
                  <a:pt x="764" y="488"/>
                </a:cubicBezTo>
                <a:cubicBezTo>
                  <a:pt x="778" y="474"/>
                  <a:pt x="798" y="465"/>
                  <a:pt x="820" y="465"/>
                </a:cubicBezTo>
                <a:cubicBezTo>
                  <a:pt x="842" y="465"/>
                  <a:pt x="862" y="474"/>
                  <a:pt x="876" y="488"/>
                </a:cubicBezTo>
                <a:cubicBezTo>
                  <a:pt x="878" y="490"/>
                  <a:pt x="880" y="492"/>
                  <a:pt x="882" y="495"/>
                </a:cubicBezTo>
                <a:lnTo>
                  <a:pt x="945" y="463"/>
                </a:lnTo>
                <a:cubicBezTo>
                  <a:pt x="944" y="457"/>
                  <a:pt x="943" y="450"/>
                  <a:pt x="943" y="443"/>
                </a:cubicBezTo>
                <a:cubicBezTo>
                  <a:pt x="943" y="421"/>
                  <a:pt x="952" y="401"/>
                  <a:pt x="966" y="387"/>
                </a:cubicBezTo>
                <a:cubicBezTo>
                  <a:pt x="980" y="373"/>
                  <a:pt x="1000" y="364"/>
                  <a:pt x="1022" y="364"/>
                </a:cubicBezTo>
                <a:cubicBezTo>
                  <a:pt x="1044" y="364"/>
                  <a:pt x="1064" y="373"/>
                  <a:pt x="1078" y="387"/>
                </a:cubicBezTo>
                <a:cubicBezTo>
                  <a:pt x="1092" y="401"/>
                  <a:pt x="1101" y="421"/>
                  <a:pt x="1101" y="443"/>
                </a:cubicBezTo>
                <a:cubicBezTo>
                  <a:pt x="1101" y="465"/>
                  <a:pt x="1092" y="485"/>
                  <a:pt x="1078" y="499"/>
                </a:cubicBezTo>
                <a:cubicBezTo>
                  <a:pt x="1064" y="513"/>
                  <a:pt x="1044" y="522"/>
                  <a:pt x="1022" y="522"/>
                </a:cubicBezTo>
                <a:cubicBezTo>
                  <a:pt x="1000" y="522"/>
                  <a:pt x="980" y="513"/>
                  <a:pt x="966" y="499"/>
                </a:cubicBezTo>
                <a:cubicBezTo>
                  <a:pt x="964" y="497"/>
                  <a:pt x="962" y="495"/>
                  <a:pt x="960" y="492"/>
                </a:cubicBezTo>
                <a:lnTo>
                  <a:pt x="897" y="524"/>
                </a:lnTo>
                <a:cubicBezTo>
                  <a:pt x="898" y="530"/>
                  <a:pt x="899" y="537"/>
                  <a:pt x="899" y="544"/>
                </a:cubicBezTo>
                <a:cubicBezTo>
                  <a:pt x="899" y="566"/>
                  <a:pt x="890" y="586"/>
                  <a:pt x="876" y="600"/>
                </a:cubicBezTo>
                <a:cubicBezTo>
                  <a:pt x="862" y="614"/>
                  <a:pt x="842" y="623"/>
                  <a:pt x="820" y="623"/>
                </a:cubicBezTo>
                <a:cubicBezTo>
                  <a:pt x="798" y="623"/>
                  <a:pt x="778" y="614"/>
                  <a:pt x="764" y="600"/>
                </a:cubicBezTo>
                <a:cubicBezTo>
                  <a:pt x="761" y="597"/>
                  <a:pt x="757" y="593"/>
                  <a:pt x="755" y="589"/>
                </a:cubicBezTo>
                <a:lnTo>
                  <a:pt x="696" y="613"/>
                </a:lnTo>
                <a:cubicBezTo>
                  <a:pt x="697" y="618"/>
                  <a:pt x="697" y="623"/>
                  <a:pt x="697" y="627"/>
                </a:cubicBezTo>
                <a:cubicBezTo>
                  <a:pt x="697" y="649"/>
                  <a:pt x="688" y="669"/>
                  <a:pt x="674" y="683"/>
                </a:cubicBezTo>
                <a:cubicBezTo>
                  <a:pt x="660" y="698"/>
                  <a:pt x="640" y="707"/>
                  <a:pt x="618" y="707"/>
                </a:cubicBezTo>
                <a:cubicBezTo>
                  <a:pt x="596" y="707"/>
                  <a:pt x="576" y="698"/>
                  <a:pt x="562" y="683"/>
                </a:cubicBezTo>
                <a:cubicBezTo>
                  <a:pt x="548" y="669"/>
                  <a:pt x="539" y="649"/>
                  <a:pt x="539" y="627"/>
                </a:cubicBezTo>
                <a:cubicBezTo>
                  <a:pt x="539" y="617"/>
                  <a:pt x="541" y="606"/>
                  <a:pt x="545" y="597"/>
                </a:cubicBezTo>
                <a:lnTo>
                  <a:pt x="470" y="544"/>
                </a:lnTo>
                <a:cubicBezTo>
                  <a:pt x="456" y="557"/>
                  <a:pt x="437" y="565"/>
                  <a:pt x="416" y="565"/>
                </a:cubicBezTo>
                <a:cubicBezTo>
                  <a:pt x="395" y="565"/>
                  <a:pt x="374" y="556"/>
                  <a:pt x="360" y="542"/>
                </a:cubicBezTo>
                <a:cubicBezTo>
                  <a:pt x="356" y="538"/>
                  <a:pt x="353" y="534"/>
                  <a:pt x="350" y="530"/>
                </a:cubicBezTo>
                <a:lnTo>
                  <a:pt x="292" y="553"/>
                </a:lnTo>
                <a:cubicBezTo>
                  <a:pt x="293" y="557"/>
                  <a:pt x="293" y="561"/>
                  <a:pt x="293" y="566"/>
                </a:cubicBezTo>
                <a:cubicBezTo>
                  <a:pt x="293" y="588"/>
                  <a:pt x="284" y="608"/>
                  <a:pt x="270" y="622"/>
                </a:cubicBezTo>
                <a:cubicBezTo>
                  <a:pt x="255" y="636"/>
                  <a:pt x="236" y="645"/>
                  <a:pt x="214" y="645"/>
                </a:cubicBezTo>
                <a:cubicBezTo>
                  <a:pt x="192" y="645"/>
                  <a:pt x="172" y="636"/>
                  <a:pt x="158" y="622"/>
                </a:cubicBezTo>
                <a:cubicBezTo>
                  <a:pt x="143" y="608"/>
                  <a:pt x="135" y="588"/>
                  <a:pt x="135" y="566"/>
                </a:cubicBezTo>
                <a:cubicBezTo>
                  <a:pt x="135" y="544"/>
                  <a:pt x="143" y="524"/>
                  <a:pt x="158" y="510"/>
                </a:cubicBezTo>
                <a:cubicBezTo>
                  <a:pt x="172" y="496"/>
                  <a:pt x="192" y="487"/>
                  <a:pt x="214" y="487"/>
                </a:cubicBezTo>
                <a:cubicBezTo>
                  <a:pt x="236" y="487"/>
                  <a:pt x="255" y="496"/>
                  <a:pt x="270" y="510"/>
                </a:cubicBezTo>
                <a:cubicBezTo>
                  <a:pt x="273" y="514"/>
                  <a:pt x="277" y="518"/>
                  <a:pt x="280" y="522"/>
                </a:cubicBezTo>
                <a:moveTo>
                  <a:pt x="1055" y="410"/>
                </a:moveTo>
                <a:cubicBezTo>
                  <a:pt x="1046" y="402"/>
                  <a:pt x="1035" y="397"/>
                  <a:pt x="1022" y="397"/>
                </a:cubicBezTo>
                <a:cubicBezTo>
                  <a:pt x="1009" y="397"/>
                  <a:pt x="998" y="402"/>
                  <a:pt x="990" y="410"/>
                </a:cubicBezTo>
                <a:cubicBezTo>
                  <a:pt x="981" y="419"/>
                  <a:pt x="976" y="430"/>
                  <a:pt x="976" y="443"/>
                </a:cubicBezTo>
                <a:cubicBezTo>
                  <a:pt x="976" y="456"/>
                  <a:pt x="981" y="467"/>
                  <a:pt x="990" y="476"/>
                </a:cubicBezTo>
                <a:cubicBezTo>
                  <a:pt x="998" y="484"/>
                  <a:pt x="1009" y="489"/>
                  <a:pt x="1022" y="489"/>
                </a:cubicBezTo>
                <a:cubicBezTo>
                  <a:pt x="1035" y="489"/>
                  <a:pt x="1046" y="484"/>
                  <a:pt x="1055" y="476"/>
                </a:cubicBezTo>
                <a:cubicBezTo>
                  <a:pt x="1063" y="467"/>
                  <a:pt x="1068" y="456"/>
                  <a:pt x="1068" y="443"/>
                </a:cubicBezTo>
                <a:cubicBezTo>
                  <a:pt x="1068" y="430"/>
                  <a:pt x="1063" y="419"/>
                  <a:pt x="1055" y="410"/>
                </a:cubicBezTo>
                <a:moveTo>
                  <a:pt x="246" y="533"/>
                </a:moveTo>
                <a:cubicBezTo>
                  <a:pt x="238" y="525"/>
                  <a:pt x="227" y="520"/>
                  <a:pt x="214" y="520"/>
                </a:cubicBezTo>
                <a:cubicBezTo>
                  <a:pt x="201" y="520"/>
                  <a:pt x="190" y="525"/>
                  <a:pt x="181" y="533"/>
                </a:cubicBezTo>
                <a:cubicBezTo>
                  <a:pt x="173" y="542"/>
                  <a:pt x="168" y="553"/>
                  <a:pt x="168" y="566"/>
                </a:cubicBezTo>
                <a:cubicBezTo>
                  <a:pt x="168" y="579"/>
                  <a:pt x="173" y="590"/>
                  <a:pt x="181" y="599"/>
                </a:cubicBezTo>
                <a:cubicBezTo>
                  <a:pt x="190" y="607"/>
                  <a:pt x="201" y="612"/>
                  <a:pt x="214" y="612"/>
                </a:cubicBezTo>
                <a:cubicBezTo>
                  <a:pt x="227" y="612"/>
                  <a:pt x="238" y="607"/>
                  <a:pt x="246" y="599"/>
                </a:cubicBezTo>
                <a:cubicBezTo>
                  <a:pt x="255" y="590"/>
                  <a:pt x="260" y="579"/>
                  <a:pt x="260" y="566"/>
                </a:cubicBezTo>
                <a:cubicBezTo>
                  <a:pt x="260" y="553"/>
                  <a:pt x="255" y="542"/>
                  <a:pt x="246" y="533"/>
                </a:cubicBezTo>
                <a:moveTo>
                  <a:pt x="448" y="453"/>
                </a:moveTo>
                <a:cubicBezTo>
                  <a:pt x="440" y="445"/>
                  <a:pt x="429" y="440"/>
                  <a:pt x="416" y="440"/>
                </a:cubicBezTo>
                <a:cubicBezTo>
                  <a:pt x="403" y="440"/>
                  <a:pt x="392" y="445"/>
                  <a:pt x="383" y="453"/>
                </a:cubicBezTo>
                <a:cubicBezTo>
                  <a:pt x="375" y="462"/>
                  <a:pt x="370" y="473"/>
                  <a:pt x="370" y="486"/>
                </a:cubicBezTo>
                <a:cubicBezTo>
                  <a:pt x="370" y="499"/>
                  <a:pt x="375" y="510"/>
                  <a:pt x="383" y="518"/>
                </a:cubicBezTo>
                <a:cubicBezTo>
                  <a:pt x="392" y="527"/>
                  <a:pt x="403" y="532"/>
                  <a:pt x="416" y="532"/>
                </a:cubicBezTo>
                <a:cubicBezTo>
                  <a:pt x="429" y="532"/>
                  <a:pt x="439" y="526"/>
                  <a:pt x="448" y="518"/>
                </a:cubicBezTo>
                <a:cubicBezTo>
                  <a:pt x="456" y="509"/>
                  <a:pt x="462" y="499"/>
                  <a:pt x="462" y="486"/>
                </a:cubicBezTo>
                <a:cubicBezTo>
                  <a:pt x="462" y="473"/>
                  <a:pt x="457" y="462"/>
                  <a:pt x="448" y="453"/>
                </a:cubicBezTo>
                <a:moveTo>
                  <a:pt x="650" y="595"/>
                </a:moveTo>
                <a:cubicBezTo>
                  <a:pt x="642" y="587"/>
                  <a:pt x="631" y="581"/>
                  <a:pt x="618" y="581"/>
                </a:cubicBezTo>
                <a:cubicBezTo>
                  <a:pt x="605" y="581"/>
                  <a:pt x="594" y="587"/>
                  <a:pt x="585" y="595"/>
                </a:cubicBezTo>
                <a:cubicBezTo>
                  <a:pt x="577" y="603"/>
                  <a:pt x="572" y="614"/>
                  <a:pt x="572" y="627"/>
                </a:cubicBezTo>
                <a:cubicBezTo>
                  <a:pt x="572" y="639"/>
                  <a:pt x="576" y="652"/>
                  <a:pt x="585" y="660"/>
                </a:cubicBezTo>
                <a:cubicBezTo>
                  <a:pt x="593" y="668"/>
                  <a:pt x="605" y="674"/>
                  <a:pt x="618" y="674"/>
                </a:cubicBezTo>
                <a:cubicBezTo>
                  <a:pt x="631" y="674"/>
                  <a:pt x="641" y="668"/>
                  <a:pt x="650" y="660"/>
                </a:cubicBezTo>
                <a:cubicBezTo>
                  <a:pt x="658" y="652"/>
                  <a:pt x="664" y="639"/>
                  <a:pt x="664" y="627"/>
                </a:cubicBezTo>
                <a:cubicBezTo>
                  <a:pt x="664" y="614"/>
                  <a:pt x="659" y="603"/>
                  <a:pt x="650" y="595"/>
                </a:cubicBezTo>
                <a:moveTo>
                  <a:pt x="853" y="512"/>
                </a:moveTo>
                <a:cubicBezTo>
                  <a:pt x="844" y="503"/>
                  <a:pt x="833" y="498"/>
                  <a:pt x="820" y="498"/>
                </a:cubicBezTo>
                <a:cubicBezTo>
                  <a:pt x="807" y="498"/>
                  <a:pt x="796" y="503"/>
                  <a:pt x="787" y="512"/>
                </a:cubicBezTo>
                <a:cubicBezTo>
                  <a:pt x="779" y="520"/>
                  <a:pt x="774" y="531"/>
                  <a:pt x="774" y="544"/>
                </a:cubicBezTo>
                <a:cubicBezTo>
                  <a:pt x="774" y="557"/>
                  <a:pt x="778" y="568"/>
                  <a:pt x="787" y="577"/>
                </a:cubicBezTo>
                <a:cubicBezTo>
                  <a:pt x="795" y="585"/>
                  <a:pt x="807" y="590"/>
                  <a:pt x="820" y="590"/>
                </a:cubicBezTo>
                <a:cubicBezTo>
                  <a:pt x="833" y="590"/>
                  <a:pt x="844" y="585"/>
                  <a:pt x="853" y="577"/>
                </a:cubicBezTo>
                <a:cubicBezTo>
                  <a:pt x="861" y="568"/>
                  <a:pt x="866" y="557"/>
                  <a:pt x="866" y="544"/>
                </a:cubicBezTo>
                <a:cubicBezTo>
                  <a:pt x="866" y="531"/>
                  <a:pt x="861" y="520"/>
                  <a:pt x="853" y="512"/>
                </a:cubicBezTo>
                <a:moveTo>
                  <a:pt x="1101" y="748"/>
                </a:moveTo>
                <a:cubicBezTo>
                  <a:pt x="1101" y="757"/>
                  <a:pt x="1094" y="764"/>
                  <a:pt x="1085" y="764"/>
                </a:cubicBezTo>
                <a:cubicBezTo>
                  <a:pt x="1076" y="764"/>
                  <a:pt x="1068" y="757"/>
                  <a:pt x="1068" y="748"/>
                </a:cubicBezTo>
                <a:lnTo>
                  <a:pt x="1068" y="610"/>
                </a:lnTo>
                <a:lnTo>
                  <a:pt x="976" y="610"/>
                </a:lnTo>
                <a:lnTo>
                  <a:pt x="976" y="960"/>
                </a:lnTo>
                <a:lnTo>
                  <a:pt x="1068" y="960"/>
                </a:lnTo>
                <a:lnTo>
                  <a:pt x="1068" y="823"/>
                </a:lnTo>
                <a:cubicBezTo>
                  <a:pt x="1068" y="813"/>
                  <a:pt x="1076" y="806"/>
                  <a:pt x="1085" y="806"/>
                </a:cubicBezTo>
                <a:cubicBezTo>
                  <a:pt x="1094" y="806"/>
                  <a:pt x="1101" y="813"/>
                  <a:pt x="1101" y="823"/>
                </a:cubicBezTo>
                <a:lnTo>
                  <a:pt x="1101" y="977"/>
                </a:lnTo>
                <a:cubicBezTo>
                  <a:pt x="1101" y="986"/>
                  <a:pt x="1094" y="993"/>
                  <a:pt x="1085" y="993"/>
                </a:cubicBezTo>
                <a:lnTo>
                  <a:pt x="959" y="993"/>
                </a:lnTo>
                <a:cubicBezTo>
                  <a:pt x="950" y="993"/>
                  <a:pt x="943" y="986"/>
                  <a:pt x="943" y="977"/>
                </a:cubicBezTo>
                <a:lnTo>
                  <a:pt x="943" y="593"/>
                </a:lnTo>
                <a:cubicBezTo>
                  <a:pt x="943" y="584"/>
                  <a:pt x="950" y="577"/>
                  <a:pt x="959" y="577"/>
                </a:cubicBezTo>
                <a:lnTo>
                  <a:pt x="1085" y="577"/>
                </a:lnTo>
                <a:cubicBezTo>
                  <a:pt x="1094" y="577"/>
                  <a:pt x="1101" y="584"/>
                  <a:pt x="1101" y="593"/>
                </a:cubicBezTo>
                <a:lnTo>
                  <a:pt x="1101" y="748"/>
                </a:lnTo>
                <a:moveTo>
                  <a:pt x="774" y="960"/>
                </a:moveTo>
                <a:lnTo>
                  <a:pt x="866" y="960"/>
                </a:lnTo>
                <a:lnTo>
                  <a:pt x="866" y="711"/>
                </a:lnTo>
                <a:lnTo>
                  <a:pt x="774" y="711"/>
                </a:lnTo>
                <a:lnTo>
                  <a:pt x="774" y="960"/>
                </a:lnTo>
                <a:moveTo>
                  <a:pt x="883" y="993"/>
                </a:moveTo>
                <a:lnTo>
                  <a:pt x="757" y="993"/>
                </a:lnTo>
                <a:cubicBezTo>
                  <a:pt x="748" y="993"/>
                  <a:pt x="741" y="986"/>
                  <a:pt x="741" y="977"/>
                </a:cubicBezTo>
                <a:lnTo>
                  <a:pt x="741" y="694"/>
                </a:lnTo>
                <a:cubicBezTo>
                  <a:pt x="741" y="685"/>
                  <a:pt x="748" y="678"/>
                  <a:pt x="757" y="678"/>
                </a:cubicBezTo>
                <a:lnTo>
                  <a:pt x="883" y="678"/>
                </a:lnTo>
                <a:cubicBezTo>
                  <a:pt x="892" y="678"/>
                  <a:pt x="899" y="685"/>
                  <a:pt x="899" y="694"/>
                </a:cubicBezTo>
                <a:lnTo>
                  <a:pt x="899" y="977"/>
                </a:lnTo>
                <a:cubicBezTo>
                  <a:pt x="899" y="986"/>
                  <a:pt x="892" y="993"/>
                  <a:pt x="883" y="993"/>
                </a:cubicBezTo>
                <a:moveTo>
                  <a:pt x="697" y="840"/>
                </a:moveTo>
                <a:cubicBezTo>
                  <a:pt x="697" y="849"/>
                  <a:pt x="690" y="856"/>
                  <a:pt x="681" y="856"/>
                </a:cubicBezTo>
                <a:cubicBezTo>
                  <a:pt x="671" y="856"/>
                  <a:pt x="664" y="849"/>
                  <a:pt x="664" y="840"/>
                </a:cubicBezTo>
                <a:lnTo>
                  <a:pt x="664" y="795"/>
                </a:lnTo>
                <a:lnTo>
                  <a:pt x="572" y="795"/>
                </a:lnTo>
                <a:lnTo>
                  <a:pt x="572" y="960"/>
                </a:lnTo>
                <a:lnTo>
                  <a:pt x="664" y="960"/>
                </a:lnTo>
                <a:lnTo>
                  <a:pt x="664" y="915"/>
                </a:lnTo>
                <a:cubicBezTo>
                  <a:pt x="664" y="906"/>
                  <a:pt x="671" y="898"/>
                  <a:pt x="681" y="898"/>
                </a:cubicBezTo>
                <a:cubicBezTo>
                  <a:pt x="690" y="898"/>
                  <a:pt x="697" y="906"/>
                  <a:pt x="697" y="915"/>
                </a:cubicBezTo>
                <a:lnTo>
                  <a:pt x="697" y="977"/>
                </a:lnTo>
                <a:cubicBezTo>
                  <a:pt x="697" y="986"/>
                  <a:pt x="690" y="993"/>
                  <a:pt x="681" y="993"/>
                </a:cubicBezTo>
                <a:lnTo>
                  <a:pt x="555" y="993"/>
                </a:lnTo>
                <a:cubicBezTo>
                  <a:pt x="546" y="993"/>
                  <a:pt x="539" y="986"/>
                  <a:pt x="539" y="977"/>
                </a:cubicBezTo>
                <a:lnTo>
                  <a:pt x="539" y="778"/>
                </a:lnTo>
                <a:cubicBezTo>
                  <a:pt x="539" y="769"/>
                  <a:pt x="546" y="761"/>
                  <a:pt x="555" y="761"/>
                </a:cubicBezTo>
                <a:lnTo>
                  <a:pt x="681" y="761"/>
                </a:lnTo>
                <a:cubicBezTo>
                  <a:pt x="690" y="761"/>
                  <a:pt x="697" y="769"/>
                  <a:pt x="697" y="778"/>
                </a:cubicBezTo>
                <a:lnTo>
                  <a:pt x="697" y="840"/>
                </a:lnTo>
                <a:moveTo>
                  <a:pt x="370" y="960"/>
                </a:moveTo>
                <a:lnTo>
                  <a:pt x="462" y="960"/>
                </a:lnTo>
                <a:lnTo>
                  <a:pt x="462" y="653"/>
                </a:lnTo>
                <a:lnTo>
                  <a:pt x="370" y="653"/>
                </a:lnTo>
                <a:lnTo>
                  <a:pt x="370" y="960"/>
                </a:lnTo>
                <a:moveTo>
                  <a:pt x="478" y="993"/>
                </a:moveTo>
                <a:lnTo>
                  <a:pt x="353" y="993"/>
                </a:lnTo>
                <a:cubicBezTo>
                  <a:pt x="344" y="993"/>
                  <a:pt x="337" y="986"/>
                  <a:pt x="337" y="977"/>
                </a:cubicBezTo>
                <a:lnTo>
                  <a:pt x="337" y="636"/>
                </a:lnTo>
                <a:cubicBezTo>
                  <a:pt x="337" y="627"/>
                  <a:pt x="344" y="620"/>
                  <a:pt x="353" y="620"/>
                </a:cubicBezTo>
                <a:lnTo>
                  <a:pt x="478" y="620"/>
                </a:lnTo>
                <a:cubicBezTo>
                  <a:pt x="488" y="620"/>
                  <a:pt x="495" y="627"/>
                  <a:pt x="495" y="636"/>
                </a:cubicBezTo>
                <a:lnTo>
                  <a:pt x="495" y="977"/>
                </a:lnTo>
                <a:cubicBezTo>
                  <a:pt x="495" y="986"/>
                  <a:pt x="488" y="993"/>
                  <a:pt x="478" y="993"/>
                </a:cubicBezTo>
                <a:moveTo>
                  <a:pt x="293" y="809"/>
                </a:moveTo>
                <a:cubicBezTo>
                  <a:pt x="293" y="818"/>
                  <a:pt x="285" y="826"/>
                  <a:pt x="276" y="826"/>
                </a:cubicBezTo>
                <a:cubicBezTo>
                  <a:pt x="266" y="826"/>
                  <a:pt x="260" y="818"/>
                  <a:pt x="260" y="809"/>
                </a:cubicBezTo>
                <a:lnTo>
                  <a:pt x="260" y="733"/>
                </a:lnTo>
                <a:lnTo>
                  <a:pt x="168" y="733"/>
                </a:lnTo>
                <a:lnTo>
                  <a:pt x="168" y="960"/>
                </a:lnTo>
                <a:lnTo>
                  <a:pt x="260" y="960"/>
                </a:lnTo>
                <a:lnTo>
                  <a:pt x="260" y="884"/>
                </a:lnTo>
                <a:cubicBezTo>
                  <a:pt x="260" y="875"/>
                  <a:pt x="266" y="868"/>
                  <a:pt x="276" y="868"/>
                </a:cubicBezTo>
                <a:cubicBezTo>
                  <a:pt x="285" y="868"/>
                  <a:pt x="293" y="875"/>
                  <a:pt x="293" y="884"/>
                </a:cubicBezTo>
                <a:lnTo>
                  <a:pt x="293" y="977"/>
                </a:lnTo>
                <a:cubicBezTo>
                  <a:pt x="293" y="986"/>
                  <a:pt x="286" y="993"/>
                  <a:pt x="276" y="993"/>
                </a:cubicBezTo>
                <a:lnTo>
                  <a:pt x="151" y="993"/>
                </a:lnTo>
                <a:cubicBezTo>
                  <a:pt x="142" y="993"/>
                  <a:pt x="135" y="986"/>
                  <a:pt x="135" y="977"/>
                </a:cubicBezTo>
                <a:lnTo>
                  <a:pt x="135" y="716"/>
                </a:lnTo>
                <a:cubicBezTo>
                  <a:pt x="135" y="707"/>
                  <a:pt x="142" y="700"/>
                  <a:pt x="151" y="700"/>
                </a:cubicBezTo>
                <a:lnTo>
                  <a:pt x="276" y="700"/>
                </a:lnTo>
                <a:cubicBezTo>
                  <a:pt x="286" y="700"/>
                  <a:pt x="293" y="707"/>
                  <a:pt x="293" y="716"/>
                </a:cubicBezTo>
                <a:lnTo>
                  <a:pt x="293" y="809"/>
                </a:lnTo>
                <a:moveTo>
                  <a:pt x="1101" y="1114"/>
                </a:moveTo>
                <a:cubicBezTo>
                  <a:pt x="1101" y="1123"/>
                  <a:pt x="1094" y="1131"/>
                  <a:pt x="1085" y="1131"/>
                </a:cubicBezTo>
                <a:cubicBezTo>
                  <a:pt x="1076" y="1131"/>
                  <a:pt x="1068" y="1123"/>
                  <a:pt x="1068" y="1114"/>
                </a:cubicBezTo>
                <a:lnTo>
                  <a:pt x="1068" y="1106"/>
                </a:lnTo>
                <a:lnTo>
                  <a:pt x="985" y="1106"/>
                </a:lnTo>
                <a:lnTo>
                  <a:pt x="985" y="1114"/>
                </a:lnTo>
                <a:cubicBezTo>
                  <a:pt x="985" y="1123"/>
                  <a:pt x="977" y="1131"/>
                  <a:pt x="968" y="1131"/>
                </a:cubicBezTo>
                <a:cubicBezTo>
                  <a:pt x="959" y="1131"/>
                  <a:pt x="951" y="1123"/>
                  <a:pt x="951" y="1114"/>
                </a:cubicBezTo>
                <a:lnTo>
                  <a:pt x="951" y="1106"/>
                </a:lnTo>
                <a:lnTo>
                  <a:pt x="868" y="1106"/>
                </a:lnTo>
                <a:lnTo>
                  <a:pt x="868" y="1114"/>
                </a:lnTo>
                <a:cubicBezTo>
                  <a:pt x="868" y="1123"/>
                  <a:pt x="860" y="1131"/>
                  <a:pt x="851" y="1131"/>
                </a:cubicBezTo>
                <a:cubicBezTo>
                  <a:pt x="842" y="1131"/>
                  <a:pt x="835" y="1123"/>
                  <a:pt x="835" y="1114"/>
                </a:cubicBezTo>
                <a:lnTo>
                  <a:pt x="835" y="1106"/>
                </a:lnTo>
                <a:lnTo>
                  <a:pt x="751" y="1106"/>
                </a:lnTo>
                <a:lnTo>
                  <a:pt x="751" y="1114"/>
                </a:lnTo>
                <a:cubicBezTo>
                  <a:pt x="751" y="1123"/>
                  <a:pt x="744" y="1131"/>
                  <a:pt x="735" y="1131"/>
                </a:cubicBezTo>
                <a:cubicBezTo>
                  <a:pt x="726" y="1131"/>
                  <a:pt x="718" y="1123"/>
                  <a:pt x="718" y="1114"/>
                </a:cubicBezTo>
                <a:lnTo>
                  <a:pt x="718" y="1106"/>
                </a:lnTo>
                <a:lnTo>
                  <a:pt x="635" y="1106"/>
                </a:lnTo>
                <a:lnTo>
                  <a:pt x="635" y="1114"/>
                </a:lnTo>
                <a:cubicBezTo>
                  <a:pt x="635" y="1123"/>
                  <a:pt x="627" y="1131"/>
                  <a:pt x="618" y="1131"/>
                </a:cubicBezTo>
                <a:cubicBezTo>
                  <a:pt x="609" y="1131"/>
                  <a:pt x="601" y="1123"/>
                  <a:pt x="601" y="1114"/>
                </a:cubicBezTo>
                <a:lnTo>
                  <a:pt x="601" y="1106"/>
                </a:lnTo>
                <a:lnTo>
                  <a:pt x="518" y="1106"/>
                </a:lnTo>
                <a:lnTo>
                  <a:pt x="518" y="1114"/>
                </a:lnTo>
                <a:cubicBezTo>
                  <a:pt x="518" y="1123"/>
                  <a:pt x="510" y="1131"/>
                  <a:pt x="501" y="1131"/>
                </a:cubicBezTo>
                <a:cubicBezTo>
                  <a:pt x="492" y="1131"/>
                  <a:pt x="485" y="1123"/>
                  <a:pt x="485" y="1114"/>
                </a:cubicBezTo>
                <a:lnTo>
                  <a:pt x="485" y="1106"/>
                </a:lnTo>
                <a:lnTo>
                  <a:pt x="401" y="1106"/>
                </a:lnTo>
                <a:lnTo>
                  <a:pt x="401" y="1114"/>
                </a:lnTo>
                <a:cubicBezTo>
                  <a:pt x="401" y="1123"/>
                  <a:pt x="394" y="1131"/>
                  <a:pt x="385" y="1131"/>
                </a:cubicBezTo>
                <a:cubicBezTo>
                  <a:pt x="375" y="1131"/>
                  <a:pt x="368" y="1123"/>
                  <a:pt x="368" y="1114"/>
                </a:cubicBezTo>
                <a:lnTo>
                  <a:pt x="368" y="1106"/>
                </a:lnTo>
                <a:lnTo>
                  <a:pt x="284" y="1106"/>
                </a:lnTo>
                <a:lnTo>
                  <a:pt x="284" y="1114"/>
                </a:lnTo>
                <a:cubicBezTo>
                  <a:pt x="284" y="1123"/>
                  <a:pt x="277" y="1131"/>
                  <a:pt x="268" y="1131"/>
                </a:cubicBezTo>
                <a:cubicBezTo>
                  <a:pt x="259" y="1131"/>
                  <a:pt x="251" y="1123"/>
                  <a:pt x="251" y="1114"/>
                </a:cubicBezTo>
                <a:lnTo>
                  <a:pt x="251" y="1106"/>
                </a:lnTo>
                <a:lnTo>
                  <a:pt x="168" y="1106"/>
                </a:lnTo>
                <a:lnTo>
                  <a:pt x="168" y="1114"/>
                </a:lnTo>
                <a:cubicBezTo>
                  <a:pt x="168" y="1123"/>
                  <a:pt x="160" y="1131"/>
                  <a:pt x="151" y="1131"/>
                </a:cubicBezTo>
                <a:cubicBezTo>
                  <a:pt x="142" y="1131"/>
                  <a:pt x="135" y="1123"/>
                  <a:pt x="135" y="1114"/>
                </a:cubicBezTo>
                <a:lnTo>
                  <a:pt x="135" y="1106"/>
                </a:lnTo>
                <a:lnTo>
                  <a:pt x="41" y="1106"/>
                </a:lnTo>
                <a:cubicBezTo>
                  <a:pt x="32" y="1106"/>
                  <a:pt x="25" y="1098"/>
                  <a:pt x="25" y="1089"/>
                </a:cubicBezTo>
                <a:lnTo>
                  <a:pt x="25" y="996"/>
                </a:lnTo>
                <a:lnTo>
                  <a:pt x="17" y="996"/>
                </a:lnTo>
                <a:cubicBezTo>
                  <a:pt x="8" y="996"/>
                  <a:pt x="0" y="988"/>
                  <a:pt x="0" y="979"/>
                </a:cubicBezTo>
                <a:cubicBezTo>
                  <a:pt x="0" y="969"/>
                  <a:pt x="8" y="963"/>
                  <a:pt x="17" y="963"/>
                </a:cubicBezTo>
                <a:lnTo>
                  <a:pt x="25" y="963"/>
                </a:lnTo>
                <a:lnTo>
                  <a:pt x="25" y="880"/>
                </a:lnTo>
                <a:lnTo>
                  <a:pt x="17" y="880"/>
                </a:lnTo>
                <a:cubicBezTo>
                  <a:pt x="8" y="880"/>
                  <a:pt x="0" y="872"/>
                  <a:pt x="0" y="863"/>
                </a:cubicBezTo>
                <a:cubicBezTo>
                  <a:pt x="0" y="854"/>
                  <a:pt x="8" y="846"/>
                  <a:pt x="17" y="846"/>
                </a:cubicBezTo>
                <a:lnTo>
                  <a:pt x="25" y="846"/>
                </a:lnTo>
                <a:lnTo>
                  <a:pt x="25" y="763"/>
                </a:lnTo>
                <a:lnTo>
                  <a:pt x="17" y="763"/>
                </a:lnTo>
                <a:cubicBezTo>
                  <a:pt x="8" y="763"/>
                  <a:pt x="0" y="756"/>
                  <a:pt x="0" y="747"/>
                </a:cubicBezTo>
                <a:cubicBezTo>
                  <a:pt x="0" y="737"/>
                  <a:pt x="8" y="730"/>
                  <a:pt x="17" y="730"/>
                </a:cubicBezTo>
                <a:lnTo>
                  <a:pt x="25" y="730"/>
                </a:lnTo>
                <a:lnTo>
                  <a:pt x="25" y="647"/>
                </a:lnTo>
                <a:lnTo>
                  <a:pt x="17" y="647"/>
                </a:lnTo>
                <a:cubicBezTo>
                  <a:pt x="8" y="647"/>
                  <a:pt x="0" y="639"/>
                  <a:pt x="0" y="630"/>
                </a:cubicBezTo>
                <a:cubicBezTo>
                  <a:pt x="0" y="621"/>
                  <a:pt x="8" y="613"/>
                  <a:pt x="17" y="613"/>
                </a:cubicBezTo>
                <a:lnTo>
                  <a:pt x="25" y="613"/>
                </a:lnTo>
                <a:lnTo>
                  <a:pt x="25" y="530"/>
                </a:lnTo>
                <a:lnTo>
                  <a:pt x="17" y="530"/>
                </a:lnTo>
                <a:cubicBezTo>
                  <a:pt x="8" y="530"/>
                  <a:pt x="0" y="523"/>
                  <a:pt x="0" y="514"/>
                </a:cubicBezTo>
                <a:cubicBezTo>
                  <a:pt x="0" y="504"/>
                  <a:pt x="8" y="497"/>
                  <a:pt x="17" y="497"/>
                </a:cubicBezTo>
                <a:lnTo>
                  <a:pt x="25" y="497"/>
                </a:lnTo>
                <a:lnTo>
                  <a:pt x="25" y="414"/>
                </a:lnTo>
                <a:lnTo>
                  <a:pt x="17" y="414"/>
                </a:lnTo>
                <a:cubicBezTo>
                  <a:pt x="8" y="414"/>
                  <a:pt x="0" y="406"/>
                  <a:pt x="0" y="397"/>
                </a:cubicBezTo>
                <a:cubicBezTo>
                  <a:pt x="0" y="388"/>
                  <a:pt x="8" y="381"/>
                  <a:pt x="17" y="381"/>
                </a:cubicBezTo>
                <a:lnTo>
                  <a:pt x="25" y="381"/>
                </a:lnTo>
                <a:lnTo>
                  <a:pt x="25" y="297"/>
                </a:lnTo>
                <a:lnTo>
                  <a:pt x="17" y="297"/>
                </a:lnTo>
                <a:cubicBezTo>
                  <a:pt x="8" y="297"/>
                  <a:pt x="0" y="290"/>
                  <a:pt x="0" y="281"/>
                </a:cubicBezTo>
                <a:cubicBezTo>
                  <a:pt x="0" y="271"/>
                  <a:pt x="8" y="264"/>
                  <a:pt x="17" y="264"/>
                </a:cubicBezTo>
                <a:lnTo>
                  <a:pt x="25" y="264"/>
                </a:lnTo>
                <a:lnTo>
                  <a:pt x="25" y="181"/>
                </a:lnTo>
                <a:lnTo>
                  <a:pt x="17" y="181"/>
                </a:lnTo>
                <a:cubicBezTo>
                  <a:pt x="8" y="181"/>
                  <a:pt x="0" y="173"/>
                  <a:pt x="0" y="164"/>
                </a:cubicBezTo>
                <a:cubicBezTo>
                  <a:pt x="0" y="155"/>
                  <a:pt x="8" y="148"/>
                  <a:pt x="17" y="148"/>
                </a:cubicBezTo>
                <a:lnTo>
                  <a:pt x="25" y="148"/>
                </a:lnTo>
                <a:lnTo>
                  <a:pt x="25" y="64"/>
                </a:lnTo>
                <a:lnTo>
                  <a:pt x="17" y="64"/>
                </a:lnTo>
                <a:cubicBezTo>
                  <a:pt x="8" y="64"/>
                  <a:pt x="0" y="57"/>
                  <a:pt x="0" y="48"/>
                </a:cubicBezTo>
                <a:cubicBezTo>
                  <a:pt x="0" y="38"/>
                  <a:pt x="8" y="31"/>
                  <a:pt x="17" y="31"/>
                </a:cubicBezTo>
                <a:lnTo>
                  <a:pt x="25" y="31"/>
                </a:lnTo>
                <a:lnTo>
                  <a:pt x="25" y="16"/>
                </a:lnTo>
                <a:cubicBezTo>
                  <a:pt x="25" y="7"/>
                  <a:pt x="31" y="0"/>
                  <a:pt x="41" y="0"/>
                </a:cubicBezTo>
                <a:cubicBezTo>
                  <a:pt x="50" y="0"/>
                  <a:pt x="58" y="7"/>
                  <a:pt x="58" y="16"/>
                </a:cubicBezTo>
                <a:lnTo>
                  <a:pt x="58" y="31"/>
                </a:lnTo>
                <a:lnTo>
                  <a:pt x="66" y="31"/>
                </a:lnTo>
                <a:cubicBezTo>
                  <a:pt x="75" y="31"/>
                  <a:pt x="83" y="38"/>
                  <a:pt x="83" y="48"/>
                </a:cubicBezTo>
                <a:cubicBezTo>
                  <a:pt x="83" y="57"/>
                  <a:pt x="75" y="64"/>
                  <a:pt x="66" y="64"/>
                </a:cubicBezTo>
                <a:lnTo>
                  <a:pt x="58" y="64"/>
                </a:lnTo>
                <a:lnTo>
                  <a:pt x="58" y="148"/>
                </a:lnTo>
                <a:lnTo>
                  <a:pt x="66" y="148"/>
                </a:lnTo>
                <a:cubicBezTo>
                  <a:pt x="75" y="148"/>
                  <a:pt x="83" y="155"/>
                  <a:pt x="83" y="164"/>
                </a:cubicBezTo>
                <a:cubicBezTo>
                  <a:pt x="83" y="173"/>
                  <a:pt x="75" y="181"/>
                  <a:pt x="66" y="181"/>
                </a:cubicBezTo>
                <a:lnTo>
                  <a:pt x="58" y="181"/>
                </a:lnTo>
                <a:lnTo>
                  <a:pt x="58" y="264"/>
                </a:lnTo>
                <a:lnTo>
                  <a:pt x="66" y="264"/>
                </a:lnTo>
                <a:cubicBezTo>
                  <a:pt x="75" y="264"/>
                  <a:pt x="83" y="271"/>
                  <a:pt x="83" y="281"/>
                </a:cubicBezTo>
                <a:cubicBezTo>
                  <a:pt x="83" y="290"/>
                  <a:pt x="75" y="297"/>
                  <a:pt x="66" y="297"/>
                </a:cubicBezTo>
                <a:lnTo>
                  <a:pt x="58" y="297"/>
                </a:lnTo>
                <a:lnTo>
                  <a:pt x="58" y="381"/>
                </a:lnTo>
                <a:lnTo>
                  <a:pt x="66" y="381"/>
                </a:lnTo>
                <a:cubicBezTo>
                  <a:pt x="75" y="381"/>
                  <a:pt x="83" y="388"/>
                  <a:pt x="83" y="397"/>
                </a:cubicBezTo>
                <a:cubicBezTo>
                  <a:pt x="83" y="406"/>
                  <a:pt x="75" y="414"/>
                  <a:pt x="66" y="414"/>
                </a:cubicBezTo>
                <a:lnTo>
                  <a:pt x="58" y="414"/>
                </a:lnTo>
                <a:lnTo>
                  <a:pt x="58" y="497"/>
                </a:lnTo>
                <a:lnTo>
                  <a:pt x="66" y="497"/>
                </a:lnTo>
                <a:cubicBezTo>
                  <a:pt x="75" y="497"/>
                  <a:pt x="83" y="504"/>
                  <a:pt x="83" y="514"/>
                </a:cubicBezTo>
                <a:cubicBezTo>
                  <a:pt x="83" y="523"/>
                  <a:pt x="75" y="530"/>
                  <a:pt x="66" y="530"/>
                </a:cubicBezTo>
                <a:lnTo>
                  <a:pt x="58" y="530"/>
                </a:lnTo>
                <a:lnTo>
                  <a:pt x="58" y="613"/>
                </a:lnTo>
                <a:lnTo>
                  <a:pt x="66" y="613"/>
                </a:lnTo>
                <a:cubicBezTo>
                  <a:pt x="75" y="613"/>
                  <a:pt x="83" y="621"/>
                  <a:pt x="83" y="630"/>
                </a:cubicBezTo>
                <a:cubicBezTo>
                  <a:pt x="83" y="639"/>
                  <a:pt x="75" y="647"/>
                  <a:pt x="66" y="647"/>
                </a:cubicBezTo>
                <a:lnTo>
                  <a:pt x="58" y="647"/>
                </a:lnTo>
                <a:lnTo>
                  <a:pt x="58" y="730"/>
                </a:lnTo>
                <a:lnTo>
                  <a:pt x="66" y="730"/>
                </a:lnTo>
                <a:cubicBezTo>
                  <a:pt x="75" y="730"/>
                  <a:pt x="83" y="737"/>
                  <a:pt x="83" y="747"/>
                </a:cubicBezTo>
                <a:cubicBezTo>
                  <a:pt x="83" y="756"/>
                  <a:pt x="75" y="763"/>
                  <a:pt x="66" y="763"/>
                </a:cubicBezTo>
                <a:lnTo>
                  <a:pt x="58" y="763"/>
                </a:lnTo>
                <a:lnTo>
                  <a:pt x="58" y="846"/>
                </a:lnTo>
                <a:lnTo>
                  <a:pt x="66" y="846"/>
                </a:lnTo>
                <a:cubicBezTo>
                  <a:pt x="75" y="846"/>
                  <a:pt x="83" y="854"/>
                  <a:pt x="83" y="863"/>
                </a:cubicBezTo>
                <a:cubicBezTo>
                  <a:pt x="83" y="872"/>
                  <a:pt x="75" y="880"/>
                  <a:pt x="66" y="880"/>
                </a:cubicBezTo>
                <a:lnTo>
                  <a:pt x="58" y="880"/>
                </a:lnTo>
                <a:lnTo>
                  <a:pt x="58" y="963"/>
                </a:lnTo>
                <a:lnTo>
                  <a:pt x="66" y="963"/>
                </a:lnTo>
                <a:cubicBezTo>
                  <a:pt x="75" y="963"/>
                  <a:pt x="83" y="969"/>
                  <a:pt x="83" y="979"/>
                </a:cubicBezTo>
                <a:cubicBezTo>
                  <a:pt x="83" y="988"/>
                  <a:pt x="75" y="996"/>
                  <a:pt x="66" y="996"/>
                </a:cubicBezTo>
                <a:lnTo>
                  <a:pt x="58" y="996"/>
                </a:lnTo>
                <a:lnTo>
                  <a:pt x="58" y="1073"/>
                </a:lnTo>
                <a:lnTo>
                  <a:pt x="135" y="1073"/>
                </a:lnTo>
                <a:lnTo>
                  <a:pt x="135" y="1065"/>
                </a:lnTo>
                <a:cubicBezTo>
                  <a:pt x="135" y="1055"/>
                  <a:pt x="142" y="1048"/>
                  <a:pt x="151" y="1048"/>
                </a:cubicBezTo>
                <a:cubicBezTo>
                  <a:pt x="160" y="1048"/>
                  <a:pt x="168" y="1055"/>
                  <a:pt x="168" y="1065"/>
                </a:cubicBezTo>
                <a:lnTo>
                  <a:pt x="168" y="1073"/>
                </a:lnTo>
                <a:lnTo>
                  <a:pt x="251" y="1073"/>
                </a:lnTo>
                <a:lnTo>
                  <a:pt x="251" y="1065"/>
                </a:lnTo>
                <a:cubicBezTo>
                  <a:pt x="251" y="1055"/>
                  <a:pt x="259" y="1048"/>
                  <a:pt x="268" y="1048"/>
                </a:cubicBezTo>
                <a:cubicBezTo>
                  <a:pt x="277" y="1048"/>
                  <a:pt x="284" y="1055"/>
                  <a:pt x="284" y="1065"/>
                </a:cubicBezTo>
                <a:lnTo>
                  <a:pt x="284" y="1073"/>
                </a:lnTo>
                <a:lnTo>
                  <a:pt x="368" y="1073"/>
                </a:lnTo>
                <a:lnTo>
                  <a:pt x="368" y="1065"/>
                </a:lnTo>
                <a:cubicBezTo>
                  <a:pt x="368" y="1055"/>
                  <a:pt x="375" y="1048"/>
                  <a:pt x="385" y="1048"/>
                </a:cubicBezTo>
                <a:cubicBezTo>
                  <a:pt x="394" y="1048"/>
                  <a:pt x="401" y="1055"/>
                  <a:pt x="401" y="1065"/>
                </a:cubicBezTo>
                <a:lnTo>
                  <a:pt x="401" y="1073"/>
                </a:lnTo>
                <a:lnTo>
                  <a:pt x="485" y="1073"/>
                </a:lnTo>
                <a:lnTo>
                  <a:pt x="485" y="1065"/>
                </a:lnTo>
                <a:cubicBezTo>
                  <a:pt x="485" y="1055"/>
                  <a:pt x="492" y="1048"/>
                  <a:pt x="501" y="1048"/>
                </a:cubicBezTo>
                <a:cubicBezTo>
                  <a:pt x="510" y="1048"/>
                  <a:pt x="518" y="1055"/>
                  <a:pt x="518" y="1065"/>
                </a:cubicBezTo>
                <a:lnTo>
                  <a:pt x="518" y="1073"/>
                </a:lnTo>
                <a:lnTo>
                  <a:pt x="601" y="1073"/>
                </a:lnTo>
                <a:lnTo>
                  <a:pt x="601" y="1065"/>
                </a:lnTo>
                <a:cubicBezTo>
                  <a:pt x="601" y="1055"/>
                  <a:pt x="609" y="1048"/>
                  <a:pt x="618" y="1048"/>
                </a:cubicBezTo>
                <a:cubicBezTo>
                  <a:pt x="627" y="1048"/>
                  <a:pt x="635" y="1055"/>
                  <a:pt x="635" y="1065"/>
                </a:cubicBezTo>
                <a:lnTo>
                  <a:pt x="635" y="1073"/>
                </a:lnTo>
                <a:lnTo>
                  <a:pt x="718" y="1073"/>
                </a:lnTo>
                <a:lnTo>
                  <a:pt x="718" y="1065"/>
                </a:lnTo>
                <a:cubicBezTo>
                  <a:pt x="718" y="1055"/>
                  <a:pt x="726" y="1048"/>
                  <a:pt x="735" y="1048"/>
                </a:cubicBezTo>
                <a:cubicBezTo>
                  <a:pt x="744" y="1048"/>
                  <a:pt x="751" y="1055"/>
                  <a:pt x="751" y="1065"/>
                </a:cubicBezTo>
                <a:lnTo>
                  <a:pt x="751" y="1073"/>
                </a:lnTo>
                <a:lnTo>
                  <a:pt x="835" y="1073"/>
                </a:lnTo>
                <a:lnTo>
                  <a:pt x="835" y="1065"/>
                </a:lnTo>
                <a:cubicBezTo>
                  <a:pt x="835" y="1055"/>
                  <a:pt x="841" y="1048"/>
                  <a:pt x="851" y="1048"/>
                </a:cubicBezTo>
                <a:cubicBezTo>
                  <a:pt x="860" y="1048"/>
                  <a:pt x="868" y="1055"/>
                  <a:pt x="868" y="1065"/>
                </a:cubicBezTo>
                <a:lnTo>
                  <a:pt x="868" y="1073"/>
                </a:lnTo>
                <a:lnTo>
                  <a:pt x="951" y="1073"/>
                </a:lnTo>
                <a:lnTo>
                  <a:pt x="951" y="1065"/>
                </a:lnTo>
                <a:cubicBezTo>
                  <a:pt x="951" y="1055"/>
                  <a:pt x="959" y="1048"/>
                  <a:pt x="968" y="1048"/>
                </a:cubicBezTo>
                <a:cubicBezTo>
                  <a:pt x="977" y="1048"/>
                  <a:pt x="985" y="1055"/>
                  <a:pt x="985" y="1065"/>
                </a:cubicBezTo>
                <a:lnTo>
                  <a:pt x="985" y="1073"/>
                </a:lnTo>
                <a:lnTo>
                  <a:pt x="1068" y="1073"/>
                </a:lnTo>
                <a:lnTo>
                  <a:pt x="1068" y="1065"/>
                </a:lnTo>
                <a:cubicBezTo>
                  <a:pt x="1068" y="1055"/>
                  <a:pt x="1076" y="1048"/>
                  <a:pt x="1085" y="1048"/>
                </a:cubicBezTo>
                <a:cubicBezTo>
                  <a:pt x="1094" y="1048"/>
                  <a:pt x="1101" y="1055"/>
                  <a:pt x="1101" y="1065"/>
                </a:cubicBezTo>
                <a:lnTo>
                  <a:pt x="1101" y="1073"/>
                </a:lnTo>
                <a:lnTo>
                  <a:pt x="1115" y="1073"/>
                </a:lnTo>
                <a:cubicBezTo>
                  <a:pt x="1124" y="1073"/>
                  <a:pt x="1131" y="1080"/>
                  <a:pt x="1131" y="1089"/>
                </a:cubicBezTo>
                <a:cubicBezTo>
                  <a:pt x="1131" y="1098"/>
                  <a:pt x="1124" y="1106"/>
                  <a:pt x="1115" y="1106"/>
                </a:cubicBezTo>
                <a:lnTo>
                  <a:pt x="1101" y="1106"/>
                </a:lnTo>
                <a:lnTo>
                  <a:pt x="1101" y="1114"/>
                </a:lnTo>
                <a:moveTo>
                  <a:pt x="599" y="77"/>
                </a:moveTo>
                <a:cubicBezTo>
                  <a:pt x="598" y="77"/>
                  <a:pt x="597" y="77"/>
                  <a:pt x="596" y="78"/>
                </a:cubicBezTo>
                <a:cubicBezTo>
                  <a:pt x="586" y="81"/>
                  <a:pt x="578" y="86"/>
                  <a:pt x="572" y="94"/>
                </a:cubicBezTo>
                <a:cubicBezTo>
                  <a:pt x="567" y="100"/>
                  <a:pt x="564" y="109"/>
                  <a:pt x="562" y="117"/>
                </a:cubicBezTo>
                <a:cubicBezTo>
                  <a:pt x="560" y="125"/>
                  <a:pt x="561" y="133"/>
                  <a:pt x="563" y="141"/>
                </a:cubicBezTo>
                <a:cubicBezTo>
                  <a:pt x="565" y="147"/>
                  <a:pt x="568" y="153"/>
                  <a:pt x="573" y="157"/>
                </a:cubicBezTo>
                <a:cubicBezTo>
                  <a:pt x="580" y="162"/>
                  <a:pt x="589" y="167"/>
                  <a:pt x="599" y="173"/>
                </a:cubicBezTo>
                <a:lnTo>
                  <a:pt x="599" y="77"/>
                </a:lnTo>
                <a:moveTo>
                  <a:pt x="644" y="226"/>
                </a:moveTo>
                <a:cubicBezTo>
                  <a:pt x="640" y="225"/>
                  <a:pt x="636" y="223"/>
                  <a:pt x="633" y="222"/>
                </a:cubicBezTo>
                <a:lnTo>
                  <a:pt x="633" y="345"/>
                </a:lnTo>
                <a:cubicBezTo>
                  <a:pt x="648" y="342"/>
                  <a:pt x="661" y="333"/>
                  <a:pt x="669" y="321"/>
                </a:cubicBezTo>
                <a:cubicBezTo>
                  <a:pt x="676" y="313"/>
                  <a:pt x="681" y="302"/>
                  <a:pt x="683" y="292"/>
                </a:cubicBezTo>
                <a:cubicBezTo>
                  <a:pt x="685" y="281"/>
                  <a:pt x="684" y="271"/>
                  <a:pt x="681" y="261"/>
                </a:cubicBezTo>
                <a:cubicBezTo>
                  <a:pt x="676" y="246"/>
                  <a:pt x="664" y="233"/>
                  <a:pt x="644" y="22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44" name="Google Shape;544;p36"/>
          <p:cNvSpPr/>
          <p:nvPr/>
        </p:nvSpPr>
        <p:spPr>
          <a:xfrm>
            <a:off x="3618059" y="2673110"/>
            <a:ext cx="407160" cy="376920"/>
          </a:xfrm>
          <a:custGeom>
            <a:rect b="b" l="l" r="r" t="t"/>
            <a:pathLst>
              <a:path extrusionOk="0" h="1047" w="1131">
                <a:moveTo>
                  <a:pt x="852" y="234"/>
                </a:moveTo>
                <a:lnTo>
                  <a:pt x="941" y="234"/>
                </a:lnTo>
                <a:cubicBezTo>
                  <a:pt x="967" y="234"/>
                  <a:pt x="991" y="244"/>
                  <a:pt x="1009" y="262"/>
                </a:cubicBezTo>
                <a:cubicBezTo>
                  <a:pt x="1026" y="279"/>
                  <a:pt x="1037" y="303"/>
                  <a:pt x="1037" y="329"/>
                </a:cubicBezTo>
                <a:lnTo>
                  <a:pt x="1037" y="361"/>
                </a:lnTo>
                <a:cubicBezTo>
                  <a:pt x="1037" y="370"/>
                  <a:pt x="1029" y="378"/>
                  <a:pt x="1020" y="378"/>
                </a:cubicBezTo>
                <a:cubicBezTo>
                  <a:pt x="1011" y="378"/>
                  <a:pt x="1003" y="370"/>
                  <a:pt x="1003" y="361"/>
                </a:cubicBezTo>
                <a:lnTo>
                  <a:pt x="1003" y="329"/>
                </a:lnTo>
                <a:cubicBezTo>
                  <a:pt x="1003" y="312"/>
                  <a:pt x="996" y="296"/>
                  <a:pt x="985" y="285"/>
                </a:cubicBezTo>
                <a:cubicBezTo>
                  <a:pt x="974" y="274"/>
                  <a:pt x="958" y="267"/>
                  <a:pt x="941" y="267"/>
                </a:cubicBezTo>
                <a:lnTo>
                  <a:pt x="852" y="267"/>
                </a:lnTo>
                <a:lnTo>
                  <a:pt x="852" y="312"/>
                </a:lnTo>
                <a:lnTo>
                  <a:pt x="941" y="312"/>
                </a:lnTo>
                <a:cubicBezTo>
                  <a:pt x="950" y="312"/>
                  <a:pt x="958" y="320"/>
                  <a:pt x="958" y="329"/>
                </a:cubicBezTo>
                <a:lnTo>
                  <a:pt x="958" y="824"/>
                </a:lnTo>
                <a:cubicBezTo>
                  <a:pt x="958" y="833"/>
                  <a:pt x="950" y="840"/>
                  <a:pt x="941" y="840"/>
                </a:cubicBezTo>
                <a:lnTo>
                  <a:pt x="190" y="840"/>
                </a:lnTo>
                <a:cubicBezTo>
                  <a:pt x="181" y="840"/>
                  <a:pt x="174" y="833"/>
                  <a:pt x="174" y="824"/>
                </a:cubicBezTo>
                <a:lnTo>
                  <a:pt x="174" y="329"/>
                </a:lnTo>
                <a:cubicBezTo>
                  <a:pt x="174" y="320"/>
                  <a:pt x="181" y="312"/>
                  <a:pt x="190" y="312"/>
                </a:cubicBezTo>
                <a:lnTo>
                  <a:pt x="279" y="312"/>
                </a:lnTo>
                <a:lnTo>
                  <a:pt x="279" y="267"/>
                </a:lnTo>
                <a:lnTo>
                  <a:pt x="190" y="267"/>
                </a:lnTo>
                <a:cubicBezTo>
                  <a:pt x="173" y="267"/>
                  <a:pt x="158" y="274"/>
                  <a:pt x="146" y="285"/>
                </a:cubicBezTo>
                <a:cubicBezTo>
                  <a:pt x="135" y="296"/>
                  <a:pt x="128" y="312"/>
                  <a:pt x="128" y="329"/>
                </a:cubicBezTo>
                <a:lnTo>
                  <a:pt x="128" y="763"/>
                </a:lnTo>
                <a:cubicBezTo>
                  <a:pt x="128" y="772"/>
                  <a:pt x="120" y="780"/>
                  <a:pt x="111" y="780"/>
                </a:cubicBezTo>
                <a:cubicBezTo>
                  <a:pt x="101" y="780"/>
                  <a:pt x="95" y="772"/>
                  <a:pt x="95" y="763"/>
                </a:cubicBezTo>
                <a:lnTo>
                  <a:pt x="95" y="329"/>
                </a:lnTo>
                <a:cubicBezTo>
                  <a:pt x="95" y="303"/>
                  <a:pt x="106" y="279"/>
                  <a:pt x="123" y="262"/>
                </a:cubicBezTo>
                <a:cubicBezTo>
                  <a:pt x="140" y="244"/>
                  <a:pt x="164" y="234"/>
                  <a:pt x="190" y="234"/>
                </a:cubicBezTo>
                <a:lnTo>
                  <a:pt x="279" y="234"/>
                </a:lnTo>
                <a:lnTo>
                  <a:pt x="279" y="173"/>
                </a:lnTo>
                <a:cubicBezTo>
                  <a:pt x="279" y="167"/>
                  <a:pt x="283" y="161"/>
                  <a:pt x="289" y="158"/>
                </a:cubicBezTo>
                <a:lnTo>
                  <a:pt x="557" y="3"/>
                </a:lnTo>
                <a:cubicBezTo>
                  <a:pt x="563" y="0"/>
                  <a:pt x="569" y="0"/>
                  <a:pt x="574" y="3"/>
                </a:cubicBezTo>
                <a:lnTo>
                  <a:pt x="676" y="62"/>
                </a:lnTo>
                <a:cubicBezTo>
                  <a:pt x="684" y="67"/>
                  <a:pt x="687" y="77"/>
                  <a:pt x="682" y="85"/>
                </a:cubicBezTo>
                <a:cubicBezTo>
                  <a:pt x="678" y="93"/>
                  <a:pt x="668" y="95"/>
                  <a:pt x="660" y="91"/>
                </a:cubicBezTo>
                <a:lnTo>
                  <a:pt x="566" y="37"/>
                </a:lnTo>
                <a:lnTo>
                  <a:pt x="312" y="183"/>
                </a:lnTo>
                <a:lnTo>
                  <a:pt x="312" y="475"/>
                </a:lnTo>
                <a:lnTo>
                  <a:pt x="406" y="530"/>
                </a:lnTo>
                <a:cubicBezTo>
                  <a:pt x="414" y="534"/>
                  <a:pt x="417" y="544"/>
                  <a:pt x="413" y="552"/>
                </a:cubicBezTo>
                <a:cubicBezTo>
                  <a:pt x="408" y="560"/>
                  <a:pt x="398" y="563"/>
                  <a:pt x="390" y="558"/>
                </a:cubicBezTo>
                <a:lnTo>
                  <a:pt x="288" y="499"/>
                </a:lnTo>
                <a:cubicBezTo>
                  <a:pt x="282" y="496"/>
                  <a:pt x="279" y="490"/>
                  <a:pt x="279" y="483"/>
                </a:cubicBezTo>
                <a:lnTo>
                  <a:pt x="279" y="346"/>
                </a:lnTo>
                <a:lnTo>
                  <a:pt x="207" y="346"/>
                </a:lnTo>
                <a:lnTo>
                  <a:pt x="207" y="807"/>
                </a:lnTo>
                <a:lnTo>
                  <a:pt x="925" y="807"/>
                </a:lnTo>
                <a:lnTo>
                  <a:pt x="925" y="346"/>
                </a:lnTo>
                <a:lnTo>
                  <a:pt x="852" y="346"/>
                </a:lnTo>
                <a:lnTo>
                  <a:pt x="852" y="485"/>
                </a:lnTo>
                <a:cubicBezTo>
                  <a:pt x="852" y="491"/>
                  <a:pt x="848" y="497"/>
                  <a:pt x="843" y="500"/>
                </a:cubicBezTo>
                <a:lnTo>
                  <a:pt x="574" y="655"/>
                </a:lnTo>
                <a:cubicBezTo>
                  <a:pt x="569" y="658"/>
                  <a:pt x="562" y="658"/>
                  <a:pt x="557" y="655"/>
                </a:cubicBezTo>
                <a:lnTo>
                  <a:pt x="455" y="596"/>
                </a:lnTo>
                <a:cubicBezTo>
                  <a:pt x="447" y="591"/>
                  <a:pt x="444" y="581"/>
                  <a:pt x="449" y="573"/>
                </a:cubicBezTo>
                <a:cubicBezTo>
                  <a:pt x="454" y="565"/>
                  <a:pt x="464" y="563"/>
                  <a:pt x="472" y="567"/>
                </a:cubicBezTo>
                <a:lnTo>
                  <a:pt x="566" y="621"/>
                </a:lnTo>
                <a:lnTo>
                  <a:pt x="819" y="475"/>
                </a:lnTo>
                <a:lnTo>
                  <a:pt x="819" y="183"/>
                </a:lnTo>
                <a:lnTo>
                  <a:pt x="725" y="128"/>
                </a:lnTo>
                <a:cubicBezTo>
                  <a:pt x="717" y="124"/>
                  <a:pt x="714" y="114"/>
                  <a:pt x="719" y="106"/>
                </a:cubicBezTo>
                <a:cubicBezTo>
                  <a:pt x="723" y="98"/>
                  <a:pt x="733" y="95"/>
                  <a:pt x="741" y="100"/>
                </a:cubicBezTo>
                <a:lnTo>
                  <a:pt x="844" y="159"/>
                </a:lnTo>
                <a:cubicBezTo>
                  <a:pt x="850" y="162"/>
                  <a:pt x="852" y="168"/>
                  <a:pt x="852" y="174"/>
                </a:cubicBezTo>
                <a:lnTo>
                  <a:pt x="852" y="234"/>
                </a:lnTo>
                <a:moveTo>
                  <a:pt x="568" y="101"/>
                </a:moveTo>
                <a:cubicBezTo>
                  <a:pt x="602" y="101"/>
                  <a:pt x="632" y="115"/>
                  <a:pt x="654" y="137"/>
                </a:cubicBezTo>
                <a:cubicBezTo>
                  <a:pt x="676" y="159"/>
                  <a:pt x="690" y="189"/>
                  <a:pt x="690" y="222"/>
                </a:cubicBezTo>
                <a:lnTo>
                  <a:pt x="690" y="256"/>
                </a:lnTo>
                <a:cubicBezTo>
                  <a:pt x="690" y="257"/>
                  <a:pt x="690" y="259"/>
                  <a:pt x="691" y="260"/>
                </a:cubicBezTo>
                <a:lnTo>
                  <a:pt x="725" y="331"/>
                </a:lnTo>
                <a:cubicBezTo>
                  <a:pt x="728" y="338"/>
                  <a:pt x="728" y="345"/>
                  <a:pt x="724" y="351"/>
                </a:cubicBezTo>
                <a:cubicBezTo>
                  <a:pt x="720" y="357"/>
                  <a:pt x="713" y="360"/>
                  <a:pt x="706" y="360"/>
                </a:cubicBezTo>
                <a:lnTo>
                  <a:pt x="690" y="360"/>
                </a:lnTo>
                <a:lnTo>
                  <a:pt x="690" y="389"/>
                </a:lnTo>
                <a:cubicBezTo>
                  <a:pt x="690" y="406"/>
                  <a:pt x="683" y="421"/>
                  <a:pt x="671" y="433"/>
                </a:cubicBezTo>
                <a:cubicBezTo>
                  <a:pt x="660" y="444"/>
                  <a:pt x="644" y="451"/>
                  <a:pt x="627" y="451"/>
                </a:cubicBezTo>
                <a:lnTo>
                  <a:pt x="609" y="451"/>
                </a:lnTo>
                <a:lnTo>
                  <a:pt x="609" y="491"/>
                </a:lnTo>
                <a:cubicBezTo>
                  <a:pt x="609" y="498"/>
                  <a:pt x="607" y="503"/>
                  <a:pt x="603" y="507"/>
                </a:cubicBezTo>
                <a:cubicBezTo>
                  <a:pt x="598" y="512"/>
                  <a:pt x="593" y="514"/>
                  <a:pt x="586" y="514"/>
                </a:cubicBezTo>
                <a:lnTo>
                  <a:pt x="464" y="514"/>
                </a:lnTo>
                <a:cubicBezTo>
                  <a:pt x="455" y="514"/>
                  <a:pt x="447" y="506"/>
                  <a:pt x="447" y="497"/>
                </a:cubicBezTo>
                <a:lnTo>
                  <a:pt x="447" y="222"/>
                </a:lnTo>
                <a:cubicBezTo>
                  <a:pt x="447" y="189"/>
                  <a:pt x="461" y="159"/>
                  <a:pt x="483" y="137"/>
                </a:cubicBezTo>
                <a:cubicBezTo>
                  <a:pt x="505" y="115"/>
                  <a:pt x="535" y="101"/>
                  <a:pt x="568" y="101"/>
                </a:cubicBezTo>
                <a:moveTo>
                  <a:pt x="631" y="160"/>
                </a:moveTo>
                <a:cubicBezTo>
                  <a:pt x="615" y="144"/>
                  <a:pt x="592" y="134"/>
                  <a:pt x="568" y="134"/>
                </a:cubicBezTo>
                <a:cubicBezTo>
                  <a:pt x="543" y="134"/>
                  <a:pt x="522" y="144"/>
                  <a:pt x="506" y="160"/>
                </a:cubicBezTo>
                <a:cubicBezTo>
                  <a:pt x="490" y="176"/>
                  <a:pt x="481" y="198"/>
                  <a:pt x="481" y="222"/>
                </a:cubicBezTo>
                <a:lnTo>
                  <a:pt x="481" y="481"/>
                </a:lnTo>
                <a:lnTo>
                  <a:pt x="576" y="481"/>
                </a:lnTo>
                <a:lnTo>
                  <a:pt x="576" y="440"/>
                </a:lnTo>
                <a:cubicBezTo>
                  <a:pt x="576" y="434"/>
                  <a:pt x="578" y="429"/>
                  <a:pt x="582" y="424"/>
                </a:cubicBezTo>
                <a:cubicBezTo>
                  <a:pt x="586" y="420"/>
                  <a:pt x="591" y="418"/>
                  <a:pt x="598" y="418"/>
                </a:cubicBezTo>
                <a:lnTo>
                  <a:pt x="627" y="418"/>
                </a:lnTo>
                <a:cubicBezTo>
                  <a:pt x="635" y="418"/>
                  <a:pt x="643" y="414"/>
                  <a:pt x="648" y="409"/>
                </a:cubicBezTo>
                <a:cubicBezTo>
                  <a:pt x="653" y="403"/>
                  <a:pt x="656" y="397"/>
                  <a:pt x="656" y="389"/>
                </a:cubicBezTo>
                <a:lnTo>
                  <a:pt x="656" y="349"/>
                </a:lnTo>
                <a:cubicBezTo>
                  <a:pt x="656" y="343"/>
                  <a:pt x="658" y="338"/>
                  <a:pt x="663" y="333"/>
                </a:cubicBezTo>
                <a:cubicBezTo>
                  <a:pt x="667" y="329"/>
                  <a:pt x="672" y="327"/>
                  <a:pt x="679" y="327"/>
                </a:cubicBezTo>
                <a:lnTo>
                  <a:pt x="686" y="327"/>
                </a:lnTo>
                <a:lnTo>
                  <a:pt x="661" y="274"/>
                </a:lnTo>
                <a:cubicBezTo>
                  <a:pt x="658" y="269"/>
                  <a:pt x="656" y="262"/>
                  <a:pt x="656" y="256"/>
                </a:cubicBezTo>
                <a:lnTo>
                  <a:pt x="656" y="222"/>
                </a:lnTo>
                <a:cubicBezTo>
                  <a:pt x="656" y="198"/>
                  <a:pt x="647" y="176"/>
                  <a:pt x="631" y="160"/>
                </a:cubicBezTo>
                <a:moveTo>
                  <a:pt x="1131" y="919"/>
                </a:moveTo>
                <a:lnTo>
                  <a:pt x="1131" y="960"/>
                </a:lnTo>
                <a:cubicBezTo>
                  <a:pt x="1131" y="984"/>
                  <a:pt x="1121" y="1006"/>
                  <a:pt x="1105" y="1022"/>
                </a:cubicBezTo>
                <a:cubicBezTo>
                  <a:pt x="1090" y="1037"/>
                  <a:pt x="1068" y="1047"/>
                  <a:pt x="1044" y="1047"/>
                </a:cubicBezTo>
                <a:lnTo>
                  <a:pt x="88" y="1047"/>
                </a:lnTo>
                <a:cubicBezTo>
                  <a:pt x="64" y="1047"/>
                  <a:pt x="42" y="1037"/>
                  <a:pt x="26" y="1022"/>
                </a:cubicBezTo>
                <a:cubicBezTo>
                  <a:pt x="10" y="1006"/>
                  <a:pt x="0" y="984"/>
                  <a:pt x="0" y="960"/>
                </a:cubicBezTo>
                <a:lnTo>
                  <a:pt x="0" y="919"/>
                </a:lnTo>
                <a:cubicBezTo>
                  <a:pt x="0" y="908"/>
                  <a:pt x="3" y="901"/>
                  <a:pt x="9" y="895"/>
                </a:cubicBezTo>
                <a:cubicBezTo>
                  <a:pt x="15" y="889"/>
                  <a:pt x="23" y="886"/>
                  <a:pt x="33" y="886"/>
                </a:cubicBezTo>
                <a:lnTo>
                  <a:pt x="95" y="886"/>
                </a:lnTo>
                <a:lnTo>
                  <a:pt x="95" y="838"/>
                </a:lnTo>
                <a:cubicBezTo>
                  <a:pt x="95" y="829"/>
                  <a:pt x="101" y="822"/>
                  <a:pt x="111" y="822"/>
                </a:cubicBezTo>
                <a:cubicBezTo>
                  <a:pt x="120" y="822"/>
                  <a:pt x="128" y="829"/>
                  <a:pt x="128" y="838"/>
                </a:cubicBezTo>
                <a:lnTo>
                  <a:pt x="128" y="886"/>
                </a:lnTo>
                <a:lnTo>
                  <a:pt x="427" y="886"/>
                </a:lnTo>
                <a:cubicBezTo>
                  <a:pt x="438" y="886"/>
                  <a:pt x="445" y="889"/>
                  <a:pt x="451" y="894"/>
                </a:cubicBezTo>
                <a:cubicBezTo>
                  <a:pt x="457" y="899"/>
                  <a:pt x="459" y="905"/>
                  <a:pt x="462" y="913"/>
                </a:cubicBezTo>
                <a:cubicBezTo>
                  <a:pt x="464" y="919"/>
                  <a:pt x="468" y="924"/>
                  <a:pt x="473" y="928"/>
                </a:cubicBezTo>
                <a:cubicBezTo>
                  <a:pt x="478" y="932"/>
                  <a:pt x="485" y="934"/>
                  <a:pt x="491" y="934"/>
                </a:cubicBezTo>
                <a:lnTo>
                  <a:pt x="640" y="934"/>
                </a:lnTo>
                <a:cubicBezTo>
                  <a:pt x="647" y="934"/>
                  <a:pt x="653" y="932"/>
                  <a:pt x="658" y="928"/>
                </a:cubicBezTo>
                <a:cubicBezTo>
                  <a:pt x="663" y="924"/>
                  <a:pt x="668" y="919"/>
                  <a:pt x="670" y="913"/>
                </a:cubicBezTo>
                <a:cubicBezTo>
                  <a:pt x="673" y="903"/>
                  <a:pt x="676" y="897"/>
                  <a:pt x="681" y="893"/>
                </a:cubicBezTo>
                <a:cubicBezTo>
                  <a:pt x="688" y="887"/>
                  <a:pt x="694" y="886"/>
                  <a:pt x="704" y="886"/>
                </a:cubicBezTo>
                <a:lnTo>
                  <a:pt x="1003" y="886"/>
                </a:lnTo>
                <a:lnTo>
                  <a:pt x="1003" y="436"/>
                </a:lnTo>
                <a:cubicBezTo>
                  <a:pt x="1003" y="427"/>
                  <a:pt x="1011" y="420"/>
                  <a:pt x="1020" y="420"/>
                </a:cubicBezTo>
                <a:cubicBezTo>
                  <a:pt x="1029" y="420"/>
                  <a:pt x="1037" y="427"/>
                  <a:pt x="1037" y="436"/>
                </a:cubicBezTo>
                <a:lnTo>
                  <a:pt x="1037" y="886"/>
                </a:lnTo>
                <a:lnTo>
                  <a:pt x="1098" y="886"/>
                </a:lnTo>
                <a:cubicBezTo>
                  <a:pt x="1109" y="886"/>
                  <a:pt x="1117" y="889"/>
                  <a:pt x="1123" y="895"/>
                </a:cubicBezTo>
                <a:cubicBezTo>
                  <a:pt x="1128" y="901"/>
                  <a:pt x="1131" y="909"/>
                  <a:pt x="1131" y="919"/>
                </a:cubicBezTo>
                <a:moveTo>
                  <a:pt x="1098" y="960"/>
                </a:moveTo>
                <a:lnTo>
                  <a:pt x="1098" y="919"/>
                </a:lnTo>
                <a:lnTo>
                  <a:pt x="702" y="919"/>
                </a:lnTo>
                <a:cubicBezTo>
                  <a:pt x="702" y="920"/>
                  <a:pt x="702" y="920"/>
                  <a:pt x="701" y="924"/>
                </a:cubicBezTo>
                <a:cubicBezTo>
                  <a:pt x="696" y="936"/>
                  <a:pt x="688" y="947"/>
                  <a:pt x="677" y="955"/>
                </a:cubicBezTo>
                <a:cubicBezTo>
                  <a:pt x="667" y="962"/>
                  <a:pt x="654" y="967"/>
                  <a:pt x="640" y="967"/>
                </a:cubicBezTo>
                <a:lnTo>
                  <a:pt x="491" y="967"/>
                </a:lnTo>
                <a:cubicBezTo>
                  <a:pt x="478" y="967"/>
                  <a:pt x="465" y="962"/>
                  <a:pt x="454" y="955"/>
                </a:cubicBezTo>
                <a:cubicBezTo>
                  <a:pt x="444" y="948"/>
                  <a:pt x="435" y="937"/>
                  <a:pt x="431" y="924"/>
                </a:cubicBezTo>
                <a:cubicBezTo>
                  <a:pt x="429" y="920"/>
                  <a:pt x="429" y="920"/>
                  <a:pt x="429" y="919"/>
                </a:cubicBezTo>
                <a:lnTo>
                  <a:pt x="33" y="919"/>
                </a:lnTo>
                <a:lnTo>
                  <a:pt x="33" y="960"/>
                </a:lnTo>
                <a:cubicBezTo>
                  <a:pt x="33" y="975"/>
                  <a:pt x="39" y="988"/>
                  <a:pt x="49" y="998"/>
                </a:cubicBezTo>
                <a:cubicBezTo>
                  <a:pt x="59" y="1008"/>
                  <a:pt x="73" y="1014"/>
                  <a:pt x="88" y="1014"/>
                </a:cubicBezTo>
                <a:lnTo>
                  <a:pt x="1044" y="1014"/>
                </a:lnTo>
                <a:cubicBezTo>
                  <a:pt x="1059" y="1014"/>
                  <a:pt x="1072" y="1008"/>
                  <a:pt x="1082" y="998"/>
                </a:cubicBezTo>
                <a:cubicBezTo>
                  <a:pt x="1092" y="988"/>
                  <a:pt x="1098" y="975"/>
                  <a:pt x="1098" y="96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45" name="Google Shape;545;p36"/>
          <p:cNvSpPr/>
          <p:nvPr/>
        </p:nvSpPr>
        <p:spPr>
          <a:xfrm>
            <a:off x="3615647" y="1514702"/>
            <a:ext cx="400680" cy="407160"/>
          </a:xfrm>
          <a:custGeom>
            <a:rect b="b" l="l" r="r" t="t"/>
            <a:pathLst>
              <a:path extrusionOk="0" h="1131" w="1113">
                <a:moveTo>
                  <a:pt x="276" y="343"/>
                </a:moveTo>
                <a:lnTo>
                  <a:pt x="276" y="197"/>
                </a:lnTo>
                <a:cubicBezTo>
                  <a:pt x="276" y="193"/>
                  <a:pt x="278" y="189"/>
                  <a:pt x="281" y="186"/>
                </a:cubicBezTo>
                <a:lnTo>
                  <a:pt x="462" y="5"/>
                </a:lnTo>
                <a:cubicBezTo>
                  <a:pt x="465" y="1"/>
                  <a:pt x="470" y="0"/>
                  <a:pt x="474" y="0"/>
                </a:cubicBezTo>
                <a:lnTo>
                  <a:pt x="962" y="0"/>
                </a:lnTo>
                <a:cubicBezTo>
                  <a:pt x="981" y="0"/>
                  <a:pt x="998" y="7"/>
                  <a:pt x="1011" y="20"/>
                </a:cubicBezTo>
                <a:cubicBezTo>
                  <a:pt x="1024" y="32"/>
                  <a:pt x="1032" y="50"/>
                  <a:pt x="1032" y="70"/>
                </a:cubicBezTo>
                <a:lnTo>
                  <a:pt x="1032" y="328"/>
                </a:lnTo>
                <a:cubicBezTo>
                  <a:pt x="1032" y="337"/>
                  <a:pt x="1024" y="345"/>
                  <a:pt x="1015" y="345"/>
                </a:cubicBezTo>
                <a:cubicBezTo>
                  <a:pt x="1006" y="345"/>
                  <a:pt x="999" y="337"/>
                  <a:pt x="999" y="328"/>
                </a:cubicBezTo>
                <a:lnTo>
                  <a:pt x="999" y="70"/>
                </a:lnTo>
                <a:cubicBezTo>
                  <a:pt x="999" y="60"/>
                  <a:pt x="994" y="50"/>
                  <a:pt x="988" y="44"/>
                </a:cubicBezTo>
                <a:cubicBezTo>
                  <a:pt x="981" y="37"/>
                  <a:pt x="972" y="33"/>
                  <a:pt x="962" y="33"/>
                </a:cubicBezTo>
                <a:lnTo>
                  <a:pt x="490" y="33"/>
                </a:lnTo>
                <a:lnTo>
                  <a:pt x="490" y="144"/>
                </a:lnTo>
                <a:cubicBezTo>
                  <a:pt x="490" y="163"/>
                  <a:pt x="483" y="181"/>
                  <a:pt x="470" y="193"/>
                </a:cubicBezTo>
                <a:cubicBezTo>
                  <a:pt x="457" y="206"/>
                  <a:pt x="440" y="214"/>
                  <a:pt x="420" y="214"/>
                </a:cubicBezTo>
                <a:lnTo>
                  <a:pt x="309" y="214"/>
                </a:lnTo>
                <a:lnTo>
                  <a:pt x="309" y="343"/>
                </a:lnTo>
                <a:lnTo>
                  <a:pt x="377" y="343"/>
                </a:lnTo>
                <a:cubicBezTo>
                  <a:pt x="390" y="343"/>
                  <a:pt x="402" y="348"/>
                  <a:pt x="411" y="357"/>
                </a:cubicBezTo>
                <a:cubicBezTo>
                  <a:pt x="420" y="366"/>
                  <a:pt x="425" y="378"/>
                  <a:pt x="425" y="392"/>
                </a:cubicBezTo>
                <a:cubicBezTo>
                  <a:pt x="425" y="405"/>
                  <a:pt x="420" y="417"/>
                  <a:pt x="411" y="426"/>
                </a:cubicBezTo>
                <a:cubicBezTo>
                  <a:pt x="402" y="435"/>
                  <a:pt x="390" y="440"/>
                  <a:pt x="377" y="440"/>
                </a:cubicBezTo>
                <a:lnTo>
                  <a:pt x="372" y="440"/>
                </a:lnTo>
                <a:lnTo>
                  <a:pt x="372" y="644"/>
                </a:lnTo>
                <a:lnTo>
                  <a:pt x="455" y="795"/>
                </a:lnTo>
                <a:cubicBezTo>
                  <a:pt x="459" y="803"/>
                  <a:pt x="456" y="813"/>
                  <a:pt x="448" y="817"/>
                </a:cubicBezTo>
                <a:cubicBezTo>
                  <a:pt x="440" y="821"/>
                  <a:pt x="430" y="819"/>
                  <a:pt x="426" y="810"/>
                </a:cubicBezTo>
                <a:lnTo>
                  <a:pt x="342" y="657"/>
                </a:lnTo>
                <a:cubicBezTo>
                  <a:pt x="340" y="654"/>
                  <a:pt x="339" y="651"/>
                  <a:pt x="339" y="648"/>
                </a:cubicBezTo>
                <a:lnTo>
                  <a:pt x="339" y="440"/>
                </a:lnTo>
                <a:lnTo>
                  <a:pt x="246" y="440"/>
                </a:lnTo>
                <a:lnTo>
                  <a:pt x="246" y="647"/>
                </a:lnTo>
                <a:cubicBezTo>
                  <a:pt x="246" y="650"/>
                  <a:pt x="246" y="653"/>
                  <a:pt x="244" y="656"/>
                </a:cubicBezTo>
                <a:lnTo>
                  <a:pt x="43" y="1026"/>
                </a:lnTo>
                <a:cubicBezTo>
                  <a:pt x="37" y="1037"/>
                  <a:pt x="33" y="1040"/>
                  <a:pt x="33" y="1053"/>
                </a:cubicBezTo>
                <a:cubicBezTo>
                  <a:pt x="33" y="1078"/>
                  <a:pt x="53" y="1097"/>
                  <a:pt x="77" y="1097"/>
                </a:cubicBezTo>
                <a:lnTo>
                  <a:pt x="507" y="1097"/>
                </a:lnTo>
                <a:cubicBezTo>
                  <a:pt x="527" y="1097"/>
                  <a:pt x="545" y="1085"/>
                  <a:pt x="550" y="1065"/>
                </a:cubicBezTo>
                <a:cubicBezTo>
                  <a:pt x="554" y="1053"/>
                  <a:pt x="552" y="1042"/>
                  <a:pt x="546" y="1031"/>
                </a:cubicBezTo>
                <a:lnTo>
                  <a:pt x="462" y="876"/>
                </a:lnTo>
                <a:cubicBezTo>
                  <a:pt x="457" y="868"/>
                  <a:pt x="460" y="858"/>
                  <a:pt x="468" y="854"/>
                </a:cubicBezTo>
                <a:cubicBezTo>
                  <a:pt x="476" y="850"/>
                  <a:pt x="486" y="853"/>
                  <a:pt x="491" y="861"/>
                </a:cubicBezTo>
                <a:lnTo>
                  <a:pt x="575" y="1016"/>
                </a:lnTo>
                <a:cubicBezTo>
                  <a:pt x="585" y="1034"/>
                  <a:pt x="587" y="1055"/>
                  <a:pt x="582" y="1073"/>
                </a:cubicBezTo>
                <a:cubicBezTo>
                  <a:pt x="580" y="1082"/>
                  <a:pt x="576" y="1090"/>
                  <a:pt x="571" y="1097"/>
                </a:cubicBezTo>
                <a:lnTo>
                  <a:pt x="962" y="1097"/>
                </a:lnTo>
                <a:cubicBezTo>
                  <a:pt x="972" y="1097"/>
                  <a:pt x="981" y="1093"/>
                  <a:pt x="988" y="1087"/>
                </a:cubicBezTo>
                <a:cubicBezTo>
                  <a:pt x="994" y="1080"/>
                  <a:pt x="999" y="1071"/>
                  <a:pt x="999" y="1060"/>
                </a:cubicBezTo>
                <a:lnTo>
                  <a:pt x="999" y="883"/>
                </a:lnTo>
                <a:lnTo>
                  <a:pt x="851" y="735"/>
                </a:lnTo>
                <a:cubicBezTo>
                  <a:pt x="842" y="726"/>
                  <a:pt x="838" y="714"/>
                  <a:pt x="838" y="703"/>
                </a:cubicBezTo>
                <a:cubicBezTo>
                  <a:pt x="838" y="691"/>
                  <a:pt x="842" y="679"/>
                  <a:pt x="851" y="670"/>
                </a:cubicBezTo>
                <a:lnTo>
                  <a:pt x="857" y="664"/>
                </a:lnTo>
                <a:lnTo>
                  <a:pt x="812" y="619"/>
                </a:lnTo>
                <a:cubicBezTo>
                  <a:pt x="773" y="653"/>
                  <a:pt x="724" y="670"/>
                  <a:pt x="675" y="670"/>
                </a:cubicBezTo>
                <a:cubicBezTo>
                  <a:pt x="620" y="670"/>
                  <a:pt x="566" y="649"/>
                  <a:pt x="525" y="608"/>
                </a:cubicBezTo>
                <a:cubicBezTo>
                  <a:pt x="484" y="566"/>
                  <a:pt x="463" y="512"/>
                  <a:pt x="463" y="458"/>
                </a:cubicBezTo>
                <a:cubicBezTo>
                  <a:pt x="463" y="404"/>
                  <a:pt x="484" y="350"/>
                  <a:pt x="525" y="308"/>
                </a:cubicBezTo>
                <a:cubicBezTo>
                  <a:pt x="566" y="267"/>
                  <a:pt x="620" y="246"/>
                  <a:pt x="675" y="246"/>
                </a:cubicBezTo>
                <a:cubicBezTo>
                  <a:pt x="729" y="246"/>
                  <a:pt x="783" y="267"/>
                  <a:pt x="824" y="308"/>
                </a:cubicBezTo>
                <a:cubicBezTo>
                  <a:pt x="866" y="350"/>
                  <a:pt x="886" y="404"/>
                  <a:pt x="886" y="458"/>
                </a:cubicBezTo>
                <a:cubicBezTo>
                  <a:pt x="886" y="507"/>
                  <a:pt x="869" y="556"/>
                  <a:pt x="835" y="595"/>
                </a:cubicBezTo>
                <a:lnTo>
                  <a:pt x="881" y="641"/>
                </a:lnTo>
                <a:lnTo>
                  <a:pt x="887" y="634"/>
                </a:lnTo>
                <a:cubicBezTo>
                  <a:pt x="896" y="626"/>
                  <a:pt x="907" y="621"/>
                  <a:pt x="919" y="621"/>
                </a:cubicBezTo>
                <a:cubicBezTo>
                  <a:pt x="930" y="621"/>
                  <a:pt x="943" y="626"/>
                  <a:pt x="952" y="634"/>
                </a:cubicBezTo>
                <a:lnTo>
                  <a:pt x="999" y="681"/>
                </a:lnTo>
                <a:lnTo>
                  <a:pt x="999" y="403"/>
                </a:lnTo>
                <a:cubicBezTo>
                  <a:pt x="999" y="394"/>
                  <a:pt x="1006" y="387"/>
                  <a:pt x="1015" y="387"/>
                </a:cubicBezTo>
                <a:cubicBezTo>
                  <a:pt x="1024" y="387"/>
                  <a:pt x="1032" y="394"/>
                  <a:pt x="1032" y="403"/>
                </a:cubicBezTo>
                <a:lnTo>
                  <a:pt x="1032" y="714"/>
                </a:lnTo>
                <a:lnTo>
                  <a:pt x="1099" y="782"/>
                </a:lnTo>
                <a:cubicBezTo>
                  <a:pt x="1108" y="791"/>
                  <a:pt x="1113" y="802"/>
                  <a:pt x="1113" y="814"/>
                </a:cubicBezTo>
                <a:cubicBezTo>
                  <a:pt x="1113" y="825"/>
                  <a:pt x="1108" y="838"/>
                  <a:pt x="1099" y="847"/>
                </a:cubicBezTo>
                <a:lnTo>
                  <a:pt x="1063" y="882"/>
                </a:lnTo>
                <a:cubicBezTo>
                  <a:pt x="1055" y="891"/>
                  <a:pt x="1043" y="896"/>
                  <a:pt x="1032" y="896"/>
                </a:cubicBezTo>
                <a:lnTo>
                  <a:pt x="1032" y="1060"/>
                </a:lnTo>
                <a:cubicBezTo>
                  <a:pt x="1032" y="1080"/>
                  <a:pt x="1024" y="1097"/>
                  <a:pt x="1011" y="1110"/>
                </a:cubicBezTo>
                <a:cubicBezTo>
                  <a:pt x="998" y="1123"/>
                  <a:pt x="981" y="1131"/>
                  <a:pt x="962" y="1131"/>
                </a:cubicBezTo>
                <a:lnTo>
                  <a:pt x="77" y="1131"/>
                </a:lnTo>
                <a:cubicBezTo>
                  <a:pt x="56" y="1131"/>
                  <a:pt x="37" y="1122"/>
                  <a:pt x="23" y="1108"/>
                </a:cubicBezTo>
                <a:cubicBezTo>
                  <a:pt x="9" y="1094"/>
                  <a:pt x="0" y="1075"/>
                  <a:pt x="0" y="1053"/>
                </a:cubicBezTo>
                <a:cubicBezTo>
                  <a:pt x="0" y="1045"/>
                  <a:pt x="2" y="1038"/>
                  <a:pt x="4" y="1030"/>
                </a:cubicBezTo>
                <a:cubicBezTo>
                  <a:pt x="6" y="1023"/>
                  <a:pt x="10" y="1016"/>
                  <a:pt x="14" y="1010"/>
                </a:cubicBezTo>
                <a:lnTo>
                  <a:pt x="213" y="644"/>
                </a:lnTo>
                <a:lnTo>
                  <a:pt x="213" y="440"/>
                </a:lnTo>
                <a:lnTo>
                  <a:pt x="209" y="440"/>
                </a:lnTo>
                <a:cubicBezTo>
                  <a:pt x="195" y="440"/>
                  <a:pt x="183" y="435"/>
                  <a:pt x="174" y="426"/>
                </a:cubicBezTo>
                <a:cubicBezTo>
                  <a:pt x="165" y="417"/>
                  <a:pt x="160" y="405"/>
                  <a:pt x="160" y="392"/>
                </a:cubicBezTo>
                <a:cubicBezTo>
                  <a:pt x="160" y="378"/>
                  <a:pt x="165" y="366"/>
                  <a:pt x="174" y="357"/>
                </a:cubicBezTo>
                <a:cubicBezTo>
                  <a:pt x="183" y="348"/>
                  <a:pt x="195" y="343"/>
                  <a:pt x="209" y="343"/>
                </a:cubicBezTo>
                <a:lnTo>
                  <a:pt x="276" y="343"/>
                </a:lnTo>
                <a:moveTo>
                  <a:pt x="377" y="376"/>
                </a:moveTo>
                <a:lnTo>
                  <a:pt x="209" y="376"/>
                </a:lnTo>
                <a:cubicBezTo>
                  <a:pt x="204" y="376"/>
                  <a:pt x="201" y="378"/>
                  <a:pt x="198" y="381"/>
                </a:cubicBezTo>
                <a:cubicBezTo>
                  <a:pt x="195" y="383"/>
                  <a:pt x="193" y="387"/>
                  <a:pt x="193" y="392"/>
                </a:cubicBezTo>
                <a:cubicBezTo>
                  <a:pt x="193" y="396"/>
                  <a:pt x="195" y="400"/>
                  <a:pt x="198" y="403"/>
                </a:cubicBezTo>
                <a:cubicBezTo>
                  <a:pt x="201" y="405"/>
                  <a:pt x="204" y="407"/>
                  <a:pt x="209" y="407"/>
                </a:cubicBezTo>
                <a:lnTo>
                  <a:pt x="377" y="407"/>
                </a:lnTo>
                <a:cubicBezTo>
                  <a:pt x="381" y="407"/>
                  <a:pt x="385" y="405"/>
                  <a:pt x="387" y="403"/>
                </a:cubicBezTo>
                <a:cubicBezTo>
                  <a:pt x="390" y="400"/>
                  <a:pt x="392" y="396"/>
                  <a:pt x="392" y="392"/>
                </a:cubicBezTo>
                <a:cubicBezTo>
                  <a:pt x="392" y="387"/>
                  <a:pt x="390" y="383"/>
                  <a:pt x="387" y="381"/>
                </a:cubicBezTo>
                <a:cubicBezTo>
                  <a:pt x="385" y="378"/>
                  <a:pt x="381" y="376"/>
                  <a:pt x="377" y="376"/>
                </a:cubicBezTo>
                <a:moveTo>
                  <a:pt x="910" y="658"/>
                </a:moveTo>
                <a:lnTo>
                  <a:pt x="875" y="694"/>
                </a:lnTo>
                <a:cubicBezTo>
                  <a:pt x="872" y="696"/>
                  <a:pt x="871" y="699"/>
                  <a:pt x="871" y="703"/>
                </a:cubicBezTo>
                <a:cubicBezTo>
                  <a:pt x="871" y="706"/>
                  <a:pt x="872" y="709"/>
                  <a:pt x="875" y="712"/>
                </a:cubicBezTo>
                <a:lnTo>
                  <a:pt x="1022" y="859"/>
                </a:lnTo>
                <a:cubicBezTo>
                  <a:pt x="1024" y="861"/>
                  <a:pt x="1028" y="863"/>
                  <a:pt x="1031" y="863"/>
                </a:cubicBezTo>
                <a:cubicBezTo>
                  <a:pt x="1034" y="863"/>
                  <a:pt x="1037" y="862"/>
                  <a:pt x="1040" y="859"/>
                </a:cubicBezTo>
                <a:lnTo>
                  <a:pt x="1076" y="823"/>
                </a:lnTo>
                <a:cubicBezTo>
                  <a:pt x="1078" y="821"/>
                  <a:pt x="1079" y="817"/>
                  <a:pt x="1079" y="814"/>
                </a:cubicBezTo>
                <a:cubicBezTo>
                  <a:pt x="1079" y="810"/>
                  <a:pt x="1078" y="808"/>
                  <a:pt x="1076" y="805"/>
                </a:cubicBezTo>
                <a:cubicBezTo>
                  <a:pt x="1027" y="756"/>
                  <a:pt x="977" y="707"/>
                  <a:pt x="928" y="658"/>
                </a:cubicBezTo>
                <a:cubicBezTo>
                  <a:pt x="926" y="655"/>
                  <a:pt x="922" y="654"/>
                  <a:pt x="919" y="654"/>
                </a:cubicBezTo>
                <a:cubicBezTo>
                  <a:pt x="915" y="654"/>
                  <a:pt x="913" y="655"/>
                  <a:pt x="910" y="658"/>
                </a:cubicBezTo>
                <a:moveTo>
                  <a:pt x="642" y="563"/>
                </a:moveTo>
                <a:cubicBezTo>
                  <a:pt x="651" y="566"/>
                  <a:pt x="656" y="575"/>
                  <a:pt x="653" y="584"/>
                </a:cubicBezTo>
                <a:cubicBezTo>
                  <a:pt x="651" y="592"/>
                  <a:pt x="641" y="597"/>
                  <a:pt x="633" y="595"/>
                </a:cubicBezTo>
                <a:cubicBezTo>
                  <a:pt x="622" y="591"/>
                  <a:pt x="611" y="587"/>
                  <a:pt x="601" y="581"/>
                </a:cubicBezTo>
                <a:cubicBezTo>
                  <a:pt x="591" y="575"/>
                  <a:pt x="582" y="567"/>
                  <a:pt x="573" y="559"/>
                </a:cubicBezTo>
                <a:cubicBezTo>
                  <a:pt x="545" y="531"/>
                  <a:pt x="531" y="495"/>
                  <a:pt x="531" y="458"/>
                </a:cubicBezTo>
                <a:cubicBezTo>
                  <a:pt x="531" y="421"/>
                  <a:pt x="545" y="385"/>
                  <a:pt x="573" y="357"/>
                </a:cubicBezTo>
                <a:cubicBezTo>
                  <a:pt x="601" y="329"/>
                  <a:pt x="638" y="315"/>
                  <a:pt x="675" y="315"/>
                </a:cubicBezTo>
                <a:cubicBezTo>
                  <a:pt x="711" y="315"/>
                  <a:pt x="748" y="329"/>
                  <a:pt x="776" y="357"/>
                </a:cubicBezTo>
                <a:cubicBezTo>
                  <a:pt x="804" y="385"/>
                  <a:pt x="818" y="421"/>
                  <a:pt x="818" y="458"/>
                </a:cubicBezTo>
                <a:cubicBezTo>
                  <a:pt x="818" y="495"/>
                  <a:pt x="804" y="531"/>
                  <a:pt x="776" y="559"/>
                </a:cubicBezTo>
                <a:cubicBezTo>
                  <a:pt x="767" y="567"/>
                  <a:pt x="758" y="575"/>
                  <a:pt x="748" y="581"/>
                </a:cubicBezTo>
                <a:cubicBezTo>
                  <a:pt x="738" y="587"/>
                  <a:pt x="728" y="591"/>
                  <a:pt x="716" y="595"/>
                </a:cubicBezTo>
                <a:cubicBezTo>
                  <a:pt x="708" y="597"/>
                  <a:pt x="699" y="592"/>
                  <a:pt x="696" y="584"/>
                </a:cubicBezTo>
                <a:cubicBezTo>
                  <a:pt x="693" y="575"/>
                  <a:pt x="698" y="566"/>
                  <a:pt x="707" y="563"/>
                </a:cubicBezTo>
                <a:cubicBezTo>
                  <a:pt x="715" y="561"/>
                  <a:pt x="723" y="557"/>
                  <a:pt x="731" y="552"/>
                </a:cubicBezTo>
                <a:cubicBezTo>
                  <a:pt x="739" y="548"/>
                  <a:pt x="746" y="542"/>
                  <a:pt x="752" y="536"/>
                </a:cubicBezTo>
                <a:cubicBezTo>
                  <a:pt x="774" y="514"/>
                  <a:pt x="785" y="486"/>
                  <a:pt x="785" y="458"/>
                </a:cubicBezTo>
                <a:cubicBezTo>
                  <a:pt x="785" y="430"/>
                  <a:pt x="774" y="402"/>
                  <a:pt x="752" y="380"/>
                </a:cubicBezTo>
                <a:cubicBezTo>
                  <a:pt x="731" y="359"/>
                  <a:pt x="703" y="348"/>
                  <a:pt x="675" y="348"/>
                </a:cubicBezTo>
                <a:cubicBezTo>
                  <a:pt x="646" y="348"/>
                  <a:pt x="618" y="359"/>
                  <a:pt x="597" y="380"/>
                </a:cubicBezTo>
                <a:cubicBezTo>
                  <a:pt x="575" y="402"/>
                  <a:pt x="565" y="430"/>
                  <a:pt x="565" y="458"/>
                </a:cubicBezTo>
                <a:cubicBezTo>
                  <a:pt x="565" y="486"/>
                  <a:pt x="575" y="514"/>
                  <a:pt x="597" y="536"/>
                </a:cubicBezTo>
                <a:cubicBezTo>
                  <a:pt x="603" y="542"/>
                  <a:pt x="610" y="548"/>
                  <a:pt x="618" y="552"/>
                </a:cubicBezTo>
                <a:cubicBezTo>
                  <a:pt x="626" y="557"/>
                  <a:pt x="634" y="561"/>
                  <a:pt x="642" y="563"/>
                </a:cubicBezTo>
                <a:moveTo>
                  <a:pt x="675" y="279"/>
                </a:moveTo>
                <a:cubicBezTo>
                  <a:pt x="629" y="279"/>
                  <a:pt x="583" y="297"/>
                  <a:pt x="548" y="332"/>
                </a:cubicBezTo>
                <a:cubicBezTo>
                  <a:pt x="513" y="366"/>
                  <a:pt x="496" y="412"/>
                  <a:pt x="496" y="458"/>
                </a:cubicBezTo>
                <a:cubicBezTo>
                  <a:pt x="496" y="504"/>
                  <a:pt x="513" y="549"/>
                  <a:pt x="548" y="584"/>
                </a:cubicBezTo>
                <a:cubicBezTo>
                  <a:pt x="583" y="619"/>
                  <a:pt x="629" y="636"/>
                  <a:pt x="675" y="636"/>
                </a:cubicBezTo>
                <a:cubicBezTo>
                  <a:pt x="720" y="636"/>
                  <a:pt x="766" y="619"/>
                  <a:pt x="801" y="584"/>
                </a:cubicBezTo>
                <a:cubicBezTo>
                  <a:pt x="834" y="551"/>
                  <a:pt x="853" y="505"/>
                  <a:pt x="853" y="458"/>
                </a:cubicBezTo>
                <a:cubicBezTo>
                  <a:pt x="853" y="410"/>
                  <a:pt x="836" y="366"/>
                  <a:pt x="801" y="332"/>
                </a:cubicBezTo>
                <a:cubicBezTo>
                  <a:pt x="766" y="297"/>
                  <a:pt x="720" y="279"/>
                  <a:pt x="675" y="279"/>
                </a:cubicBezTo>
                <a:moveTo>
                  <a:pt x="457" y="56"/>
                </a:moveTo>
                <a:lnTo>
                  <a:pt x="333" y="181"/>
                </a:lnTo>
                <a:lnTo>
                  <a:pt x="420" y="181"/>
                </a:lnTo>
                <a:cubicBezTo>
                  <a:pt x="430" y="181"/>
                  <a:pt x="440" y="177"/>
                  <a:pt x="446" y="170"/>
                </a:cubicBezTo>
                <a:cubicBezTo>
                  <a:pt x="453" y="163"/>
                  <a:pt x="457" y="154"/>
                  <a:pt x="457" y="144"/>
                </a:cubicBezTo>
                <a:lnTo>
                  <a:pt x="457" y="5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46" name="Google Shape;546;p36"/>
          <p:cNvSpPr/>
          <p:nvPr/>
        </p:nvSpPr>
        <p:spPr>
          <a:xfrm>
            <a:off x="5135284" y="3801302"/>
            <a:ext cx="405720" cy="407160"/>
          </a:xfrm>
          <a:custGeom>
            <a:rect b="b" l="l" r="r" t="t"/>
            <a:pathLst>
              <a:path extrusionOk="0" h="1131" w="1127">
                <a:moveTo>
                  <a:pt x="503" y="68"/>
                </a:moveTo>
                <a:cubicBezTo>
                  <a:pt x="529" y="48"/>
                  <a:pt x="558" y="31"/>
                  <a:pt x="589" y="20"/>
                </a:cubicBezTo>
                <a:cubicBezTo>
                  <a:pt x="624" y="7"/>
                  <a:pt x="661" y="0"/>
                  <a:pt x="700" y="0"/>
                </a:cubicBezTo>
                <a:cubicBezTo>
                  <a:pt x="736" y="0"/>
                  <a:pt x="771" y="6"/>
                  <a:pt x="803" y="17"/>
                </a:cubicBezTo>
                <a:cubicBezTo>
                  <a:pt x="837" y="28"/>
                  <a:pt x="868" y="46"/>
                  <a:pt x="896" y="67"/>
                </a:cubicBezTo>
                <a:cubicBezTo>
                  <a:pt x="903" y="73"/>
                  <a:pt x="904" y="83"/>
                  <a:pt x="899" y="90"/>
                </a:cubicBezTo>
                <a:cubicBezTo>
                  <a:pt x="893" y="98"/>
                  <a:pt x="883" y="99"/>
                  <a:pt x="875" y="93"/>
                </a:cubicBezTo>
                <a:cubicBezTo>
                  <a:pt x="851" y="74"/>
                  <a:pt x="823" y="59"/>
                  <a:pt x="793" y="48"/>
                </a:cubicBezTo>
                <a:cubicBezTo>
                  <a:pt x="764" y="38"/>
                  <a:pt x="732" y="33"/>
                  <a:pt x="700" y="33"/>
                </a:cubicBezTo>
                <a:cubicBezTo>
                  <a:pt x="665" y="33"/>
                  <a:pt x="632" y="39"/>
                  <a:pt x="601" y="51"/>
                </a:cubicBezTo>
                <a:cubicBezTo>
                  <a:pt x="574" y="60"/>
                  <a:pt x="550" y="74"/>
                  <a:pt x="528" y="91"/>
                </a:cubicBezTo>
                <a:cubicBezTo>
                  <a:pt x="583" y="147"/>
                  <a:pt x="617" y="223"/>
                  <a:pt x="617" y="308"/>
                </a:cubicBezTo>
                <a:cubicBezTo>
                  <a:pt x="617" y="336"/>
                  <a:pt x="613" y="364"/>
                  <a:pt x="606" y="391"/>
                </a:cubicBezTo>
                <a:cubicBezTo>
                  <a:pt x="599" y="415"/>
                  <a:pt x="589" y="439"/>
                  <a:pt x="577" y="461"/>
                </a:cubicBezTo>
                <a:lnTo>
                  <a:pt x="616" y="595"/>
                </a:lnTo>
                <a:cubicBezTo>
                  <a:pt x="619" y="604"/>
                  <a:pt x="614" y="613"/>
                  <a:pt x="605" y="616"/>
                </a:cubicBezTo>
                <a:cubicBezTo>
                  <a:pt x="602" y="617"/>
                  <a:pt x="599" y="617"/>
                  <a:pt x="596" y="616"/>
                </a:cubicBezTo>
                <a:lnTo>
                  <a:pt x="461" y="576"/>
                </a:lnTo>
                <a:cubicBezTo>
                  <a:pt x="446" y="585"/>
                  <a:pt x="430" y="592"/>
                  <a:pt x="414" y="598"/>
                </a:cubicBezTo>
                <a:lnTo>
                  <a:pt x="414" y="804"/>
                </a:lnTo>
                <a:cubicBezTo>
                  <a:pt x="414" y="813"/>
                  <a:pt x="407" y="820"/>
                  <a:pt x="398" y="820"/>
                </a:cubicBezTo>
                <a:cubicBezTo>
                  <a:pt x="389" y="820"/>
                  <a:pt x="381" y="813"/>
                  <a:pt x="381" y="804"/>
                </a:cubicBezTo>
                <a:lnTo>
                  <a:pt x="381" y="608"/>
                </a:lnTo>
                <a:cubicBezTo>
                  <a:pt x="358" y="613"/>
                  <a:pt x="333" y="616"/>
                  <a:pt x="308" y="616"/>
                </a:cubicBezTo>
                <a:cubicBezTo>
                  <a:pt x="223" y="616"/>
                  <a:pt x="146" y="582"/>
                  <a:pt x="90" y="526"/>
                </a:cubicBezTo>
                <a:cubicBezTo>
                  <a:pt x="34" y="470"/>
                  <a:pt x="0" y="393"/>
                  <a:pt x="0" y="308"/>
                </a:cubicBezTo>
                <a:cubicBezTo>
                  <a:pt x="0" y="223"/>
                  <a:pt x="34" y="146"/>
                  <a:pt x="90" y="90"/>
                </a:cubicBezTo>
                <a:cubicBezTo>
                  <a:pt x="146" y="34"/>
                  <a:pt x="223" y="0"/>
                  <a:pt x="308" y="0"/>
                </a:cubicBezTo>
                <a:cubicBezTo>
                  <a:pt x="382" y="0"/>
                  <a:pt x="450" y="25"/>
                  <a:pt x="503" y="68"/>
                </a:cubicBezTo>
                <a:moveTo>
                  <a:pt x="1019" y="686"/>
                </a:moveTo>
                <a:lnTo>
                  <a:pt x="1019" y="800"/>
                </a:lnTo>
                <a:cubicBezTo>
                  <a:pt x="1019" y="841"/>
                  <a:pt x="1002" y="878"/>
                  <a:pt x="975" y="905"/>
                </a:cubicBezTo>
                <a:cubicBezTo>
                  <a:pt x="948" y="932"/>
                  <a:pt x="911" y="949"/>
                  <a:pt x="870" y="949"/>
                </a:cubicBezTo>
                <a:lnTo>
                  <a:pt x="785" y="949"/>
                </a:lnTo>
                <a:lnTo>
                  <a:pt x="785" y="1097"/>
                </a:lnTo>
                <a:cubicBezTo>
                  <a:pt x="785" y="1107"/>
                  <a:pt x="782" y="1115"/>
                  <a:pt x="776" y="1121"/>
                </a:cubicBezTo>
                <a:cubicBezTo>
                  <a:pt x="770" y="1128"/>
                  <a:pt x="762" y="1131"/>
                  <a:pt x="751" y="1131"/>
                </a:cubicBezTo>
                <a:lnTo>
                  <a:pt x="415" y="1131"/>
                </a:lnTo>
                <a:cubicBezTo>
                  <a:pt x="406" y="1131"/>
                  <a:pt x="397" y="1128"/>
                  <a:pt x="390" y="1121"/>
                </a:cubicBezTo>
                <a:cubicBezTo>
                  <a:pt x="383" y="1114"/>
                  <a:pt x="381" y="1106"/>
                  <a:pt x="381" y="1096"/>
                </a:cubicBezTo>
                <a:cubicBezTo>
                  <a:pt x="381" y="1024"/>
                  <a:pt x="381" y="951"/>
                  <a:pt x="381" y="879"/>
                </a:cubicBezTo>
                <a:cubicBezTo>
                  <a:pt x="381" y="870"/>
                  <a:pt x="389" y="862"/>
                  <a:pt x="398" y="862"/>
                </a:cubicBezTo>
                <a:cubicBezTo>
                  <a:pt x="407" y="862"/>
                  <a:pt x="414" y="870"/>
                  <a:pt x="414" y="879"/>
                </a:cubicBezTo>
                <a:cubicBezTo>
                  <a:pt x="414" y="952"/>
                  <a:pt x="414" y="1025"/>
                  <a:pt x="414" y="1097"/>
                </a:cubicBezTo>
                <a:lnTo>
                  <a:pt x="752" y="1097"/>
                </a:lnTo>
                <a:lnTo>
                  <a:pt x="752" y="949"/>
                </a:lnTo>
                <a:cubicBezTo>
                  <a:pt x="752" y="939"/>
                  <a:pt x="755" y="931"/>
                  <a:pt x="761" y="925"/>
                </a:cubicBezTo>
                <a:cubicBezTo>
                  <a:pt x="767" y="919"/>
                  <a:pt x="775" y="916"/>
                  <a:pt x="786" y="916"/>
                </a:cubicBezTo>
                <a:lnTo>
                  <a:pt x="870" y="916"/>
                </a:lnTo>
                <a:cubicBezTo>
                  <a:pt x="902" y="916"/>
                  <a:pt x="931" y="903"/>
                  <a:pt x="952" y="882"/>
                </a:cubicBezTo>
                <a:cubicBezTo>
                  <a:pt x="973" y="861"/>
                  <a:pt x="986" y="832"/>
                  <a:pt x="986" y="800"/>
                </a:cubicBezTo>
                <a:lnTo>
                  <a:pt x="986" y="686"/>
                </a:lnTo>
                <a:cubicBezTo>
                  <a:pt x="986" y="676"/>
                  <a:pt x="989" y="668"/>
                  <a:pt x="995" y="662"/>
                </a:cubicBezTo>
                <a:cubicBezTo>
                  <a:pt x="1001" y="655"/>
                  <a:pt x="1009" y="652"/>
                  <a:pt x="1020" y="652"/>
                </a:cubicBezTo>
                <a:lnTo>
                  <a:pt x="1089" y="652"/>
                </a:lnTo>
                <a:lnTo>
                  <a:pt x="995" y="456"/>
                </a:lnTo>
                <a:cubicBezTo>
                  <a:pt x="992" y="449"/>
                  <a:pt x="990" y="443"/>
                  <a:pt x="988" y="436"/>
                </a:cubicBezTo>
                <a:cubicBezTo>
                  <a:pt x="987" y="429"/>
                  <a:pt x="986" y="422"/>
                  <a:pt x="986" y="416"/>
                </a:cubicBezTo>
                <a:lnTo>
                  <a:pt x="986" y="319"/>
                </a:lnTo>
                <a:cubicBezTo>
                  <a:pt x="986" y="286"/>
                  <a:pt x="981" y="255"/>
                  <a:pt x="971" y="226"/>
                </a:cubicBezTo>
                <a:cubicBezTo>
                  <a:pt x="960" y="196"/>
                  <a:pt x="945" y="168"/>
                  <a:pt x="925" y="143"/>
                </a:cubicBezTo>
                <a:cubicBezTo>
                  <a:pt x="920" y="136"/>
                  <a:pt x="921" y="126"/>
                  <a:pt x="928" y="120"/>
                </a:cubicBezTo>
                <a:cubicBezTo>
                  <a:pt x="936" y="115"/>
                  <a:pt x="946" y="116"/>
                  <a:pt x="952" y="123"/>
                </a:cubicBezTo>
                <a:cubicBezTo>
                  <a:pt x="973" y="151"/>
                  <a:pt x="990" y="182"/>
                  <a:pt x="1002" y="215"/>
                </a:cubicBezTo>
                <a:cubicBezTo>
                  <a:pt x="1013" y="248"/>
                  <a:pt x="1019" y="283"/>
                  <a:pt x="1019" y="319"/>
                </a:cubicBezTo>
                <a:lnTo>
                  <a:pt x="1019" y="416"/>
                </a:lnTo>
                <a:cubicBezTo>
                  <a:pt x="1019" y="420"/>
                  <a:pt x="1020" y="425"/>
                  <a:pt x="1021" y="429"/>
                </a:cubicBezTo>
                <a:cubicBezTo>
                  <a:pt x="1022" y="433"/>
                  <a:pt x="1023" y="437"/>
                  <a:pt x="1025" y="441"/>
                </a:cubicBezTo>
                <a:lnTo>
                  <a:pt x="1123" y="646"/>
                </a:lnTo>
                <a:cubicBezTo>
                  <a:pt x="1126" y="652"/>
                  <a:pt x="1127" y="656"/>
                  <a:pt x="1127" y="661"/>
                </a:cubicBezTo>
                <a:cubicBezTo>
                  <a:pt x="1127" y="665"/>
                  <a:pt x="1126" y="670"/>
                  <a:pt x="1123" y="674"/>
                </a:cubicBezTo>
                <a:cubicBezTo>
                  <a:pt x="1121" y="678"/>
                  <a:pt x="1118" y="681"/>
                  <a:pt x="1113" y="683"/>
                </a:cubicBezTo>
                <a:cubicBezTo>
                  <a:pt x="1109" y="685"/>
                  <a:pt x="1104" y="686"/>
                  <a:pt x="1098" y="686"/>
                </a:cubicBezTo>
                <a:cubicBezTo>
                  <a:pt x="1072" y="686"/>
                  <a:pt x="1046" y="686"/>
                  <a:pt x="1019" y="686"/>
                </a:cubicBezTo>
                <a:moveTo>
                  <a:pt x="345" y="326"/>
                </a:moveTo>
                <a:cubicBezTo>
                  <a:pt x="345" y="317"/>
                  <a:pt x="352" y="309"/>
                  <a:pt x="361" y="309"/>
                </a:cubicBezTo>
                <a:cubicBezTo>
                  <a:pt x="370" y="309"/>
                  <a:pt x="378" y="317"/>
                  <a:pt x="378" y="326"/>
                </a:cubicBezTo>
                <a:lnTo>
                  <a:pt x="378" y="391"/>
                </a:lnTo>
                <a:cubicBezTo>
                  <a:pt x="378" y="400"/>
                  <a:pt x="370" y="408"/>
                  <a:pt x="361" y="408"/>
                </a:cubicBezTo>
                <a:cubicBezTo>
                  <a:pt x="352" y="408"/>
                  <a:pt x="345" y="400"/>
                  <a:pt x="345" y="391"/>
                </a:cubicBezTo>
                <a:lnTo>
                  <a:pt x="345" y="375"/>
                </a:lnTo>
                <a:lnTo>
                  <a:pt x="263" y="375"/>
                </a:lnTo>
                <a:lnTo>
                  <a:pt x="263" y="440"/>
                </a:lnTo>
                <a:cubicBezTo>
                  <a:pt x="263" y="445"/>
                  <a:pt x="264" y="449"/>
                  <a:pt x="268" y="452"/>
                </a:cubicBezTo>
                <a:cubicBezTo>
                  <a:pt x="271" y="455"/>
                  <a:pt x="275" y="457"/>
                  <a:pt x="280" y="457"/>
                </a:cubicBezTo>
                <a:lnTo>
                  <a:pt x="443" y="457"/>
                </a:lnTo>
                <a:cubicBezTo>
                  <a:pt x="447" y="457"/>
                  <a:pt x="452" y="455"/>
                  <a:pt x="455" y="452"/>
                </a:cubicBezTo>
                <a:cubicBezTo>
                  <a:pt x="458" y="449"/>
                  <a:pt x="460" y="445"/>
                  <a:pt x="460" y="440"/>
                </a:cubicBezTo>
                <a:lnTo>
                  <a:pt x="460" y="396"/>
                </a:lnTo>
                <a:cubicBezTo>
                  <a:pt x="460" y="387"/>
                  <a:pt x="467" y="379"/>
                  <a:pt x="476" y="379"/>
                </a:cubicBezTo>
                <a:cubicBezTo>
                  <a:pt x="485" y="379"/>
                  <a:pt x="493" y="387"/>
                  <a:pt x="493" y="396"/>
                </a:cubicBezTo>
                <a:lnTo>
                  <a:pt x="493" y="440"/>
                </a:lnTo>
                <a:cubicBezTo>
                  <a:pt x="493" y="454"/>
                  <a:pt x="487" y="466"/>
                  <a:pt x="478" y="475"/>
                </a:cubicBezTo>
                <a:cubicBezTo>
                  <a:pt x="469" y="485"/>
                  <a:pt x="457" y="490"/>
                  <a:pt x="443" y="490"/>
                </a:cubicBezTo>
                <a:lnTo>
                  <a:pt x="280" y="490"/>
                </a:lnTo>
                <a:cubicBezTo>
                  <a:pt x="266" y="490"/>
                  <a:pt x="253" y="484"/>
                  <a:pt x="244" y="475"/>
                </a:cubicBezTo>
                <a:cubicBezTo>
                  <a:pt x="235" y="465"/>
                  <a:pt x="229" y="454"/>
                  <a:pt x="229" y="440"/>
                </a:cubicBezTo>
                <a:lnTo>
                  <a:pt x="229" y="375"/>
                </a:lnTo>
                <a:lnTo>
                  <a:pt x="202" y="375"/>
                </a:lnTo>
                <a:lnTo>
                  <a:pt x="202" y="385"/>
                </a:lnTo>
                <a:cubicBezTo>
                  <a:pt x="202" y="401"/>
                  <a:pt x="196" y="415"/>
                  <a:pt x="186" y="425"/>
                </a:cubicBezTo>
                <a:cubicBezTo>
                  <a:pt x="175" y="435"/>
                  <a:pt x="161" y="442"/>
                  <a:pt x="146" y="442"/>
                </a:cubicBezTo>
                <a:cubicBezTo>
                  <a:pt x="130" y="442"/>
                  <a:pt x="116" y="435"/>
                  <a:pt x="106" y="425"/>
                </a:cubicBezTo>
                <a:cubicBezTo>
                  <a:pt x="96" y="415"/>
                  <a:pt x="89" y="401"/>
                  <a:pt x="89" y="385"/>
                </a:cubicBezTo>
                <a:lnTo>
                  <a:pt x="89" y="332"/>
                </a:lnTo>
                <a:cubicBezTo>
                  <a:pt x="89" y="316"/>
                  <a:pt x="96" y="302"/>
                  <a:pt x="106" y="292"/>
                </a:cubicBezTo>
                <a:cubicBezTo>
                  <a:pt x="116" y="282"/>
                  <a:pt x="130" y="275"/>
                  <a:pt x="146" y="275"/>
                </a:cubicBezTo>
                <a:cubicBezTo>
                  <a:pt x="161" y="275"/>
                  <a:pt x="176" y="282"/>
                  <a:pt x="186" y="292"/>
                </a:cubicBezTo>
                <a:cubicBezTo>
                  <a:pt x="196" y="302"/>
                  <a:pt x="202" y="316"/>
                  <a:pt x="202" y="332"/>
                </a:cubicBezTo>
                <a:lnTo>
                  <a:pt x="202" y="342"/>
                </a:lnTo>
                <a:lnTo>
                  <a:pt x="229" y="342"/>
                </a:lnTo>
                <a:lnTo>
                  <a:pt x="229" y="277"/>
                </a:lnTo>
                <a:cubicBezTo>
                  <a:pt x="229" y="263"/>
                  <a:pt x="235" y="251"/>
                  <a:pt x="244" y="241"/>
                </a:cubicBezTo>
                <a:cubicBezTo>
                  <a:pt x="251" y="234"/>
                  <a:pt x="261" y="229"/>
                  <a:pt x="271" y="227"/>
                </a:cubicBezTo>
                <a:lnTo>
                  <a:pt x="271" y="169"/>
                </a:lnTo>
                <a:cubicBezTo>
                  <a:pt x="271" y="145"/>
                  <a:pt x="281" y="122"/>
                  <a:pt x="298" y="106"/>
                </a:cubicBezTo>
                <a:cubicBezTo>
                  <a:pt x="314" y="90"/>
                  <a:pt x="336" y="80"/>
                  <a:pt x="361" y="80"/>
                </a:cubicBezTo>
                <a:cubicBezTo>
                  <a:pt x="386" y="80"/>
                  <a:pt x="408" y="90"/>
                  <a:pt x="424" y="106"/>
                </a:cubicBezTo>
                <a:cubicBezTo>
                  <a:pt x="441" y="122"/>
                  <a:pt x="451" y="145"/>
                  <a:pt x="451" y="169"/>
                </a:cubicBezTo>
                <a:lnTo>
                  <a:pt x="451" y="227"/>
                </a:lnTo>
                <a:cubicBezTo>
                  <a:pt x="461" y="229"/>
                  <a:pt x="471" y="234"/>
                  <a:pt x="478" y="241"/>
                </a:cubicBezTo>
                <a:cubicBezTo>
                  <a:pt x="487" y="251"/>
                  <a:pt x="493" y="263"/>
                  <a:pt x="493" y="277"/>
                </a:cubicBezTo>
                <a:lnTo>
                  <a:pt x="493" y="321"/>
                </a:lnTo>
                <a:cubicBezTo>
                  <a:pt x="493" y="330"/>
                  <a:pt x="485" y="337"/>
                  <a:pt x="476" y="337"/>
                </a:cubicBezTo>
                <a:cubicBezTo>
                  <a:pt x="467" y="337"/>
                  <a:pt x="460" y="330"/>
                  <a:pt x="460" y="321"/>
                </a:cubicBezTo>
                <a:lnTo>
                  <a:pt x="460" y="277"/>
                </a:lnTo>
                <a:cubicBezTo>
                  <a:pt x="460" y="272"/>
                  <a:pt x="458" y="268"/>
                  <a:pt x="455" y="265"/>
                </a:cubicBezTo>
                <a:cubicBezTo>
                  <a:pt x="452" y="262"/>
                  <a:pt x="447" y="260"/>
                  <a:pt x="443" y="260"/>
                </a:cubicBezTo>
                <a:lnTo>
                  <a:pt x="280" y="260"/>
                </a:lnTo>
                <a:cubicBezTo>
                  <a:pt x="275" y="260"/>
                  <a:pt x="271" y="262"/>
                  <a:pt x="268" y="265"/>
                </a:cubicBezTo>
                <a:cubicBezTo>
                  <a:pt x="264" y="268"/>
                  <a:pt x="263" y="272"/>
                  <a:pt x="263" y="277"/>
                </a:cubicBezTo>
                <a:lnTo>
                  <a:pt x="263" y="342"/>
                </a:lnTo>
                <a:lnTo>
                  <a:pt x="345" y="342"/>
                </a:lnTo>
                <a:lnTo>
                  <a:pt x="345" y="326"/>
                </a:lnTo>
                <a:moveTo>
                  <a:pt x="162" y="315"/>
                </a:moveTo>
                <a:cubicBezTo>
                  <a:pt x="158" y="311"/>
                  <a:pt x="152" y="308"/>
                  <a:pt x="146" y="308"/>
                </a:cubicBezTo>
                <a:cubicBezTo>
                  <a:pt x="139" y="308"/>
                  <a:pt x="134" y="311"/>
                  <a:pt x="129" y="315"/>
                </a:cubicBezTo>
                <a:cubicBezTo>
                  <a:pt x="125" y="320"/>
                  <a:pt x="122" y="325"/>
                  <a:pt x="122" y="332"/>
                </a:cubicBezTo>
                <a:lnTo>
                  <a:pt x="122" y="385"/>
                </a:lnTo>
                <a:cubicBezTo>
                  <a:pt x="122" y="391"/>
                  <a:pt x="125" y="397"/>
                  <a:pt x="129" y="402"/>
                </a:cubicBezTo>
                <a:cubicBezTo>
                  <a:pt x="134" y="406"/>
                  <a:pt x="139" y="408"/>
                  <a:pt x="146" y="408"/>
                </a:cubicBezTo>
                <a:cubicBezTo>
                  <a:pt x="152" y="408"/>
                  <a:pt x="158" y="406"/>
                  <a:pt x="162" y="402"/>
                </a:cubicBezTo>
                <a:cubicBezTo>
                  <a:pt x="167" y="397"/>
                  <a:pt x="169" y="391"/>
                  <a:pt x="169" y="385"/>
                </a:cubicBezTo>
                <a:lnTo>
                  <a:pt x="169" y="332"/>
                </a:lnTo>
                <a:cubicBezTo>
                  <a:pt x="169" y="325"/>
                  <a:pt x="167" y="320"/>
                  <a:pt x="162" y="315"/>
                </a:cubicBezTo>
                <a:moveTo>
                  <a:pt x="418" y="227"/>
                </a:moveTo>
                <a:lnTo>
                  <a:pt x="418" y="169"/>
                </a:lnTo>
                <a:cubicBezTo>
                  <a:pt x="418" y="154"/>
                  <a:pt x="411" y="140"/>
                  <a:pt x="401" y="129"/>
                </a:cubicBezTo>
                <a:cubicBezTo>
                  <a:pt x="391" y="119"/>
                  <a:pt x="376" y="113"/>
                  <a:pt x="361" y="113"/>
                </a:cubicBezTo>
                <a:cubicBezTo>
                  <a:pt x="345" y="113"/>
                  <a:pt x="331" y="119"/>
                  <a:pt x="321" y="129"/>
                </a:cubicBezTo>
                <a:cubicBezTo>
                  <a:pt x="311" y="140"/>
                  <a:pt x="304" y="154"/>
                  <a:pt x="304" y="169"/>
                </a:cubicBezTo>
                <a:lnTo>
                  <a:pt x="304" y="227"/>
                </a:lnTo>
                <a:lnTo>
                  <a:pt x="418" y="227"/>
                </a:lnTo>
                <a:moveTo>
                  <a:pt x="503" y="113"/>
                </a:moveTo>
                <a:cubicBezTo>
                  <a:pt x="453" y="64"/>
                  <a:pt x="384" y="33"/>
                  <a:pt x="308" y="33"/>
                </a:cubicBezTo>
                <a:cubicBezTo>
                  <a:pt x="232" y="33"/>
                  <a:pt x="164" y="64"/>
                  <a:pt x="114" y="113"/>
                </a:cubicBezTo>
                <a:cubicBezTo>
                  <a:pt x="64" y="163"/>
                  <a:pt x="33" y="232"/>
                  <a:pt x="33" y="308"/>
                </a:cubicBezTo>
                <a:cubicBezTo>
                  <a:pt x="33" y="384"/>
                  <a:pt x="64" y="453"/>
                  <a:pt x="114" y="503"/>
                </a:cubicBezTo>
                <a:cubicBezTo>
                  <a:pt x="164" y="553"/>
                  <a:pt x="232" y="583"/>
                  <a:pt x="308" y="583"/>
                </a:cubicBezTo>
                <a:cubicBezTo>
                  <a:pt x="334" y="583"/>
                  <a:pt x="359" y="580"/>
                  <a:pt x="382" y="574"/>
                </a:cubicBezTo>
                <a:cubicBezTo>
                  <a:pt x="406" y="567"/>
                  <a:pt x="429" y="557"/>
                  <a:pt x="450" y="544"/>
                </a:cubicBezTo>
                <a:cubicBezTo>
                  <a:pt x="454" y="542"/>
                  <a:pt x="459" y="541"/>
                  <a:pt x="463" y="543"/>
                </a:cubicBezTo>
                <a:lnTo>
                  <a:pt x="576" y="576"/>
                </a:lnTo>
                <a:lnTo>
                  <a:pt x="543" y="464"/>
                </a:lnTo>
                <a:cubicBezTo>
                  <a:pt x="542" y="459"/>
                  <a:pt x="542" y="454"/>
                  <a:pt x="545" y="450"/>
                </a:cubicBezTo>
                <a:cubicBezTo>
                  <a:pt x="557" y="429"/>
                  <a:pt x="567" y="406"/>
                  <a:pt x="574" y="382"/>
                </a:cubicBezTo>
                <a:cubicBezTo>
                  <a:pt x="580" y="358"/>
                  <a:pt x="584" y="334"/>
                  <a:pt x="584" y="308"/>
                </a:cubicBezTo>
                <a:cubicBezTo>
                  <a:pt x="584" y="232"/>
                  <a:pt x="553" y="163"/>
                  <a:pt x="503" y="1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37"/>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552" name="Google Shape;552;p37"/>
          <p:cNvSpPr txBox="1"/>
          <p:nvPr/>
        </p:nvSpPr>
        <p:spPr>
          <a:xfrm>
            <a:off x="832741" y="1698295"/>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Jupiter is a gas giant and also the biggest planet in the Solar System</a:t>
            </a:r>
            <a:endParaRPr sz="1200">
              <a:solidFill>
                <a:schemeClr val="dk1"/>
              </a:solidFill>
              <a:latin typeface="Barlow"/>
              <a:ea typeface="Barlow"/>
              <a:cs typeface="Barlow"/>
              <a:sym typeface="Barlow"/>
            </a:endParaRPr>
          </a:p>
        </p:txBody>
      </p:sp>
      <p:sp>
        <p:nvSpPr>
          <p:cNvPr id="553" name="Google Shape;553;p37"/>
          <p:cNvSpPr txBox="1"/>
          <p:nvPr/>
        </p:nvSpPr>
        <p:spPr>
          <a:xfrm>
            <a:off x="832748" y="12303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JUPITER</a:t>
            </a:r>
            <a:endParaRPr sz="1800">
              <a:solidFill>
                <a:schemeClr val="dk1"/>
              </a:solidFill>
              <a:latin typeface="Libre Franklin SemiBold"/>
              <a:ea typeface="Libre Franklin SemiBold"/>
              <a:cs typeface="Libre Franklin SemiBold"/>
              <a:sym typeface="Libre Franklin SemiBold"/>
            </a:endParaRPr>
          </a:p>
        </p:txBody>
      </p:sp>
      <p:sp>
        <p:nvSpPr>
          <p:cNvPr id="554" name="Google Shape;554;p37"/>
          <p:cNvSpPr txBox="1"/>
          <p:nvPr/>
        </p:nvSpPr>
        <p:spPr>
          <a:xfrm>
            <a:off x="2756325" y="1698295"/>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Neptune is the fourth-largest planet in the Solar System</a:t>
            </a:r>
            <a:endParaRPr sz="1200">
              <a:solidFill>
                <a:schemeClr val="dk1"/>
              </a:solidFill>
              <a:latin typeface="Barlow"/>
              <a:ea typeface="Barlow"/>
              <a:cs typeface="Barlow"/>
              <a:sym typeface="Barlow"/>
            </a:endParaRPr>
          </a:p>
        </p:txBody>
      </p:sp>
      <p:sp>
        <p:nvSpPr>
          <p:cNvPr id="555" name="Google Shape;555;p37"/>
          <p:cNvSpPr txBox="1"/>
          <p:nvPr/>
        </p:nvSpPr>
        <p:spPr>
          <a:xfrm>
            <a:off x="2755148" y="12303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NEPTUNE</a:t>
            </a:r>
            <a:endParaRPr sz="1800">
              <a:solidFill>
                <a:schemeClr val="dk1"/>
              </a:solidFill>
              <a:latin typeface="Libre Franklin SemiBold"/>
              <a:ea typeface="Libre Franklin SemiBold"/>
              <a:cs typeface="Libre Franklin SemiBold"/>
              <a:sym typeface="Libre Franklin SemiBold"/>
            </a:endParaRPr>
          </a:p>
        </p:txBody>
      </p:sp>
      <p:sp>
        <p:nvSpPr>
          <p:cNvPr id="556" name="Google Shape;556;p37"/>
          <p:cNvSpPr txBox="1"/>
          <p:nvPr/>
        </p:nvSpPr>
        <p:spPr>
          <a:xfrm>
            <a:off x="4676357" y="1698295"/>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Earth is the third planet from the Sun and the only one that harbors life</a:t>
            </a:r>
            <a:endParaRPr sz="1200">
              <a:solidFill>
                <a:schemeClr val="dk1"/>
              </a:solidFill>
              <a:latin typeface="Barlow"/>
              <a:ea typeface="Barlow"/>
              <a:cs typeface="Barlow"/>
              <a:sym typeface="Barlow"/>
            </a:endParaRPr>
          </a:p>
        </p:txBody>
      </p:sp>
      <p:sp>
        <p:nvSpPr>
          <p:cNvPr id="557" name="Google Shape;557;p37"/>
          <p:cNvSpPr txBox="1"/>
          <p:nvPr/>
        </p:nvSpPr>
        <p:spPr>
          <a:xfrm>
            <a:off x="4677548" y="12303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EARTH</a:t>
            </a:r>
            <a:endParaRPr sz="1800">
              <a:solidFill>
                <a:schemeClr val="dk1"/>
              </a:solidFill>
              <a:latin typeface="Libre Franklin SemiBold"/>
              <a:ea typeface="Libre Franklin SemiBold"/>
              <a:cs typeface="Libre Franklin SemiBold"/>
              <a:sym typeface="Libre Franklin SemiBold"/>
            </a:endParaRPr>
          </a:p>
        </p:txBody>
      </p:sp>
      <p:sp>
        <p:nvSpPr>
          <p:cNvPr id="558" name="Google Shape;558;p37"/>
          <p:cNvSpPr txBox="1"/>
          <p:nvPr/>
        </p:nvSpPr>
        <p:spPr>
          <a:xfrm>
            <a:off x="6599941" y="1698295"/>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Saturn is the second-largest planet in the Solar System</a:t>
            </a:r>
            <a:endParaRPr sz="1200">
              <a:solidFill>
                <a:schemeClr val="dk1"/>
              </a:solidFill>
              <a:latin typeface="Barlow"/>
              <a:ea typeface="Barlow"/>
              <a:cs typeface="Barlow"/>
              <a:sym typeface="Barlow"/>
            </a:endParaRPr>
          </a:p>
        </p:txBody>
      </p:sp>
      <p:sp>
        <p:nvSpPr>
          <p:cNvPr id="559" name="Google Shape;559;p37"/>
          <p:cNvSpPr txBox="1"/>
          <p:nvPr/>
        </p:nvSpPr>
        <p:spPr>
          <a:xfrm>
            <a:off x="6599948" y="12303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SATURN</a:t>
            </a:r>
            <a:endParaRPr sz="1800">
              <a:solidFill>
                <a:schemeClr val="dk1"/>
              </a:solidFill>
              <a:latin typeface="Libre Franklin SemiBold"/>
              <a:ea typeface="Libre Franklin SemiBold"/>
              <a:cs typeface="Libre Franklin SemiBold"/>
              <a:sym typeface="Libre Franklin SemiBold"/>
            </a:endParaRPr>
          </a:p>
        </p:txBody>
      </p:sp>
      <p:sp>
        <p:nvSpPr>
          <p:cNvPr id="560" name="Google Shape;560;p37"/>
          <p:cNvSpPr/>
          <p:nvPr/>
        </p:nvSpPr>
        <p:spPr>
          <a:xfrm>
            <a:off x="1163650" y="3285775"/>
            <a:ext cx="1159800" cy="1159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61" name="Google Shape;561;p37"/>
          <p:cNvSpPr/>
          <p:nvPr/>
        </p:nvSpPr>
        <p:spPr>
          <a:xfrm>
            <a:off x="3095829" y="3285775"/>
            <a:ext cx="1159800" cy="1159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62" name="Google Shape;562;p37"/>
          <p:cNvSpPr/>
          <p:nvPr/>
        </p:nvSpPr>
        <p:spPr>
          <a:xfrm>
            <a:off x="5008450" y="3285775"/>
            <a:ext cx="1159800" cy="1159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63" name="Google Shape;563;p37"/>
          <p:cNvSpPr/>
          <p:nvPr/>
        </p:nvSpPr>
        <p:spPr>
          <a:xfrm>
            <a:off x="6930850" y="3285775"/>
            <a:ext cx="1159800" cy="115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564" name="Google Shape;564;p37"/>
          <p:cNvCxnSpPr>
            <a:stCxn id="560" idx="0"/>
            <a:endCxn id="552" idx="2"/>
          </p:cNvCxnSpPr>
          <p:nvPr/>
        </p:nvCxnSpPr>
        <p:spPr>
          <a:xfrm rot="10800000">
            <a:off x="1743550" y="2526775"/>
            <a:ext cx="0" cy="759000"/>
          </a:xfrm>
          <a:prstGeom prst="straightConnector1">
            <a:avLst/>
          </a:prstGeom>
          <a:noFill/>
          <a:ln cap="flat" cmpd="sng" w="9525">
            <a:solidFill>
              <a:schemeClr val="dk1"/>
            </a:solidFill>
            <a:prstDash val="solid"/>
            <a:round/>
            <a:headEnd len="med" w="med" type="none"/>
            <a:tailEnd len="med" w="med" type="triangle"/>
          </a:ln>
        </p:spPr>
      </p:cxnSp>
      <p:cxnSp>
        <p:nvCxnSpPr>
          <p:cNvPr id="565" name="Google Shape;565;p37"/>
          <p:cNvCxnSpPr>
            <a:stCxn id="561" idx="0"/>
            <a:endCxn id="554" idx="2"/>
          </p:cNvCxnSpPr>
          <p:nvPr/>
        </p:nvCxnSpPr>
        <p:spPr>
          <a:xfrm rot="10800000">
            <a:off x="3667029" y="2526775"/>
            <a:ext cx="8700" cy="759000"/>
          </a:xfrm>
          <a:prstGeom prst="straightConnector1">
            <a:avLst/>
          </a:prstGeom>
          <a:noFill/>
          <a:ln cap="flat" cmpd="sng" w="9525">
            <a:solidFill>
              <a:schemeClr val="dk1"/>
            </a:solidFill>
            <a:prstDash val="solid"/>
            <a:round/>
            <a:headEnd len="med" w="med" type="none"/>
            <a:tailEnd len="med" w="med" type="triangle"/>
          </a:ln>
        </p:spPr>
      </p:cxnSp>
      <p:cxnSp>
        <p:nvCxnSpPr>
          <p:cNvPr id="566" name="Google Shape;566;p37"/>
          <p:cNvCxnSpPr>
            <a:stCxn id="562" idx="0"/>
            <a:endCxn id="556" idx="2"/>
          </p:cNvCxnSpPr>
          <p:nvPr/>
        </p:nvCxnSpPr>
        <p:spPr>
          <a:xfrm rot="10800000">
            <a:off x="5587150" y="2526775"/>
            <a:ext cx="1200" cy="759000"/>
          </a:xfrm>
          <a:prstGeom prst="straightConnector1">
            <a:avLst/>
          </a:prstGeom>
          <a:noFill/>
          <a:ln cap="flat" cmpd="sng" w="9525">
            <a:solidFill>
              <a:schemeClr val="dk1"/>
            </a:solidFill>
            <a:prstDash val="solid"/>
            <a:round/>
            <a:headEnd len="med" w="med" type="none"/>
            <a:tailEnd len="med" w="med" type="triangle"/>
          </a:ln>
        </p:spPr>
      </p:cxnSp>
      <p:cxnSp>
        <p:nvCxnSpPr>
          <p:cNvPr id="567" name="Google Shape;567;p37"/>
          <p:cNvCxnSpPr>
            <a:stCxn id="563" idx="0"/>
            <a:endCxn id="558" idx="2"/>
          </p:cNvCxnSpPr>
          <p:nvPr/>
        </p:nvCxnSpPr>
        <p:spPr>
          <a:xfrm rot="10800000">
            <a:off x="7510750" y="2526775"/>
            <a:ext cx="0" cy="759000"/>
          </a:xfrm>
          <a:prstGeom prst="straightConnector1">
            <a:avLst/>
          </a:prstGeom>
          <a:noFill/>
          <a:ln cap="flat" cmpd="sng" w="9525">
            <a:solidFill>
              <a:schemeClr val="dk1"/>
            </a:solidFill>
            <a:prstDash val="solid"/>
            <a:round/>
            <a:headEnd len="med" w="med" type="none"/>
            <a:tailEnd len="med" w="med" type="triangle"/>
          </a:ln>
        </p:spPr>
      </p:cxnSp>
      <p:sp>
        <p:nvSpPr>
          <p:cNvPr id="568" name="Google Shape;568;p37"/>
          <p:cNvSpPr/>
          <p:nvPr/>
        </p:nvSpPr>
        <p:spPr>
          <a:xfrm>
            <a:off x="1003910" y="32857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569" name="Google Shape;569;p37"/>
          <p:cNvSpPr/>
          <p:nvPr/>
        </p:nvSpPr>
        <p:spPr>
          <a:xfrm>
            <a:off x="2926310" y="32857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570" name="Google Shape;570;p37"/>
          <p:cNvSpPr/>
          <p:nvPr/>
        </p:nvSpPr>
        <p:spPr>
          <a:xfrm>
            <a:off x="4853598" y="3285793"/>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
        <p:nvSpPr>
          <p:cNvPr id="571" name="Google Shape;571;p37"/>
          <p:cNvSpPr/>
          <p:nvPr/>
        </p:nvSpPr>
        <p:spPr>
          <a:xfrm>
            <a:off x="6771098" y="32857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4</a:t>
            </a:r>
            <a:endParaRPr b="1">
              <a:solidFill>
                <a:schemeClr val="dk1"/>
              </a:solidFill>
              <a:latin typeface="Libre Franklin"/>
              <a:ea typeface="Libre Franklin"/>
              <a:cs typeface="Libre Franklin"/>
              <a:sym typeface="Libre Franklin"/>
            </a:endParaRPr>
          </a:p>
        </p:txBody>
      </p:sp>
      <p:cxnSp>
        <p:nvCxnSpPr>
          <p:cNvPr id="572" name="Google Shape;572;p37"/>
          <p:cNvCxnSpPr>
            <a:stCxn id="560" idx="6"/>
            <a:endCxn id="561" idx="2"/>
          </p:cNvCxnSpPr>
          <p:nvPr/>
        </p:nvCxnSpPr>
        <p:spPr>
          <a:xfrm>
            <a:off x="2323450" y="3865675"/>
            <a:ext cx="772500" cy="0"/>
          </a:xfrm>
          <a:prstGeom prst="straightConnector1">
            <a:avLst/>
          </a:prstGeom>
          <a:noFill/>
          <a:ln cap="flat" cmpd="sng" w="9525">
            <a:solidFill>
              <a:schemeClr val="dk1"/>
            </a:solidFill>
            <a:prstDash val="solid"/>
            <a:round/>
            <a:headEnd len="med" w="med" type="none"/>
            <a:tailEnd len="med" w="med" type="none"/>
          </a:ln>
        </p:spPr>
      </p:cxnSp>
      <p:cxnSp>
        <p:nvCxnSpPr>
          <p:cNvPr id="573" name="Google Shape;573;p37"/>
          <p:cNvCxnSpPr>
            <a:stCxn id="561" idx="6"/>
            <a:endCxn id="562" idx="2"/>
          </p:cNvCxnSpPr>
          <p:nvPr/>
        </p:nvCxnSpPr>
        <p:spPr>
          <a:xfrm>
            <a:off x="4255629" y="3865675"/>
            <a:ext cx="752700" cy="0"/>
          </a:xfrm>
          <a:prstGeom prst="straightConnector1">
            <a:avLst/>
          </a:prstGeom>
          <a:noFill/>
          <a:ln cap="flat" cmpd="sng" w="9525">
            <a:solidFill>
              <a:schemeClr val="dk1"/>
            </a:solidFill>
            <a:prstDash val="solid"/>
            <a:round/>
            <a:headEnd len="med" w="med" type="none"/>
            <a:tailEnd len="med" w="med" type="none"/>
          </a:ln>
        </p:spPr>
      </p:cxnSp>
      <p:cxnSp>
        <p:nvCxnSpPr>
          <p:cNvPr id="574" name="Google Shape;574;p37"/>
          <p:cNvCxnSpPr>
            <a:stCxn id="562" idx="6"/>
            <a:endCxn id="563" idx="2"/>
          </p:cNvCxnSpPr>
          <p:nvPr/>
        </p:nvCxnSpPr>
        <p:spPr>
          <a:xfrm>
            <a:off x="6168250" y="3865675"/>
            <a:ext cx="762600" cy="0"/>
          </a:xfrm>
          <a:prstGeom prst="straightConnector1">
            <a:avLst/>
          </a:prstGeom>
          <a:noFill/>
          <a:ln cap="flat" cmpd="sng" w="9525">
            <a:solidFill>
              <a:schemeClr val="dk1"/>
            </a:solidFill>
            <a:prstDash val="solid"/>
            <a:round/>
            <a:headEnd len="med" w="med" type="none"/>
            <a:tailEnd len="med" w="med" type="none"/>
          </a:ln>
        </p:spPr>
      </p:cxnSp>
      <p:sp>
        <p:nvSpPr>
          <p:cNvPr id="575" name="Google Shape;575;p37"/>
          <p:cNvSpPr/>
          <p:nvPr/>
        </p:nvSpPr>
        <p:spPr>
          <a:xfrm>
            <a:off x="7307231" y="3690002"/>
            <a:ext cx="407160" cy="351360"/>
          </a:xfrm>
          <a:custGeom>
            <a:rect b="b" l="l" r="r" t="t"/>
            <a:pathLst>
              <a:path extrusionOk="0" h="976" w="1131">
                <a:moveTo>
                  <a:pt x="108" y="435"/>
                </a:moveTo>
                <a:cubicBezTo>
                  <a:pt x="108" y="426"/>
                  <a:pt x="116" y="418"/>
                  <a:pt x="125" y="418"/>
                </a:cubicBezTo>
                <a:cubicBezTo>
                  <a:pt x="135" y="418"/>
                  <a:pt x="141" y="426"/>
                  <a:pt x="141" y="435"/>
                </a:cubicBezTo>
                <a:lnTo>
                  <a:pt x="141" y="618"/>
                </a:lnTo>
                <a:lnTo>
                  <a:pt x="288" y="618"/>
                </a:lnTo>
                <a:lnTo>
                  <a:pt x="288" y="192"/>
                </a:lnTo>
                <a:lnTo>
                  <a:pt x="141" y="192"/>
                </a:lnTo>
                <a:lnTo>
                  <a:pt x="141" y="360"/>
                </a:lnTo>
                <a:cubicBezTo>
                  <a:pt x="141" y="369"/>
                  <a:pt x="135" y="376"/>
                  <a:pt x="125" y="376"/>
                </a:cubicBezTo>
                <a:cubicBezTo>
                  <a:pt x="116" y="376"/>
                  <a:pt x="108" y="369"/>
                  <a:pt x="108" y="360"/>
                </a:cubicBezTo>
                <a:lnTo>
                  <a:pt x="108" y="181"/>
                </a:lnTo>
                <a:lnTo>
                  <a:pt x="5" y="39"/>
                </a:lnTo>
                <a:cubicBezTo>
                  <a:pt x="0" y="31"/>
                  <a:pt x="-2" y="21"/>
                  <a:pt x="2" y="13"/>
                </a:cubicBezTo>
                <a:cubicBezTo>
                  <a:pt x="6" y="4"/>
                  <a:pt x="16" y="0"/>
                  <a:pt x="25" y="0"/>
                </a:cubicBezTo>
                <a:lnTo>
                  <a:pt x="889" y="0"/>
                </a:lnTo>
                <a:cubicBezTo>
                  <a:pt x="898" y="0"/>
                  <a:pt x="907" y="4"/>
                  <a:pt x="912" y="13"/>
                </a:cubicBezTo>
                <a:cubicBezTo>
                  <a:pt x="916" y="21"/>
                  <a:pt x="914" y="31"/>
                  <a:pt x="908" y="39"/>
                </a:cubicBezTo>
                <a:lnTo>
                  <a:pt x="806" y="181"/>
                </a:lnTo>
                <a:lnTo>
                  <a:pt x="806" y="294"/>
                </a:lnTo>
                <a:cubicBezTo>
                  <a:pt x="832" y="295"/>
                  <a:pt x="857" y="299"/>
                  <a:pt x="882" y="306"/>
                </a:cubicBezTo>
                <a:cubicBezTo>
                  <a:pt x="912" y="315"/>
                  <a:pt x="941" y="327"/>
                  <a:pt x="967" y="343"/>
                </a:cubicBezTo>
                <a:cubicBezTo>
                  <a:pt x="975" y="348"/>
                  <a:pt x="977" y="358"/>
                  <a:pt x="973" y="366"/>
                </a:cubicBezTo>
                <a:cubicBezTo>
                  <a:pt x="968" y="374"/>
                  <a:pt x="958" y="376"/>
                  <a:pt x="950" y="372"/>
                </a:cubicBezTo>
                <a:cubicBezTo>
                  <a:pt x="926" y="357"/>
                  <a:pt x="900" y="346"/>
                  <a:pt x="873" y="338"/>
                </a:cubicBezTo>
                <a:cubicBezTo>
                  <a:pt x="846" y="330"/>
                  <a:pt x="818" y="326"/>
                  <a:pt x="789" y="326"/>
                </a:cubicBezTo>
                <a:cubicBezTo>
                  <a:pt x="704" y="326"/>
                  <a:pt x="627" y="361"/>
                  <a:pt x="571" y="417"/>
                </a:cubicBezTo>
                <a:cubicBezTo>
                  <a:pt x="515" y="473"/>
                  <a:pt x="481" y="550"/>
                  <a:pt x="481" y="635"/>
                </a:cubicBezTo>
                <a:cubicBezTo>
                  <a:pt x="481" y="720"/>
                  <a:pt x="515" y="797"/>
                  <a:pt x="571" y="853"/>
                </a:cubicBezTo>
                <a:cubicBezTo>
                  <a:pt x="627" y="909"/>
                  <a:pt x="704" y="943"/>
                  <a:pt x="789" y="943"/>
                </a:cubicBezTo>
                <a:cubicBezTo>
                  <a:pt x="874" y="943"/>
                  <a:pt x="951" y="909"/>
                  <a:pt x="1007" y="853"/>
                </a:cubicBezTo>
                <a:cubicBezTo>
                  <a:pt x="1063" y="797"/>
                  <a:pt x="1097" y="720"/>
                  <a:pt x="1097" y="635"/>
                </a:cubicBezTo>
                <a:cubicBezTo>
                  <a:pt x="1097" y="593"/>
                  <a:pt x="1089" y="553"/>
                  <a:pt x="1074" y="516"/>
                </a:cubicBezTo>
                <a:cubicBezTo>
                  <a:pt x="1058" y="478"/>
                  <a:pt x="1035" y="444"/>
                  <a:pt x="1006" y="415"/>
                </a:cubicBezTo>
                <a:cubicBezTo>
                  <a:pt x="999" y="409"/>
                  <a:pt x="999" y="399"/>
                  <a:pt x="1006" y="392"/>
                </a:cubicBezTo>
                <a:cubicBezTo>
                  <a:pt x="1012" y="386"/>
                  <a:pt x="1023" y="385"/>
                  <a:pt x="1029" y="392"/>
                </a:cubicBezTo>
                <a:cubicBezTo>
                  <a:pt x="1061" y="423"/>
                  <a:pt x="1087" y="461"/>
                  <a:pt x="1104" y="503"/>
                </a:cubicBezTo>
                <a:cubicBezTo>
                  <a:pt x="1121" y="544"/>
                  <a:pt x="1131" y="588"/>
                  <a:pt x="1131" y="635"/>
                </a:cubicBezTo>
                <a:cubicBezTo>
                  <a:pt x="1131" y="729"/>
                  <a:pt x="1092" y="814"/>
                  <a:pt x="1031" y="876"/>
                </a:cubicBezTo>
                <a:cubicBezTo>
                  <a:pt x="969" y="938"/>
                  <a:pt x="883" y="976"/>
                  <a:pt x="789" y="976"/>
                </a:cubicBezTo>
                <a:cubicBezTo>
                  <a:pt x="695" y="976"/>
                  <a:pt x="609" y="938"/>
                  <a:pt x="548" y="876"/>
                </a:cubicBezTo>
                <a:cubicBezTo>
                  <a:pt x="489" y="818"/>
                  <a:pt x="452" y="739"/>
                  <a:pt x="448" y="651"/>
                </a:cubicBezTo>
                <a:lnTo>
                  <a:pt x="140" y="651"/>
                </a:lnTo>
                <a:cubicBezTo>
                  <a:pt x="130" y="651"/>
                  <a:pt x="123" y="649"/>
                  <a:pt x="117" y="643"/>
                </a:cubicBezTo>
                <a:cubicBezTo>
                  <a:pt x="111" y="637"/>
                  <a:pt x="108" y="630"/>
                  <a:pt x="108" y="619"/>
                </a:cubicBezTo>
                <a:lnTo>
                  <a:pt x="108" y="435"/>
                </a:lnTo>
                <a:moveTo>
                  <a:pt x="773" y="294"/>
                </a:moveTo>
                <a:lnTo>
                  <a:pt x="773" y="192"/>
                </a:lnTo>
                <a:lnTo>
                  <a:pt x="629" y="192"/>
                </a:lnTo>
                <a:lnTo>
                  <a:pt x="629" y="238"/>
                </a:lnTo>
                <a:cubicBezTo>
                  <a:pt x="629" y="247"/>
                  <a:pt x="625" y="256"/>
                  <a:pt x="619" y="262"/>
                </a:cubicBezTo>
                <a:cubicBezTo>
                  <a:pt x="613" y="268"/>
                  <a:pt x="604" y="272"/>
                  <a:pt x="595" y="272"/>
                </a:cubicBezTo>
                <a:lnTo>
                  <a:pt x="499" y="272"/>
                </a:lnTo>
                <a:cubicBezTo>
                  <a:pt x="489" y="272"/>
                  <a:pt x="481" y="268"/>
                  <a:pt x="475" y="262"/>
                </a:cubicBezTo>
                <a:cubicBezTo>
                  <a:pt x="469" y="256"/>
                  <a:pt x="465" y="247"/>
                  <a:pt x="465" y="238"/>
                </a:cubicBezTo>
                <a:lnTo>
                  <a:pt x="465" y="192"/>
                </a:lnTo>
                <a:lnTo>
                  <a:pt x="321" y="192"/>
                </a:lnTo>
                <a:lnTo>
                  <a:pt x="321" y="618"/>
                </a:lnTo>
                <a:lnTo>
                  <a:pt x="448" y="618"/>
                </a:lnTo>
                <a:cubicBezTo>
                  <a:pt x="452" y="530"/>
                  <a:pt x="489" y="451"/>
                  <a:pt x="548" y="393"/>
                </a:cubicBezTo>
                <a:cubicBezTo>
                  <a:pt x="606" y="335"/>
                  <a:pt x="685" y="298"/>
                  <a:pt x="772" y="294"/>
                </a:cubicBezTo>
                <a:lnTo>
                  <a:pt x="772" y="294"/>
                </a:lnTo>
                <a:lnTo>
                  <a:pt x="773" y="294"/>
                </a:lnTo>
                <a:moveTo>
                  <a:pt x="585" y="698"/>
                </a:moveTo>
                <a:cubicBezTo>
                  <a:pt x="585" y="707"/>
                  <a:pt x="579" y="715"/>
                  <a:pt x="569" y="715"/>
                </a:cubicBezTo>
                <a:cubicBezTo>
                  <a:pt x="560" y="715"/>
                  <a:pt x="552" y="707"/>
                  <a:pt x="552" y="698"/>
                </a:cubicBezTo>
                <a:lnTo>
                  <a:pt x="552" y="573"/>
                </a:lnTo>
                <a:cubicBezTo>
                  <a:pt x="552" y="564"/>
                  <a:pt x="559" y="557"/>
                  <a:pt x="569" y="557"/>
                </a:cubicBezTo>
                <a:cubicBezTo>
                  <a:pt x="575" y="557"/>
                  <a:pt x="580" y="560"/>
                  <a:pt x="583" y="565"/>
                </a:cubicBezTo>
                <a:lnTo>
                  <a:pt x="639" y="647"/>
                </a:lnTo>
                <a:lnTo>
                  <a:pt x="638" y="573"/>
                </a:lnTo>
                <a:cubicBezTo>
                  <a:pt x="638" y="564"/>
                  <a:pt x="646" y="557"/>
                  <a:pt x="655" y="557"/>
                </a:cubicBezTo>
                <a:cubicBezTo>
                  <a:pt x="664" y="557"/>
                  <a:pt x="671" y="564"/>
                  <a:pt x="671" y="573"/>
                </a:cubicBezTo>
                <a:lnTo>
                  <a:pt x="673" y="692"/>
                </a:lnTo>
                <a:cubicBezTo>
                  <a:pt x="673" y="701"/>
                  <a:pt x="669" y="709"/>
                  <a:pt x="661" y="712"/>
                </a:cubicBezTo>
                <a:cubicBezTo>
                  <a:pt x="653" y="715"/>
                  <a:pt x="644" y="712"/>
                  <a:pt x="639" y="705"/>
                </a:cubicBezTo>
                <a:lnTo>
                  <a:pt x="585" y="626"/>
                </a:lnTo>
                <a:lnTo>
                  <a:pt x="585" y="698"/>
                </a:lnTo>
                <a:moveTo>
                  <a:pt x="818" y="578"/>
                </a:moveTo>
                <a:cubicBezTo>
                  <a:pt x="815" y="569"/>
                  <a:pt x="820" y="560"/>
                  <a:pt x="828" y="557"/>
                </a:cubicBezTo>
                <a:cubicBezTo>
                  <a:pt x="837" y="554"/>
                  <a:pt x="847" y="558"/>
                  <a:pt x="850" y="567"/>
                </a:cubicBezTo>
                <a:lnTo>
                  <a:pt x="877" y="648"/>
                </a:lnTo>
                <a:lnTo>
                  <a:pt x="907" y="566"/>
                </a:lnTo>
                <a:cubicBezTo>
                  <a:pt x="910" y="557"/>
                  <a:pt x="919" y="553"/>
                  <a:pt x="928" y="556"/>
                </a:cubicBezTo>
                <a:cubicBezTo>
                  <a:pt x="933" y="558"/>
                  <a:pt x="936" y="562"/>
                  <a:pt x="938" y="566"/>
                </a:cubicBezTo>
                <a:lnTo>
                  <a:pt x="966" y="648"/>
                </a:lnTo>
                <a:lnTo>
                  <a:pt x="994" y="567"/>
                </a:lnTo>
                <a:cubicBezTo>
                  <a:pt x="997" y="558"/>
                  <a:pt x="1006" y="554"/>
                  <a:pt x="1015" y="557"/>
                </a:cubicBezTo>
                <a:cubicBezTo>
                  <a:pt x="1024" y="560"/>
                  <a:pt x="1028" y="569"/>
                  <a:pt x="1025" y="578"/>
                </a:cubicBezTo>
                <a:lnTo>
                  <a:pt x="981" y="703"/>
                </a:lnTo>
                <a:cubicBezTo>
                  <a:pt x="980" y="708"/>
                  <a:pt x="976" y="712"/>
                  <a:pt x="971" y="714"/>
                </a:cubicBezTo>
                <a:cubicBezTo>
                  <a:pt x="962" y="717"/>
                  <a:pt x="953" y="712"/>
                  <a:pt x="950" y="703"/>
                </a:cubicBezTo>
                <a:lnTo>
                  <a:pt x="922" y="622"/>
                </a:lnTo>
                <a:lnTo>
                  <a:pt x="893" y="703"/>
                </a:lnTo>
                <a:cubicBezTo>
                  <a:pt x="891" y="708"/>
                  <a:pt x="888" y="712"/>
                  <a:pt x="882" y="714"/>
                </a:cubicBezTo>
                <a:cubicBezTo>
                  <a:pt x="874" y="717"/>
                  <a:pt x="864" y="712"/>
                  <a:pt x="861" y="704"/>
                </a:cubicBezTo>
                <a:lnTo>
                  <a:pt x="818" y="578"/>
                </a:lnTo>
                <a:moveTo>
                  <a:pt x="774" y="558"/>
                </a:moveTo>
                <a:cubicBezTo>
                  <a:pt x="783" y="558"/>
                  <a:pt x="790" y="565"/>
                  <a:pt x="790" y="574"/>
                </a:cubicBezTo>
                <a:cubicBezTo>
                  <a:pt x="790" y="583"/>
                  <a:pt x="783" y="591"/>
                  <a:pt x="774" y="591"/>
                </a:cubicBezTo>
                <a:lnTo>
                  <a:pt x="738" y="591"/>
                </a:lnTo>
                <a:lnTo>
                  <a:pt x="738" y="620"/>
                </a:lnTo>
                <a:lnTo>
                  <a:pt x="770" y="620"/>
                </a:lnTo>
                <a:cubicBezTo>
                  <a:pt x="779" y="620"/>
                  <a:pt x="787" y="627"/>
                  <a:pt x="787" y="636"/>
                </a:cubicBezTo>
                <a:cubicBezTo>
                  <a:pt x="787" y="645"/>
                  <a:pt x="779" y="653"/>
                  <a:pt x="770" y="653"/>
                </a:cubicBezTo>
                <a:lnTo>
                  <a:pt x="738" y="653"/>
                </a:lnTo>
                <a:lnTo>
                  <a:pt x="738" y="682"/>
                </a:lnTo>
                <a:lnTo>
                  <a:pt x="774" y="682"/>
                </a:lnTo>
                <a:cubicBezTo>
                  <a:pt x="783" y="682"/>
                  <a:pt x="790" y="689"/>
                  <a:pt x="790" y="698"/>
                </a:cubicBezTo>
                <a:cubicBezTo>
                  <a:pt x="790" y="707"/>
                  <a:pt x="783" y="715"/>
                  <a:pt x="774" y="715"/>
                </a:cubicBezTo>
                <a:lnTo>
                  <a:pt x="722" y="715"/>
                </a:lnTo>
                <a:cubicBezTo>
                  <a:pt x="713" y="715"/>
                  <a:pt x="705" y="707"/>
                  <a:pt x="705" y="698"/>
                </a:cubicBezTo>
                <a:lnTo>
                  <a:pt x="705" y="574"/>
                </a:lnTo>
                <a:cubicBezTo>
                  <a:pt x="705" y="565"/>
                  <a:pt x="713" y="558"/>
                  <a:pt x="722" y="558"/>
                </a:cubicBezTo>
                <a:lnTo>
                  <a:pt x="774" y="558"/>
                </a:lnTo>
                <a:moveTo>
                  <a:pt x="596" y="192"/>
                </a:moveTo>
                <a:lnTo>
                  <a:pt x="498" y="192"/>
                </a:lnTo>
                <a:lnTo>
                  <a:pt x="498" y="239"/>
                </a:lnTo>
                <a:lnTo>
                  <a:pt x="596" y="239"/>
                </a:lnTo>
                <a:lnTo>
                  <a:pt x="596" y="192"/>
                </a:lnTo>
                <a:moveTo>
                  <a:pt x="634" y="117"/>
                </a:moveTo>
                <a:cubicBezTo>
                  <a:pt x="640" y="109"/>
                  <a:pt x="650" y="108"/>
                  <a:pt x="657" y="113"/>
                </a:cubicBezTo>
                <a:cubicBezTo>
                  <a:pt x="665" y="118"/>
                  <a:pt x="666" y="129"/>
                  <a:pt x="661" y="136"/>
                </a:cubicBezTo>
                <a:lnTo>
                  <a:pt x="645" y="159"/>
                </a:lnTo>
                <a:lnTo>
                  <a:pt x="781" y="159"/>
                </a:lnTo>
                <a:lnTo>
                  <a:pt x="872" y="33"/>
                </a:lnTo>
                <a:lnTo>
                  <a:pt x="735" y="33"/>
                </a:lnTo>
                <a:lnTo>
                  <a:pt x="705" y="75"/>
                </a:lnTo>
                <a:cubicBezTo>
                  <a:pt x="700" y="83"/>
                  <a:pt x="689" y="84"/>
                  <a:pt x="682" y="79"/>
                </a:cubicBezTo>
                <a:cubicBezTo>
                  <a:pt x="675" y="74"/>
                  <a:pt x="673" y="63"/>
                  <a:pt x="678" y="56"/>
                </a:cubicBezTo>
                <a:lnTo>
                  <a:pt x="695" y="33"/>
                </a:lnTo>
                <a:lnTo>
                  <a:pt x="605" y="33"/>
                </a:lnTo>
                <a:lnTo>
                  <a:pt x="514" y="159"/>
                </a:lnTo>
                <a:lnTo>
                  <a:pt x="604" y="159"/>
                </a:lnTo>
                <a:lnTo>
                  <a:pt x="634" y="117"/>
                </a:lnTo>
                <a:moveTo>
                  <a:pt x="473" y="159"/>
                </a:moveTo>
                <a:lnTo>
                  <a:pt x="564" y="33"/>
                </a:lnTo>
                <a:lnTo>
                  <a:pt x="428" y="33"/>
                </a:lnTo>
                <a:lnTo>
                  <a:pt x="337" y="159"/>
                </a:lnTo>
                <a:lnTo>
                  <a:pt x="473" y="159"/>
                </a:lnTo>
                <a:moveTo>
                  <a:pt x="133" y="159"/>
                </a:moveTo>
                <a:lnTo>
                  <a:pt x="296" y="159"/>
                </a:lnTo>
                <a:lnTo>
                  <a:pt x="387" y="33"/>
                </a:lnTo>
                <a:lnTo>
                  <a:pt x="42" y="33"/>
                </a:lnTo>
                <a:lnTo>
                  <a:pt x="133" y="159"/>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76" name="Google Shape;576;p37"/>
          <p:cNvSpPr/>
          <p:nvPr/>
        </p:nvSpPr>
        <p:spPr>
          <a:xfrm>
            <a:off x="5384708" y="3656402"/>
            <a:ext cx="407160" cy="396360"/>
          </a:xfrm>
          <a:custGeom>
            <a:rect b="b" l="l" r="r" t="t"/>
            <a:pathLst>
              <a:path extrusionOk="0" h="1101" w="1131">
                <a:moveTo>
                  <a:pt x="17" y="570"/>
                </a:moveTo>
                <a:lnTo>
                  <a:pt x="145" y="570"/>
                </a:lnTo>
                <a:cubicBezTo>
                  <a:pt x="149" y="537"/>
                  <a:pt x="165" y="507"/>
                  <a:pt x="187" y="484"/>
                </a:cubicBezTo>
                <a:cubicBezTo>
                  <a:pt x="213" y="458"/>
                  <a:pt x="250" y="441"/>
                  <a:pt x="290" y="441"/>
                </a:cubicBezTo>
                <a:lnTo>
                  <a:pt x="948" y="441"/>
                </a:lnTo>
                <a:cubicBezTo>
                  <a:pt x="979" y="441"/>
                  <a:pt x="1007" y="429"/>
                  <a:pt x="1028" y="408"/>
                </a:cubicBezTo>
                <a:cubicBezTo>
                  <a:pt x="1048" y="388"/>
                  <a:pt x="1060" y="360"/>
                  <a:pt x="1060" y="329"/>
                </a:cubicBezTo>
                <a:cubicBezTo>
                  <a:pt x="1060" y="298"/>
                  <a:pt x="1048" y="270"/>
                  <a:pt x="1028" y="250"/>
                </a:cubicBezTo>
                <a:cubicBezTo>
                  <a:pt x="1007" y="230"/>
                  <a:pt x="979" y="217"/>
                  <a:pt x="948" y="217"/>
                </a:cubicBezTo>
                <a:lnTo>
                  <a:pt x="922" y="217"/>
                </a:lnTo>
                <a:lnTo>
                  <a:pt x="922" y="385"/>
                </a:lnTo>
                <a:cubicBezTo>
                  <a:pt x="922" y="394"/>
                  <a:pt x="915" y="402"/>
                  <a:pt x="905" y="402"/>
                </a:cubicBezTo>
                <a:lnTo>
                  <a:pt x="799" y="402"/>
                </a:lnTo>
                <a:cubicBezTo>
                  <a:pt x="790" y="402"/>
                  <a:pt x="782" y="394"/>
                  <a:pt x="782" y="385"/>
                </a:cubicBezTo>
                <a:cubicBezTo>
                  <a:pt x="782" y="376"/>
                  <a:pt x="790" y="368"/>
                  <a:pt x="799" y="368"/>
                </a:cubicBezTo>
                <a:lnTo>
                  <a:pt x="889" y="368"/>
                </a:lnTo>
                <a:lnTo>
                  <a:pt x="889" y="33"/>
                </a:lnTo>
                <a:lnTo>
                  <a:pt x="633" y="33"/>
                </a:lnTo>
                <a:lnTo>
                  <a:pt x="633" y="368"/>
                </a:lnTo>
                <a:lnTo>
                  <a:pt x="724" y="368"/>
                </a:lnTo>
                <a:cubicBezTo>
                  <a:pt x="733" y="368"/>
                  <a:pt x="740" y="376"/>
                  <a:pt x="740" y="385"/>
                </a:cubicBezTo>
                <a:cubicBezTo>
                  <a:pt x="740" y="394"/>
                  <a:pt x="733" y="402"/>
                  <a:pt x="724" y="402"/>
                </a:cubicBezTo>
                <a:lnTo>
                  <a:pt x="617" y="402"/>
                </a:lnTo>
                <a:cubicBezTo>
                  <a:pt x="608" y="402"/>
                  <a:pt x="600" y="394"/>
                  <a:pt x="600" y="385"/>
                </a:cubicBezTo>
                <a:lnTo>
                  <a:pt x="600" y="217"/>
                </a:lnTo>
                <a:lnTo>
                  <a:pt x="517" y="217"/>
                </a:lnTo>
                <a:lnTo>
                  <a:pt x="517" y="385"/>
                </a:lnTo>
                <a:cubicBezTo>
                  <a:pt x="517" y="394"/>
                  <a:pt x="510" y="402"/>
                  <a:pt x="501" y="402"/>
                </a:cubicBezTo>
                <a:lnTo>
                  <a:pt x="394" y="402"/>
                </a:lnTo>
                <a:cubicBezTo>
                  <a:pt x="385" y="402"/>
                  <a:pt x="378" y="394"/>
                  <a:pt x="378" y="385"/>
                </a:cubicBezTo>
                <a:cubicBezTo>
                  <a:pt x="378" y="376"/>
                  <a:pt x="385" y="368"/>
                  <a:pt x="394" y="368"/>
                </a:cubicBezTo>
                <a:lnTo>
                  <a:pt x="484" y="368"/>
                </a:lnTo>
                <a:lnTo>
                  <a:pt x="484" y="33"/>
                </a:lnTo>
                <a:lnTo>
                  <a:pt x="229" y="33"/>
                </a:lnTo>
                <a:lnTo>
                  <a:pt x="229" y="368"/>
                </a:lnTo>
                <a:lnTo>
                  <a:pt x="319" y="368"/>
                </a:lnTo>
                <a:cubicBezTo>
                  <a:pt x="328" y="368"/>
                  <a:pt x="336" y="376"/>
                  <a:pt x="336" y="385"/>
                </a:cubicBezTo>
                <a:cubicBezTo>
                  <a:pt x="336" y="394"/>
                  <a:pt x="328" y="402"/>
                  <a:pt x="319" y="402"/>
                </a:cubicBezTo>
                <a:lnTo>
                  <a:pt x="212" y="402"/>
                </a:lnTo>
                <a:cubicBezTo>
                  <a:pt x="203" y="402"/>
                  <a:pt x="196" y="394"/>
                  <a:pt x="196" y="385"/>
                </a:cubicBezTo>
                <a:lnTo>
                  <a:pt x="196" y="217"/>
                </a:lnTo>
                <a:lnTo>
                  <a:pt x="169" y="217"/>
                </a:lnTo>
                <a:cubicBezTo>
                  <a:pt x="129" y="217"/>
                  <a:pt x="94" y="201"/>
                  <a:pt x="67" y="175"/>
                </a:cubicBezTo>
                <a:cubicBezTo>
                  <a:pt x="41" y="148"/>
                  <a:pt x="24" y="112"/>
                  <a:pt x="24" y="72"/>
                </a:cubicBezTo>
                <a:cubicBezTo>
                  <a:pt x="24" y="63"/>
                  <a:pt x="32" y="55"/>
                  <a:pt x="41" y="55"/>
                </a:cubicBezTo>
                <a:cubicBezTo>
                  <a:pt x="50" y="55"/>
                  <a:pt x="57" y="63"/>
                  <a:pt x="57" y="72"/>
                </a:cubicBezTo>
                <a:cubicBezTo>
                  <a:pt x="57" y="103"/>
                  <a:pt x="70" y="131"/>
                  <a:pt x="90" y="151"/>
                </a:cubicBezTo>
                <a:cubicBezTo>
                  <a:pt x="111" y="171"/>
                  <a:pt x="139" y="184"/>
                  <a:pt x="169" y="184"/>
                </a:cubicBezTo>
                <a:lnTo>
                  <a:pt x="196" y="184"/>
                </a:lnTo>
                <a:lnTo>
                  <a:pt x="196" y="16"/>
                </a:lnTo>
                <a:cubicBezTo>
                  <a:pt x="196" y="7"/>
                  <a:pt x="203" y="0"/>
                  <a:pt x="212" y="0"/>
                </a:cubicBezTo>
                <a:lnTo>
                  <a:pt x="501" y="0"/>
                </a:lnTo>
                <a:cubicBezTo>
                  <a:pt x="510" y="0"/>
                  <a:pt x="517" y="7"/>
                  <a:pt x="517" y="16"/>
                </a:cubicBezTo>
                <a:lnTo>
                  <a:pt x="517" y="184"/>
                </a:lnTo>
                <a:lnTo>
                  <a:pt x="600" y="184"/>
                </a:lnTo>
                <a:lnTo>
                  <a:pt x="600" y="16"/>
                </a:lnTo>
                <a:cubicBezTo>
                  <a:pt x="600" y="7"/>
                  <a:pt x="608" y="0"/>
                  <a:pt x="617" y="0"/>
                </a:cubicBezTo>
                <a:lnTo>
                  <a:pt x="905" y="0"/>
                </a:lnTo>
                <a:cubicBezTo>
                  <a:pt x="915" y="0"/>
                  <a:pt x="922" y="7"/>
                  <a:pt x="922" y="16"/>
                </a:cubicBezTo>
                <a:lnTo>
                  <a:pt x="922" y="184"/>
                </a:lnTo>
                <a:lnTo>
                  <a:pt x="948" y="184"/>
                </a:lnTo>
                <a:cubicBezTo>
                  <a:pt x="988" y="184"/>
                  <a:pt x="1025" y="200"/>
                  <a:pt x="1051" y="227"/>
                </a:cubicBezTo>
                <a:cubicBezTo>
                  <a:pt x="1077" y="253"/>
                  <a:pt x="1094" y="289"/>
                  <a:pt x="1094" y="329"/>
                </a:cubicBezTo>
                <a:cubicBezTo>
                  <a:pt x="1094" y="369"/>
                  <a:pt x="1077" y="406"/>
                  <a:pt x="1051" y="432"/>
                </a:cubicBezTo>
                <a:cubicBezTo>
                  <a:pt x="1025" y="458"/>
                  <a:pt x="988" y="474"/>
                  <a:pt x="948" y="474"/>
                </a:cubicBezTo>
                <a:lnTo>
                  <a:pt x="290" y="474"/>
                </a:lnTo>
                <a:cubicBezTo>
                  <a:pt x="259" y="474"/>
                  <a:pt x="231" y="487"/>
                  <a:pt x="211" y="507"/>
                </a:cubicBezTo>
                <a:cubicBezTo>
                  <a:pt x="194" y="524"/>
                  <a:pt x="182" y="546"/>
                  <a:pt x="179" y="570"/>
                </a:cubicBezTo>
                <a:lnTo>
                  <a:pt x="305" y="570"/>
                </a:lnTo>
                <a:cubicBezTo>
                  <a:pt x="315" y="570"/>
                  <a:pt x="322" y="577"/>
                  <a:pt x="322" y="587"/>
                </a:cubicBezTo>
                <a:lnTo>
                  <a:pt x="322" y="754"/>
                </a:lnTo>
                <a:lnTo>
                  <a:pt x="405" y="754"/>
                </a:lnTo>
                <a:lnTo>
                  <a:pt x="405" y="587"/>
                </a:lnTo>
                <a:cubicBezTo>
                  <a:pt x="405" y="577"/>
                  <a:pt x="412" y="570"/>
                  <a:pt x="421" y="570"/>
                </a:cubicBezTo>
                <a:lnTo>
                  <a:pt x="710" y="570"/>
                </a:lnTo>
                <a:cubicBezTo>
                  <a:pt x="719" y="570"/>
                  <a:pt x="726" y="577"/>
                  <a:pt x="726" y="587"/>
                </a:cubicBezTo>
                <a:lnTo>
                  <a:pt x="726" y="754"/>
                </a:lnTo>
                <a:lnTo>
                  <a:pt x="809" y="754"/>
                </a:lnTo>
                <a:lnTo>
                  <a:pt x="809" y="587"/>
                </a:lnTo>
                <a:cubicBezTo>
                  <a:pt x="809" y="577"/>
                  <a:pt x="817" y="570"/>
                  <a:pt x="826" y="570"/>
                </a:cubicBezTo>
                <a:lnTo>
                  <a:pt x="1115" y="570"/>
                </a:lnTo>
                <a:cubicBezTo>
                  <a:pt x="1124" y="570"/>
                  <a:pt x="1131" y="577"/>
                  <a:pt x="1131" y="587"/>
                </a:cubicBezTo>
                <a:lnTo>
                  <a:pt x="1131" y="955"/>
                </a:lnTo>
                <a:cubicBezTo>
                  <a:pt x="1131" y="965"/>
                  <a:pt x="1124" y="972"/>
                  <a:pt x="1115" y="972"/>
                </a:cubicBezTo>
                <a:lnTo>
                  <a:pt x="986" y="972"/>
                </a:lnTo>
                <a:cubicBezTo>
                  <a:pt x="982" y="1005"/>
                  <a:pt x="967" y="1035"/>
                  <a:pt x="944" y="1058"/>
                </a:cubicBezTo>
                <a:cubicBezTo>
                  <a:pt x="918" y="1084"/>
                  <a:pt x="881" y="1101"/>
                  <a:pt x="842" y="1101"/>
                </a:cubicBezTo>
                <a:lnTo>
                  <a:pt x="161" y="1101"/>
                </a:lnTo>
                <a:cubicBezTo>
                  <a:pt x="152" y="1101"/>
                  <a:pt x="144" y="1093"/>
                  <a:pt x="144" y="1084"/>
                </a:cubicBezTo>
                <a:cubicBezTo>
                  <a:pt x="144" y="1075"/>
                  <a:pt x="152" y="1067"/>
                  <a:pt x="161" y="1067"/>
                </a:cubicBezTo>
                <a:lnTo>
                  <a:pt x="842" y="1067"/>
                </a:lnTo>
                <a:cubicBezTo>
                  <a:pt x="872" y="1067"/>
                  <a:pt x="900" y="1055"/>
                  <a:pt x="921" y="1035"/>
                </a:cubicBezTo>
                <a:cubicBezTo>
                  <a:pt x="937" y="1018"/>
                  <a:pt x="949" y="996"/>
                  <a:pt x="952" y="972"/>
                </a:cubicBezTo>
                <a:lnTo>
                  <a:pt x="826" y="972"/>
                </a:lnTo>
                <a:cubicBezTo>
                  <a:pt x="817" y="972"/>
                  <a:pt x="809" y="965"/>
                  <a:pt x="809" y="955"/>
                </a:cubicBezTo>
                <a:lnTo>
                  <a:pt x="809" y="787"/>
                </a:lnTo>
                <a:lnTo>
                  <a:pt x="726" y="787"/>
                </a:lnTo>
                <a:lnTo>
                  <a:pt x="726" y="955"/>
                </a:lnTo>
                <a:cubicBezTo>
                  <a:pt x="726" y="965"/>
                  <a:pt x="719" y="972"/>
                  <a:pt x="710" y="972"/>
                </a:cubicBezTo>
                <a:lnTo>
                  <a:pt x="603" y="972"/>
                </a:lnTo>
                <a:cubicBezTo>
                  <a:pt x="594" y="972"/>
                  <a:pt x="587" y="964"/>
                  <a:pt x="587" y="955"/>
                </a:cubicBezTo>
                <a:cubicBezTo>
                  <a:pt x="587" y="945"/>
                  <a:pt x="594" y="939"/>
                  <a:pt x="603" y="939"/>
                </a:cubicBezTo>
                <a:lnTo>
                  <a:pt x="693" y="939"/>
                </a:lnTo>
                <a:lnTo>
                  <a:pt x="693" y="603"/>
                </a:lnTo>
                <a:lnTo>
                  <a:pt x="438" y="603"/>
                </a:lnTo>
                <a:lnTo>
                  <a:pt x="438" y="939"/>
                </a:lnTo>
                <a:lnTo>
                  <a:pt x="528" y="939"/>
                </a:lnTo>
                <a:cubicBezTo>
                  <a:pt x="537" y="939"/>
                  <a:pt x="545" y="945"/>
                  <a:pt x="545" y="955"/>
                </a:cubicBezTo>
                <a:cubicBezTo>
                  <a:pt x="545" y="964"/>
                  <a:pt x="537" y="972"/>
                  <a:pt x="528" y="972"/>
                </a:cubicBezTo>
                <a:lnTo>
                  <a:pt x="421" y="972"/>
                </a:lnTo>
                <a:cubicBezTo>
                  <a:pt x="412" y="972"/>
                  <a:pt x="405" y="965"/>
                  <a:pt x="405" y="955"/>
                </a:cubicBezTo>
                <a:lnTo>
                  <a:pt x="405" y="787"/>
                </a:lnTo>
                <a:lnTo>
                  <a:pt x="322" y="787"/>
                </a:lnTo>
                <a:lnTo>
                  <a:pt x="322" y="955"/>
                </a:lnTo>
                <a:cubicBezTo>
                  <a:pt x="322" y="965"/>
                  <a:pt x="315" y="972"/>
                  <a:pt x="305" y="972"/>
                </a:cubicBezTo>
                <a:lnTo>
                  <a:pt x="17" y="972"/>
                </a:lnTo>
                <a:cubicBezTo>
                  <a:pt x="8" y="972"/>
                  <a:pt x="0" y="965"/>
                  <a:pt x="0" y="955"/>
                </a:cubicBezTo>
                <a:lnTo>
                  <a:pt x="0" y="587"/>
                </a:lnTo>
                <a:cubicBezTo>
                  <a:pt x="0" y="577"/>
                  <a:pt x="8" y="570"/>
                  <a:pt x="17" y="570"/>
                </a:cubicBezTo>
                <a:moveTo>
                  <a:pt x="289" y="603"/>
                </a:moveTo>
                <a:lnTo>
                  <a:pt x="33" y="603"/>
                </a:lnTo>
                <a:lnTo>
                  <a:pt x="33" y="939"/>
                </a:lnTo>
                <a:lnTo>
                  <a:pt x="289" y="939"/>
                </a:lnTo>
                <a:lnTo>
                  <a:pt x="289" y="603"/>
                </a:lnTo>
                <a:moveTo>
                  <a:pt x="842" y="939"/>
                </a:moveTo>
                <a:lnTo>
                  <a:pt x="1098" y="939"/>
                </a:lnTo>
                <a:lnTo>
                  <a:pt x="1098" y="603"/>
                </a:lnTo>
                <a:lnTo>
                  <a:pt x="842" y="603"/>
                </a:lnTo>
                <a:lnTo>
                  <a:pt x="842" y="939"/>
                </a:lnTo>
                <a:moveTo>
                  <a:pt x="276" y="212"/>
                </a:moveTo>
                <a:cubicBezTo>
                  <a:pt x="269" y="206"/>
                  <a:pt x="269" y="195"/>
                  <a:pt x="276" y="189"/>
                </a:cubicBezTo>
                <a:cubicBezTo>
                  <a:pt x="282" y="182"/>
                  <a:pt x="292" y="182"/>
                  <a:pt x="299" y="189"/>
                </a:cubicBezTo>
                <a:lnTo>
                  <a:pt x="333" y="223"/>
                </a:lnTo>
                <a:lnTo>
                  <a:pt x="414" y="143"/>
                </a:lnTo>
                <a:cubicBezTo>
                  <a:pt x="421" y="136"/>
                  <a:pt x="431" y="136"/>
                  <a:pt x="438" y="143"/>
                </a:cubicBezTo>
                <a:cubicBezTo>
                  <a:pt x="444" y="149"/>
                  <a:pt x="444" y="160"/>
                  <a:pt x="438" y="166"/>
                </a:cubicBezTo>
                <a:lnTo>
                  <a:pt x="345" y="258"/>
                </a:lnTo>
                <a:cubicBezTo>
                  <a:pt x="339" y="265"/>
                  <a:pt x="328" y="265"/>
                  <a:pt x="322" y="258"/>
                </a:cubicBezTo>
                <a:lnTo>
                  <a:pt x="276" y="212"/>
                </a:lnTo>
                <a:moveTo>
                  <a:pt x="681" y="97"/>
                </a:moveTo>
                <a:cubicBezTo>
                  <a:pt x="672" y="97"/>
                  <a:pt x="665" y="90"/>
                  <a:pt x="665" y="81"/>
                </a:cubicBezTo>
                <a:cubicBezTo>
                  <a:pt x="665" y="71"/>
                  <a:pt x="672" y="64"/>
                  <a:pt x="681" y="64"/>
                </a:cubicBezTo>
                <a:lnTo>
                  <a:pt x="841" y="64"/>
                </a:lnTo>
                <a:cubicBezTo>
                  <a:pt x="850" y="64"/>
                  <a:pt x="858" y="71"/>
                  <a:pt x="858" y="81"/>
                </a:cubicBezTo>
                <a:cubicBezTo>
                  <a:pt x="858" y="90"/>
                  <a:pt x="850" y="97"/>
                  <a:pt x="841" y="97"/>
                </a:cubicBezTo>
                <a:lnTo>
                  <a:pt x="681" y="97"/>
                </a:lnTo>
                <a:moveTo>
                  <a:pt x="681" y="161"/>
                </a:moveTo>
                <a:cubicBezTo>
                  <a:pt x="672" y="161"/>
                  <a:pt x="665" y="154"/>
                  <a:pt x="665" y="145"/>
                </a:cubicBezTo>
                <a:cubicBezTo>
                  <a:pt x="665" y="136"/>
                  <a:pt x="672" y="128"/>
                  <a:pt x="681" y="128"/>
                </a:cubicBezTo>
                <a:lnTo>
                  <a:pt x="841" y="128"/>
                </a:lnTo>
                <a:cubicBezTo>
                  <a:pt x="850" y="128"/>
                  <a:pt x="858" y="136"/>
                  <a:pt x="858" y="145"/>
                </a:cubicBezTo>
                <a:cubicBezTo>
                  <a:pt x="858" y="154"/>
                  <a:pt x="850" y="161"/>
                  <a:pt x="841" y="161"/>
                </a:cubicBezTo>
                <a:lnTo>
                  <a:pt x="681" y="161"/>
                </a:lnTo>
                <a:moveTo>
                  <a:pt x="883" y="691"/>
                </a:moveTo>
                <a:cubicBezTo>
                  <a:pt x="874" y="691"/>
                  <a:pt x="866" y="683"/>
                  <a:pt x="866" y="674"/>
                </a:cubicBezTo>
                <a:cubicBezTo>
                  <a:pt x="866" y="664"/>
                  <a:pt x="874" y="658"/>
                  <a:pt x="883" y="658"/>
                </a:cubicBezTo>
                <a:lnTo>
                  <a:pt x="1057" y="658"/>
                </a:lnTo>
                <a:cubicBezTo>
                  <a:pt x="1066" y="658"/>
                  <a:pt x="1074" y="664"/>
                  <a:pt x="1074" y="674"/>
                </a:cubicBezTo>
                <a:cubicBezTo>
                  <a:pt x="1074" y="683"/>
                  <a:pt x="1066" y="691"/>
                  <a:pt x="1057" y="691"/>
                </a:cubicBezTo>
                <a:lnTo>
                  <a:pt x="883" y="691"/>
                </a:lnTo>
                <a:moveTo>
                  <a:pt x="883" y="884"/>
                </a:moveTo>
                <a:cubicBezTo>
                  <a:pt x="874" y="884"/>
                  <a:pt x="866" y="876"/>
                  <a:pt x="866" y="867"/>
                </a:cubicBezTo>
                <a:cubicBezTo>
                  <a:pt x="866" y="857"/>
                  <a:pt x="874" y="851"/>
                  <a:pt x="883" y="851"/>
                </a:cubicBezTo>
                <a:lnTo>
                  <a:pt x="988" y="851"/>
                </a:lnTo>
                <a:cubicBezTo>
                  <a:pt x="997" y="851"/>
                  <a:pt x="1004" y="857"/>
                  <a:pt x="1004" y="867"/>
                </a:cubicBezTo>
                <a:cubicBezTo>
                  <a:pt x="1004" y="876"/>
                  <a:pt x="997" y="884"/>
                  <a:pt x="988" y="884"/>
                </a:cubicBezTo>
                <a:lnTo>
                  <a:pt x="883" y="884"/>
                </a:lnTo>
                <a:moveTo>
                  <a:pt x="883" y="820"/>
                </a:moveTo>
                <a:cubicBezTo>
                  <a:pt x="874" y="820"/>
                  <a:pt x="866" y="812"/>
                  <a:pt x="866" y="803"/>
                </a:cubicBezTo>
                <a:cubicBezTo>
                  <a:pt x="866" y="794"/>
                  <a:pt x="874" y="787"/>
                  <a:pt x="883" y="787"/>
                </a:cubicBezTo>
                <a:lnTo>
                  <a:pt x="1057" y="787"/>
                </a:lnTo>
                <a:cubicBezTo>
                  <a:pt x="1066" y="787"/>
                  <a:pt x="1074" y="794"/>
                  <a:pt x="1074" y="803"/>
                </a:cubicBezTo>
                <a:cubicBezTo>
                  <a:pt x="1074" y="812"/>
                  <a:pt x="1066" y="820"/>
                  <a:pt x="1057" y="820"/>
                </a:cubicBezTo>
                <a:lnTo>
                  <a:pt x="883" y="820"/>
                </a:lnTo>
                <a:moveTo>
                  <a:pt x="883" y="755"/>
                </a:moveTo>
                <a:cubicBezTo>
                  <a:pt x="874" y="755"/>
                  <a:pt x="866" y="748"/>
                  <a:pt x="866" y="739"/>
                </a:cubicBezTo>
                <a:cubicBezTo>
                  <a:pt x="866" y="730"/>
                  <a:pt x="874" y="722"/>
                  <a:pt x="883" y="722"/>
                </a:cubicBezTo>
                <a:lnTo>
                  <a:pt x="1057" y="722"/>
                </a:lnTo>
                <a:cubicBezTo>
                  <a:pt x="1066" y="722"/>
                  <a:pt x="1074" y="730"/>
                  <a:pt x="1074" y="739"/>
                </a:cubicBezTo>
                <a:cubicBezTo>
                  <a:pt x="1074" y="748"/>
                  <a:pt x="1066" y="755"/>
                  <a:pt x="1057" y="755"/>
                </a:cubicBezTo>
                <a:lnTo>
                  <a:pt x="883" y="755"/>
                </a:lnTo>
                <a:moveTo>
                  <a:pt x="486" y="639"/>
                </a:moveTo>
                <a:lnTo>
                  <a:pt x="646" y="639"/>
                </a:lnTo>
                <a:cubicBezTo>
                  <a:pt x="655" y="639"/>
                  <a:pt x="662" y="646"/>
                  <a:pt x="662" y="655"/>
                </a:cubicBezTo>
                <a:lnTo>
                  <a:pt x="662" y="739"/>
                </a:lnTo>
                <a:cubicBezTo>
                  <a:pt x="662" y="748"/>
                  <a:pt x="655" y="755"/>
                  <a:pt x="646" y="755"/>
                </a:cubicBezTo>
                <a:lnTo>
                  <a:pt x="486" y="755"/>
                </a:lnTo>
                <a:cubicBezTo>
                  <a:pt x="476" y="755"/>
                  <a:pt x="469" y="748"/>
                  <a:pt x="469" y="739"/>
                </a:cubicBezTo>
                <a:lnTo>
                  <a:pt x="469" y="655"/>
                </a:lnTo>
                <a:cubicBezTo>
                  <a:pt x="469" y="646"/>
                  <a:pt x="476" y="639"/>
                  <a:pt x="486" y="639"/>
                </a:cubicBezTo>
                <a:moveTo>
                  <a:pt x="629" y="672"/>
                </a:moveTo>
                <a:lnTo>
                  <a:pt x="502" y="672"/>
                </a:lnTo>
                <a:lnTo>
                  <a:pt x="502" y="722"/>
                </a:lnTo>
                <a:lnTo>
                  <a:pt x="629" y="722"/>
                </a:lnTo>
                <a:lnTo>
                  <a:pt x="629" y="672"/>
                </a:lnTo>
                <a:moveTo>
                  <a:pt x="486" y="787"/>
                </a:moveTo>
                <a:lnTo>
                  <a:pt x="646" y="787"/>
                </a:lnTo>
                <a:cubicBezTo>
                  <a:pt x="655" y="787"/>
                  <a:pt x="662" y="794"/>
                  <a:pt x="662" y="803"/>
                </a:cubicBezTo>
                <a:lnTo>
                  <a:pt x="662" y="887"/>
                </a:lnTo>
                <a:cubicBezTo>
                  <a:pt x="662" y="896"/>
                  <a:pt x="655" y="903"/>
                  <a:pt x="646" y="903"/>
                </a:cubicBezTo>
                <a:lnTo>
                  <a:pt x="486" y="903"/>
                </a:lnTo>
                <a:cubicBezTo>
                  <a:pt x="476" y="903"/>
                  <a:pt x="469" y="896"/>
                  <a:pt x="469" y="887"/>
                </a:cubicBezTo>
                <a:lnTo>
                  <a:pt x="469" y="803"/>
                </a:lnTo>
                <a:cubicBezTo>
                  <a:pt x="469" y="794"/>
                  <a:pt x="476" y="787"/>
                  <a:pt x="486" y="787"/>
                </a:cubicBezTo>
                <a:moveTo>
                  <a:pt x="629" y="820"/>
                </a:moveTo>
                <a:lnTo>
                  <a:pt x="502" y="820"/>
                </a:lnTo>
                <a:lnTo>
                  <a:pt x="502" y="870"/>
                </a:lnTo>
                <a:lnTo>
                  <a:pt x="629" y="870"/>
                </a:lnTo>
                <a:lnTo>
                  <a:pt x="629" y="820"/>
                </a:lnTo>
                <a:moveTo>
                  <a:pt x="112" y="667"/>
                </a:moveTo>
                <a:lnTo>
                  <a:pt x="161" y="741"/>
                </a:lnTo>
                <a:lnTo>
                  <a:pt x="210" y="667"/>
                </a:lnTo>
                <a:lnTo>
                  <a:pt x="112" y="667"/>
                </a:lnTo>
                <a:moveTo>
                  <a:pt x="224" y="706"/>
                </a:moveTo>
                <a:lnTo>
                  <a:pt x="181" y="771"/>
                </a:lnTo>
                <a:lnTo>
                  <a:pt x="224" y="836"/>
                </a:lnTo>
                <a:lnTo>
                  <a:pt x="224" y="706"/>
                </a:lnTo>
                <a:moveTo>
                  <a:pt x="210" y="874"/>
                </a:moveTo>
                <a:lnTo>
                  <a:pt x="161" y="801"/>
                </a:lnTo>
                <a:lnTo>
                  <a:pt x="112" y="874"/>
                </a:lnTo>
                <a:lnTo>
                  <a:pt x="210" y="874"/>
                </a:lnTo>
                <a:moveTo>
                  <a:pt x="98" y="836"/>
                </a:moveTo>
                <a:lnTo>
                  <a:pt x="141" y="771"/>
                </a:lnTo>
                <a:lnTo>
                  <a:pt x="98" y="706"/>
                </a:lnTo>
                <a:lnTo>
                  <a:pt x="98" y="836"/>
                </a:lnTo>
                <a:moveTo>
                  <a:pt x="681" y="190"/>
                </a:moveTo>
                <a:lnTo>
                  <a:pt x="841" y="190"/>
                </a:lnTo>
                <a:cubicBezTo>
                  <a:pt x="850" y="190"/>
                  <a:pt x="858" y="198"/>
                  <a:pt x="858" y="207"/>
                </a:cubicBezTo>
                <a:lnTo>
                  <a:pt x="858" y="321"/>
                </a:lnTo>
                <a:cubicBezTo>
                  <a:pt x="858" y="330"/>
                  <a:pt x="850" y="337"/>
                  <a:pt x="841" y="337"/>
                </a:cubicBezTo>
                <a:lnTo>
                  <a:pt x="681" y="337"/>
                </a:lnTo>
                <a:cubicBezTo>
                  <a:pt x="672" y="337"/>
                  <a:pt x="665" y="330"/>
                  <a:pt x="665" y="321"/>
                </a:cubicBezTo>
                <a:lnTo>
                  <a:pt x="665" y="207"/>
                </a:lnTo>
                <a:cubicBezTo>
                  <a:pt x="665" y="198"/>
                  <a:pt x="672" y="190"/>
                  <a:pt x="681" y="190"/>
                </a:cubicBezTo>
                <a:moveTo>
                  <a:pt x="825" y="223"/>
                </a:moveTo>
                <a:lnTo>
                  <a:pt x="698" y="223"/>
                </a:lnTo>
                <a:lnTo>
                  <a:pt x="698" y="304"/>
                </a:lnTo>
                <a:lnTo>
                  <a:pt x="825" y="304"/>
                </a:lnTo>
                <a:lnTo>
                  <a:pt x="825" y="223"/>
                </a:lnTo>
                <a:moveTo>
                  <a:pt x="81" y="634"/>
                </a:moveTo>
                <a:lnTo>
                  <a:pt x="241" y="634"/>
                </a:lnTo>
                <a:cubicBezTo>
                  <a:pt x="250" y="634"/>
                  <a:pt x="258" y="642"/>
                  <a:pt x="258" y="651"/>
                </a:cubicBezTo>
                <a:lnTo>
                  <a:pt x="258" y="891"/>
                </a:lnTo>
                <a:cubicBezTo>
                  <a:pt x="258" y="900"/>
                  <a:pt x="250" y="908"/>
                  <a:pt x="241" y="908"/>
                </a:cubicBezTo>
                <a:lnTo>
                  <a:pt x="81" y="908"/>
                </a:lnTo>
                <a:cubicBezTo>
                  <a:pt x="72" y="908"/>
                  <a:pt x="64" y="900"/>
                  <a:pt x="64" y="891"/>
                </a:cubicBezTo>
                <a:lnTo>
                  <a:pt x="64" y="651"/>
                </a:lnTo>
                <a:cubicBezTo>
                  <a:pt x="64" y="642"/>
                  <a:pt x="72" y="634"/>
                  <a:pt x="81" y="6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77" name="Google Shape;577;p37"/>
          <p:cNvSpPr/>
          <p:nvPr/>
        </p:nvSpPr>
        <p:spPr>
          <a:xfrm>
            <a:off x="3542048" y="3651002"/>
            <a:ext cx="267480" cy="407160"/>
          </a:xfrm>
          <a:custGeom>
            <a:rect b="b" l="l" r="r" t="t"/>
            <a:pathLst>
              <a:path extrusionOk="0" h="1131" w="743">
                <a:moveTo>
                  <a:pt x="156" y="1097"/>
                </a:moveTo>
                <a:lnTo>
                  <a:pt x="586" y="1097"/>
                </a:lnTo>
                <a:cubicBezTo>
                  <a:pt x="600" y="1097"/>
                  <a:pt x="613" y="1092"/>
                  <a:pt x="622" y="1082"/>
                </a:cubicBezTo>
                <a:cubicBezTo>
                  <a:pt x="632" y="1073"/>
                  <a:pt x="637" y="1060"/>
                  <a:pt x="637" y="1046"/>
                </a:cubicBezTo>
                <a:lnTo>
                  <a:pt x="637" y="887"/>
                </a:lnTo>
                <a:lnTo>
                  <a:pt x="105" y="887"/>
                </a:lnTo>
                <a:lnTo>
                  <a:pt x="105" y="1046"/>
                </a:lnTo>
                <a:cubicBezTo>
                  <a:pt x="105" y="1060"/>
                  <a:pt x="111" y="1073"/>
                  <a:pt x="120" y="1082"/>
                </a:cubicBezTo>
                <a:cubicBezTo>
                  <a:pt x="129" y="1092"/>
                  <a:pt x="142" y="1097"/>
                  <a:pt x="156" y="1097"/>
                </a:cubicBezTo>
                <a:moveTo>
                  <a:pt x="291" y="647"/>
                </a:moveTo>
                <a:cubicBezTo>
                  <a:pt x="290" y="656"/>
                  <a:pt x="282" y="663"/>
                  <a:pt x="273" y="662"/>
                </a:cubicBezTo>
                <a:cubicBezTo>
                  <a:pt x="264" y="661"/>
                  <a:pt x="258" y="653"/>
                  <a:pt x="259" y="644"/>
                </a:cubicBezTo>
                <a:lnTo>
                  <a:pt x="264" y="589"/>
                </a:lnTo>
                <a:cubicBezTo>
                  <a:pt x="265" y="581"/>
                  <a:pt x="273" y="575"/>
                  <a:pt x="281" y="575"/>
                </a:cubicBezTo>
                <a:lnTo>
                  <a:pt x="317" y="575"/>
                </a:lnTo>
                <a:lnTo>
                  <a:pt x="317" y="552"/>
                </a:lnTo>
                <a:cubicBezTo>
                  <a:pt x="317" y="536"/>
                  <a:pt x="324" y="523"/>
                  <a:pt x="333" y="513"/>
                </a:cubicBezTo>
                <a:cubicBezTo>
                  <a:pt x="343" y="503"/>
                  <a:pt x="356" y="497"/>
                  <a:pt x="371" y="497"/>
                </a:cubicBezTo>
                <a:cubicBezTo>
                  <a:pt x="386" y="497"/>
                  <a:pt x="400" y="503"/>
                  <a:pt x="410" y="513"/>
                </a:cubicBezTo>
                <a:cubicBezTo>
                  <a:pt x="420" y="523"/>
                  <a:pt x="426" y="536"/>
                  <a:pt x="426" y="552"/>
                </a:cubicBezTo>
                <a:lnTo>
                  <a:pt x="426" y="575"/>
                </a:lnTo>
                <a:lnTo>
                  <a:pt x="462" y="575"/>
                </a:lnTo>
                <a:cubicBezTo>
                  <a:pt x="470" y="575"/>
                  <a:pt x="478" y="582"/>
                  <a:pt x="478" y="591"/>
                </a:cubicBezTo>
                <a:lnTo>
                  <a:pt x="496" y="760"/>
                </a:lnTo>
                <a:cubicBezTo>
                  <a:pt x="498" y="775"/>
                  <a:pt x="492" y="789"/>
                  <a:pt x="482" y="799"/>
                </a:cubicBezTo>
                <a:cubicBezTo>
                  <a:pt x="472" y="809"/>
                  <a:pt x="457" y="815"/>
                  <a:pt x="443" y="815"/>
                </a:cubicBezTo>
                <a:lnTo>
                  <a:pt x="299" y="815"/>
                </a:lnTo>
                <a:cubicBezTo>
                  <a:pt x="285" y="815"/>
                  <a:pt x="271" y="809"/>
                  <a:pt x="261" y="799"/>
                </a:cubicBezTo>
                <a:cubicBezTo>
                  <a:pt x="250" y="789"/>
                  <a:pt x="244" y="775"/>
                  <a:pt x="246" y="760"/>
                </a:cubicBezTo>
                <a:lnTo>
                  <a:pt x="251" y="718"/>
                </a:lnTo>
                <a:cubicBezTo>
                  <a:pt x="252" y="709"/>
                  <a:pt x="260" y="703"/>
                  <a:pt x="269" y="704"/>
                </a:cubicBezTo>
                <a:cubicBezTo>
                  <a:pt x="278" y="705"/>
                  <a:pt x="284" y="713"/>
                  <a:pt x="283" y="722"/>
                </a:cubicBezTo>
                <a:lnTo>
                  <a:pt x="279" y="764"/>
                </a:lnTo>
                <a:cubicBezTo>
                  <a:pt x="278" y="774"/>
                  <a:pt x="290" y="782"/>
                  <a:pt x="299" y="782"/>
                </a:cubicBezTo>
                <a:lnTo>
                  <a:pt x="443" y="782"/>
                </a:lnTo>
                <a:cubicBezTo>
                  <a:pt x="453" y="782"/>
                  <a:pt x="464" y="774"/>
                  <a:pt x="463" y="764"/>
                </a:cubicBezTo>
                <a:lnTo>
                  <a:pt x="447" y="608"/>
                </a:lnTo>
                <a:lnTo>
                  <a:pt x="426" y="608"/>
                </a:lnTo>
                <a:lnTo>
                  <a:pt x="426" y="628"/>
                </a:lnTo>
                <a:cubicBezTo>
                  <a:pt x="426" y="637"/>
                  <a:pt x="418" y="644"/>
                  <a:pt x="409" y="644"/>
                </a:cubicBezTo>
                <a:cubicBezTo>
                  <a:pt x="400" y="644"/>
                  <a:pt x="393" y="637"/>
                  <a:pt x="393" y="628"/>
                </a:cubicBezTo>
                <a:lnTo>
                  <a:pt x="393" y="608"/>
                </a:lnTo>
                <a:lnTo>
                  <a:pt x="350" y="608"/>
                </a:lnTo>
                <a:lnTo>
                  <a:pt x="350" y="628"/>
                </a:lnTo>
                <a:cubicBezTo>
                  <a:pt x="350" y="637"/>
                  <a:pt x="342" y="644"/>
                  <a:pt x="333" y="644"/>
                </a:cubicBezTo>
                <a:cubicBezTo>
                  <a:pt x="324" y="644"/>
                  <a:pt x="317" y="637"/>
                  <a:pt x="317" y="628"/>
                </a:cubicBezTo>
                <a:lnTo>
                  <a:pt x="317" y="608"/>
                </a:lnTo>
                <a:lnTo>
                  <a:pt x="296" y="608"/>
                </a:lnTo>
                <a:lnTo>
                  <a:pt x="291" y="647"/>
                </a:lnTo>
                <a:moveTo>
                  <a:pt x="350" y="575"/>
                </a:moveTo>
                <a:lnTo>
                  <a:pt x="393" y="575"/>
                </a:lnTo>
                <a:lnTo>
                  <a:pt x="393" y="552"/>
                </a:lnTo>
                <a:cubicBezTo>
                  <a:pt x="393" y="546"/>
                  <a:pt x="390" y="540"/>
                  <a:pt x="386" y="536"/>
                </a:cubicBezTo>
                <a:cubicBezTo>
                  <a:pt x="382" y="532"/>
                  <a:pt x="377" y="530"/>
                  <a:pt x="371" y="530"/>
                </a:cubicBezTo>
                <a:cubicBezTo>
                  <a:pt x="365" y="530"/>
                  <a:pt x="360" y="532"/>
                  <a:pt x="356" y="536"/>
                </a:cubicBezTo>
                <a:cubicBezTo>
                  <a:pt x="352" y="540"/>
                  <a:pt x="350" y="546"/>
                  <a:pt x="350" y="552"/>
                </a:cubicBezTo>
                <a:lnTo>
                  <a:pt x="350" y="575"/>
                </a:lnTo>
                <a:moveTo>
                  <a:pt x="409" y="195"/>
                </a:moveTo>
                <a:cubicBezTo>
                  <a:pt x="400" y="195"/>
                  <a:pt x="392" y="188"/>
                  <a:pt x="392" y="179"/>
                </a:cubicBezTo>
                <a:cubicBezTo>
                  <a:pt x="392" y="170"/>
                  <a:pt x="400" y="162"/>
                  <a:pt x="409" y="162"/>
                </a:cubicBezTo>
                <a:lnTo>
                  <a:pt x="637" y="162"/>
                </a:lnTo>
                <a:lnTo>
                  <a:pt x="637" y="84"/>
                </a:lnTo>
                <a:cubicBezTo>
                  <a:pt x="637" y="70"/>
                  <a:pt x="632" y="57"/>
                  <a:pt x="622" y="48"/>
                </a:cubicBezTo>
                <a:cubicBezTo>
                  <a:pt x="613" y="39"/>
                  <a:pt x="600" y="33"/>
                  <a:pt x="586" y="33"/>
                </a:cubicBezTo>
                <a:lnTo>
                  <a:pt x="156" y="33"/>
                </a:lnTo>
                <a:cubicBezTo>
                  <a:pt x="142" y="33"/>
                  <a:pt x="129" y="39"/>
                  <a:pt x="120" y="48"/>
                </a:cubicBezTo>
                <a:cubicBezTo>
                  <a:pt x="111" y="57"/>
                  <a:pt x="105" y="70"/>
                  <a:pt x="105" y="84"/>
                </a:cubicBezTo>
                <a:lnTo>
                  <a:pt x="105" y="162"/>
                </a:lnTo>
                <a:lnTo>
                  <a:pt x="334" y="162"/>
                </a:lnTo>
                <a:cubicBezTo>
                  <a:pt x="343" y="162"/>
                  <a:pt x="350" y="170"/>
                  <a:pt x="350" y="179"/>
                </a:cubicBezTo>
                <a:cubicBezTo>
                  <a:pt x="350" y="188"/>
                  <a:pt x="343" y="195"/>
                  <a:pt x="334" y="195"/>
                </a:cubicBezTo>
                <a:lnTo>
                  <a:pt x="88" y="195"/>
                </a:lnTo>
                <a:cubicBezTo>
                  <a:pt x="81" y="195"/>
                  <a:pt x="76" y="197"/>
                  <a:pt x="73" y="204"/>
                </a:cubicBezTo>
                <a:lnTo>
                  <a:pt x="42" y="273"/>
                </a:lnTo>
                <a:lnTo>
                  <a:pt x="700" y="273"/>
                </a:lnTo>
                <a:lnTo>
                  <a:pt x="669" y="204"/>
                </a:lnTo>
                <a:cubicBezTo>
                  <a:pt x="666" y="197"/>
                  <a:pt x="661" y="195"/>
                  <a:pt x="654" y="195"/>
                </a:cubicBezTo>
                <a:lnTo>
                  <a:pt x="409" y="195"/>
                </a:lnTo>
                <a:moveTo>
                  <a:pt x="671" y="165"/>
                </a:moveTo>
                <a:cubicBezTo>
                  <a:pt x="684" y="169"/>
                  <a:pt x="693" y="178"/>
                  <a:pt x="699" y="190"/>
                </a:cubicBezTo>
                <a:lnTo>
                  <a:pt x="741" y="282"/>
                </a:lnTo>
                <a:cubicBezTo>
                  <a:pt x="742" y="284"/>
                  <a:pt x="743" y="287"/>
                  <a:pt x="743" y="290"/>
                </a:cubicBezTo>
                <a:lnTo>
                  <a:pt x="743" y="364"/>
                </a:lnTo>
                <a:cubicBezTo>
                  <a:pt x="743" y="388"/>
                  <a:pt x="733" y="410"/>
                  <a:pt x="717" y="426"/>
                </a:cubicBezTo>
                <a:cubicBezTo>
                  <a:pt x="705" y="438"/>
                  <a:pt x="689" y="446"/>
                  <a:pt x="671" y="450"/>
                </a:cubicBezTo>
                <a:lnTo>
                  <a:pt x="671" y="615"/>
                </a:lnTo>
                <a:cubicBezTo>
                  <a:pt x="671" y="624"/>
                  <a:pt x="665" y="631"/>
                  <a:pt x="655" y="631"/>
                </a:cubicBezTo>
                <a:cubicBezTo>
                  <a:pt x="646" y="631"/>
                  <a:pt x="638" y="624"/>
                  <a:pt x="638" y="615"/>
                </a:cubicBezTo>
                <a:lnTo>
                  <a:pt x="638" y="450"/>
                </a:lnTo>
                <a:cubicBezTo>
                  <a:pt x="617" y="446"/>
                  <a:pt x="597" y="433"/>
                  <a:pt x="584" y="415"/>
                </a:cubicBezTo>
                <a:cubicBezTo>
                  <a:pt x="568" y="438"/>
                  <a:pt x="541" y="451"/>
                  <a:pt x="513" y="451"/>
                </a:cubicBezTo>
                <a:cubicBezTo>
                  <a:pt x="485" y="451"/>
                  <a:pt x="459" y="438"/>
                  <a:pt x="442" y="415"/>
                </a:cubicBezTo>
                <a:cubicBezTo>
                  <a:pt x="426" y="438"/>
                  <a:pt x="399" y="451"/>
                  <a:pt x="371" y="451"/>
                </a:cubicBezTo>
                <a:cubicBezTo>
                  <a:pt x="343" y="451"/>
                  <a:pt x="317" y="438"/>
                  <a:pt x="300" y="415"/>
                </a:cubicBezTo>
                <a:cubicBezTo>
                  <a:pt x="284" y="438"/>
                  <a:pt x="257" y="451"/>
                  <a:pt x="229" y="451"/>
                </a:cubicBezTo>
                <a:cubicBezTo>
                  <a:pt x="201" y="451"/>
                  <a:pt x="175" y="438"/>
                  <a:pt x="158" y="415"/>
                </a:cubicBezTo>
                <a:cubicBezTo>
                  <a:pt x="146" y="432"/>
                  <a:pt x="127" y="445"/>
                  <a:pt x="106" y="449"/>
                </a:cubicBezTo>
                <a:lnTo>
                  <a:pt x="105" y="854"/>
                </a:lnTo>
                <a:lnTo>
                  <a:pt x="638" y="854"/>
                </a:lnTo>
                <a:lnTo>
                  <a:pt x="638" y="690"/>
                </a:lnTo>
                <a:cubicBezTo>
                  <a:pt x="638" y="681"/>
                  <a:pt x="645" y="673"/>
                  <a:pt x="654" y="673"/>
                </a:cubicBezTo>
                <a:cubicBezTo>
                  <a:pt x="663" y="673"/>
                  <a:pt x="671" y="681"/>
                  <a:pt x="671" y="690"/>
                </a:cubicBezTo>
                <a:cubicBezTo>
                  <a:pt x="671" y="809"/>
                  <a:pt x="671" y="927"/>
                  <a:pt x="671" y="1046"/>
                </a:cubicBezTo>
                <a:cubicBezTo>
                  <a:pt x="671" y="1069"/>
                  <a:pt x="661" y="1091"/>
                  <a:pt x="646" y="1106"/>
                </a:cubicBezTo>
                <a:cubicBezTo>
                  <a:pt x="631" y="1121"/>
                  <a:pt x="609" y="1131"/>
                  <a:pt x="586" y="1131"/>
                </a:cubicBezTo>
                <a:lnTo>
                  <a:pt x="156" y="1131"/>
                </a:lnTo>
                <a:cubicBezTo>
                  <a:pt x="133" y="1131"/>
                  <a:pt x="113" y="1121"/>
                  <a:pt x="97" y="1106"/>
                </a:cubicBezTo>
                <a:cubicBezTo>
                  <a:pt x="82" y="1091"/>
                  <a:pt x="72" y="1069"/>
                  <a:pt x="72" y="1046"/>
                </a:cubicBezTo>
                <a:cubicBezTo>
                  <a:pt x="72" y="848"/>
                  <a:pt x="72" y="649"/>
                  <a:pt x="73" y="450"/>
                </a:cubicBezTo>
                <a:cubicBezTo>
                  <a:pt x="55" y="447"/>
                  <a:pt x="38" y="438"/>
                  <a:pt x="26" y="426"/>
                </a:cubicBezTo>
                <a:cubicBezTo>
                  <a:pt x="10" y="410"/>
                  <a:pt x="0" y="388"/>
                  <a:pt x="0" y="364"/>
                </a:cubicBezTo>
                <a:lnTo>
                  <a:pt x="0" y="290"/>
                </a:lnTo>
                <a:cubicBezTo>
                  <a:pt x="0" y="287"/>
                  <a:pt x="0" y="284"/>
                  <a:pt x="2" y="282"/>
                </a:cubicBezTo>
                <a:lnTo>
                  <a:pt x="43" y="190"/>
                </a:lnTo>
                <a:cubicBezTo>
                  <a:pt x="49" y="178"/>
                  <a:pt x="59" y="169"/>
                  <a:pt x="72" y="165"/>
                </a:cubicBezTo>
                <a:lnTo>
                  <a:pt x="72" y="84"/>
                </a:lnTo>
                <a:cubicBezTo>
                  <a:pt x="72" y="61"/>
                  <a:pt x="81" y="40"/>
                  <a:pt x="97" y="24"/>
                </a:cubicBezTo>
                <a:cubicBezTo>
                  <a:pt x="112" y="9"/>
                  <a:pt x="133" y="0"/>
                  <a:pt x="156" y="0"/>
                </a:cubicBezTo>
                <a:lnTo>
                  <a:pt x="586" y="0"/>
                </a:lnTo>
                <a:cubicBezTo>
                  <a:pt x="609" y="0"/>
                  <a:pt x="631" y="9"/>
                  <a:pt x="646" y="24"/>
                </a:cubicBezTo>
                <a:cubicBezTo>
                  <a:pt x="661" y="40"/>
                  <a:pt x="671" y="61"/>
                  <a:pt x="671" y="84"/>
                </a:cubicBezTo>
                <a:lnTo>
                  <a:pt x="671" y="165"/>
                </a:lnTo>
                <a:moveTo>
                  <a:pt x="709" y="364"/>
                </a:moveTo>
                <a:lnTo>
                  <a:pt x="709" y="306"/>
                </a:lnTo>
                <a:lnTo>
                  <a:pt x="601" y="306"/>
                </a:lnTo>
                <a:lnTo>
                  <a:pt x="601" y="364"/>
                </a:lnTo>
                <a:cubicBezTo>
                  <a:pt x="601" y="379"/>
                  <a:pt x="607" y="392"/>
                  <a:pt x="617" y="402"/>
                </a:cubicBezTo>
                <a:cubicBezTo>
                  <a:pt x="627" y="412"/>
                  <a:pt x="640" y="418"/>
                  <a:pt x="655" y="418"/>
                </a:cubicBezTo>
                <a:cubicBezTo>
                  <a:pt x="670" y="418"/>
                  <a:pt x="684" y="412"/>
                  <a:pt x="693" y="402"/>
                </a:cubicBezTo>
                <a:cubicBezTo>
                  <a:pt x="703" y="392"/>
                  <a:pt x="709" y="379"/>
                  <a:pt x="709" y="364"/>
                </a:cubicBezTo>
                <a:moveTo>
                  <a:pt x="567" y="364"/>
                </a:moveTo>
                <a:lnTo>
                  <a:pt x="567" y="306"/>
                </a:lnTo>
                <a:lnTo>
                  <a:pt x="459" y="306"/>
                </a:lnTo>
                <a:lnTo>
                  <a:pt x="459" y="364"/>
                </a:lnTo>
                <a:cubicBezTo>
                  <a:pt x="459" y="379"/>
                  <a:pt x="465" y="392"/>
                  <a:pt x="475" y="402"/>
                </a:cubicBezTo>
                <a:cubicBezTo>
                  <a:pt x="485" y="412"/>
                  <a:pt x="498" y="418"/>
                  <a:pt x="513" y="418"/>
                </a:cubicBezTo>
                <a:cubicBezTo>
                  <a:pt x="528" y="418"/>
                  <a:pt x="542" y="412"/>
                  <a:pt x="552" y="402"/>
                </a:cubicBezTo>
                <a:cubicBezTo>
                  <a:pt x="561" y="392"/>
                  <a:pt x="567" y="379"/>
                  <a:pt x="567" y="364"/>
                </a:cubicBezTo>
                <a:moveTo>
                  <a:pt x="426" y="364"/>
                </a:moveTo>
                <a:lnTo>
                  <a:pt x="426" y="306"/>
                </a:lnTo>
                <a:lnTo>
                  <a:pt x="317" y="306"/>
                </a:lnTo>
                <a:lnTo>
                  <a:pt x="317" y="364"/>
                </a:lnTo>
                <a:cubicBezTo>
                  <a:pt x="317" y="379"/>
                  <a:pt x="323" y="392"/>
                  <a:pt x="333" y="402"/>
                </a:cubicBezTo>
                <a:cubicBezTo>
                  <a:pt x="343" y="412"/>
                  <a:pt x="356" y="418"/>
                  <a:pt x="371" y="418"/>
                </a:cubicBezTo>
                <a:cubicBezTo>
                  <a:pt x="386" y="418"/>
                  <a:pt x="400" y="412"/>
                  <a:pt x="410" y="402"/>
                </a:cubicBezTo>
                <a:cubicBezTo>
                  <a:pt x="419" y="392"/>
                  <a:pt x="426" y="379"/>
                  <a:pt x="426" y="364"/>
                </a:cubicBezTo>
                <a:moveTo>
                  <a:pt x="284" y="364"/>
                </a:moveTo>
                <a:lnTo>
                  <a:pt x="284" y="306"/>
                </a:lnTo>
                <a:lnTo>
                  <a:pt x="175" y="306"/>
                </a:lnTo>
                <a:lnTo>
                  <a:pt x="175" y="364"/>
                </a:lnTo>
                <a:cubicBezTo>
                  <a:pt x="175" y="379"/>
                  <a:pt x="181" y="392"/>
                  <a:pt x="191" y="402"/>
                </a:cubicBezTo>
                <a:cubicBezTo>
                  <a:pt x="201" y="412"/>
                  <a:pt x="214" y="418"/>
                  <a:pt x="229" y="418"/>
                </a:cubicBezTo>
                <a:cubicBezTo>
                  <a:pt x="244" y="418"/>
                  <a:pt x="258" y="412"/>
                  <a:pt x="268" y="402"/>
                </a:cubicBezTo>
                <a:cubicBezTo>
                  <a:pt x="278" y="392"/>
                  <a:pt x="284" y="379"/>
                  <a:pt x="284" y="364"/>
                </a:cubicBezTo>
                <a:moveTo>
                  <a:pt x="142" y="364"/>
                </a:moveTo>
                <a:lnTo>
                  <a:pt x="142" y="306"/>
                </a:lnTo>
                <a:lnTo>
                  <a:pt x="33" y="306"/>
                </a:lnTo>
                <a:lnTo>
                  <a:pt x="33" y="364"/>
                </a:lnTo>
                <a:cubicBezTo>
                  <a:pt x="33" y="379"/>
                  <a:pt x="39" y="392"/>
                  <a:pt x="49" y="402"/>
                </a:cubicBezTo>
                <a:cubicBezTo>
                  <a:pt x="59" y="412"/>
                  <a:pt x="72" y="418"/>
                  <a:pt x="87" y="418"/>
                </a:cubicBezTo>
                <a:cubicBezTo>
                  <a:pt x="102" y="418"/>
                  <a:pt x="116" y="412"/>
                  <a:pt x="126" y="402"/>
                </a:cubicBezTo>
                <a:cubicBezTo>
                  <a:pt x="136" y="392"/>
                  <a:pt x="142" y="379"/>
                  <a:pt x="142" y="364"/>
                </a:cubicBezTo>
                <a:moveTo>
                  <a:pt x="328" y="114"/>
                </a:moveTo>
                <a:cubicBezTo>
                  <a:pt x="319" y="114"/>
                  <a:pt x="311" y="106"/>
                  <a:pt x="311" y="97"/>
                </a:cubicBezTo>
                <a:cubicBezTo>
                  <a:pt x="311" y="87"/>
                  <a:pt x="319" y="81"/>
                  <a:pt x="328" y="81"/>
                </a:cubicBezTo>
                <a:lnTo>
                  <a:pt x="415" y="81"/>
                </a:lnTo>
                <a:cubicBezTo>
                  <a:pt x="424" y="81"/>
                  <a:pt x="431" y="87"/>
                  <a:pt x="431" y="97"/>
                </a:cubicBezTo>
                <a:cubicBezTo>
                  <a:pt x="431" y="106"/>
                  <a:pt x="424" y="114"/>
                  <a:pt x="415" y="114"/>
                </a:cubicBezTo>
                <a:lnTo>
                  <a:pt x="328" y="114"/>
                </a:lnTo>
                <a:moveTo>
                  <a:pt x="371" y="935"/>
                </a:moveTo>
                <a:cubicBezTo>
                  <a:pt x="387" y="935"/>
                  <a:pt x="401" y="941"/>
                  <a:pt x="412" y="952"/>
                </a:cubicBezTo>
                <a:cubicBezTo>
                  <a:pt x="422" y="962"/>
                  <a:pt x="428" y="976"/>
                  <a:pt x="428" y="992"/>
                </a:cubicBezTo>
                <a:cubicBezTo>
                  <a:pt x="428" y="1008"/>
                  <a:pt x="422" y="1022"/>
                  <a:pt x="412" y="1033"/>
                </a:cubicBezTo>
                <a:cubicBezTo>
                  <a:pt x="401" y="1043"/>
                  <a:pt x="387" y="1049"/>
                  <a:pt x="371" y="1049"/>
                </a:cubicBezTo>
                <a:cubicBezTo>
                  <a:pt x="355" y="1049"/>
                  <a:pt x="341" y="1043"/>
                  <a:pt x="331" y="1033"/>
                </a:cubicBezTo>
                <a:cubicBezTo>
                  <a:pt x="320" y="1022"/>
                  <a:pt x="314" y="1008"/>
                  <a:pt x="314" y="992"/>
                </a:cubicBezTo>
                <a:cubicBezTo>
                  <a:pt x="314" y="976"/>
                  <a:pt x="320" y="962"/>
                  <a:pt x="331" y="952"/>
                </a:cubicBezTo>
                <a:cubicBezTo>
                  <a:pt x="341" y="941"/>
                  <a:pt x="355" y="935"/>
                  <a:pt x="371" y="935"/>
                </a:cubicBezTo>
                <a:moveTo>
                  <a:pt x="388" y="975"/>
                </a:moveTo>
                <a:cubicBezTo>
                  <a:pt x="384" y="971"/>
                  <a:pt x="378" y="968"/>
                  <a:pt x="371" y="968"/>
                </a:cubicBezTo>
                <a:cubicBezTo>
                  <a:pt x="365" y="968"/>
                  <a:pt x="358" y="971"/>
                  <a:pt x="354" y="975"/>
                </a:cubicBezTo>
                <a:cubicBezTo>
                  <a:pt x="350" y="979"/>
                  <a:pt x="347" y="985"/>
                  <a:pt x="347" y="992"/>
                </a:cubicBezTo>
                <a:cubicBezTo>
                  <a:pt x="347" y="999"/>
                  <a:pt x="350" y="1005"/>
                  <a:pt x="354" y="1009"/>
                </a:cubicBezTo>
                <a:cubicBezTo>
                  <a:pt x="358" y="1013"/>
                  <a:pt x="365" y="1016"/>
                  <a:pt x="371" y="1016"/>
                </a:cubicBezTo>
                <a:cubicBezTo>
                  <a:pt x="378" y="1016"/>
                  <a:pt x="384" y="1013"/>
                  <a:pt x="388" y="1009"/>
                </a:cubicBezTo>
                <a:cubicBezTo>
                  <a:pt x="393" y="1005"/>
                  <a:pt x="395" y="999"/>
                  <a:pt x="395" y="992"/>
                </a:cubicBezTo>
                <a:cubicBezTo>
                  <a:pt x="395" y="985"/>
                  <a:pt x="393" y="979"/>
                  <a:pt x="388" y="97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78" name="Google Shape;578;p37"/>
          <p:cNvSpPr/>
          <p:nvPr/>
        </p:nvSpPr>
        <p:spPr>
          <a:xfrm>
            <a:off x="1539965" y="3722762"/>
            <a:ext cx="407160" cy="285840"/>
          </a:xfrm>
          <a:custGeom>
            <a:rect b="b" l="l" r="r" t="t"/>
            <a:pathLst>
              <a:path extrusionOk="0" h="794" w="1131">
                <a:moveTo>
                  <a:pt x="882" y="33"/>
                </a:moveTo>
                <a:cubicBezTo>
                  <a:pt x="873" y="33"/>
                  <a:pt x="865" y="26"/>
                  <a:pt x="865" y="17"/>
                </a:cubicBezTo>
                <a:cubicBezTo>
                  <a:pt x="865" y="8"/>
                  <a:pt x="873" y="0"/>
                  <a:pt x="882" y="0"/>
                </a:cubicBezTo>
                <a:lnTo>
                  <a:pt x="946" y="0"/>
                </a:lnTo>
                <a:cubicBezTo>
                  <a:pt x="955" y="0"/>
                  <a:pt x="963" y="8"/>
                  <a:pt x="963" y="17"/>
                </a:cubicBezTo>
                <a:lnTo>
                  <a:pt x="963" y="107"/>
                </a:lnTo>
                <a:lnTo>
                  <a:pt x="1115" y="107"/>
                </a:lnTo>
                <a:cubicBezTo>
                  <a:pt x="1124" y="107"/>
                  <a:pt x="1131" y="115"/>
                  <a:pt x="1131" y="124"/>
                </a:cubicBezTo>
                <a:lnTo>
                  <a:pt x="1131" y="188"/>
                </a:lnTo>
                <a:cubicBezTo>
                  <a:pt x="1131" y="197"/>
                  <a:pt x="1124" y="205"/>
                  <a:pt x="1115" y="205"/>
                </a:cubicBezTo>
                <a:lnTo>
                  <a:pt x="963" y="205"/>
                </a:lnTo>
                <a:lnTo>
                  <a:pt x="963" y="268"/>
                </a:lnTo>
                <a:lnTo>
                  <a:pt x="1115" y="268"/>
                </a:lnTo>
                <a:cubicBezTo>
                  <a:pt x="1124" y="268"/>
                  <a:pt x="1131" y="275"/>
                  <a:pt x="1131" y="285"/>
                </a:cubicBezTo>
                <a:lnTo>
                  <a:pt x="1131" y="349"/>
                </a:lnTo>
                <a:cubicBezTo>
                  <a:pt x="1131" y="358"/>
                  <a:pt x="1124" y="365"/>
                  <a:pt x="1115" y="365"/>
                </a:cubicBezTo>
                <a:lnTo>
                  <a:pt x="963" y="365"/>
                </a:lnTo>
                <a:lnTo>
                  <a:pt x="963" y="429"/>
                </a:lnTo>
                <a:lnTo>
                  <a:pt x="1115" y="429"/>
                </a:lnTo>
                <a:cubicBezTo>
                  <a:pt x="1124" y="429"/>
                  <a:pt x="1131" y="436"/>
                  <a:pt x="1131" y="445"/>
                </a:cubicBezTo>
                <a:lnTo>
                  <a:pt x="1131" y="510"/>
                </a:lnTo>
                <a:cubicBezTo>
                  <a:pt x="1131" y="519"/>
                  <a:pt x="1124" y="526"/>
                  <a:pt x="1115" y="526"/>
                </a:cubicBezTo>
                <a:lnTo>
                  <a:pt x="963" y="526"/>
                </a:lnTo>
                <a:lnTo>
                  <a:pt x="963" y="590"/>
                </a:lnTo>
                <a:lnTo>
                  <a:pt x="1115" y="590"/>
                </a:lnTo>
                <a:cubicBezTo>
                  <a:pt x="1124" y="590"/>
                  <a:pt x="1131" y="597"/>
                  <a:pt x="1131" y="606"/>
                </a:cubicBezTo>
                <a:lnTo>
                  <a:pt x="1131" y="670"/>
                </a:lnTo>
                <a:cubicBezTo>
                  <a:pt x="1131" y="680"/>
                  <a:pt x="1124" y="687"/>
                  <a:pt x="1115" y="687"/>
                </a:cubicBezTo>
                <a:lnTo>
                  <a:pt x="963" y="687"/>
                </a:lnTo>
                <a:lnTo>
                  <a:pt x="963" y="777"/>
                </a:lnTo>
                <a:cubicBezTo>
                  <a:pt x="963" y="787"/>
                  <a:pt x="955" y="794"/>
                  <a:pt x="946" y="794"/>
                </a:cubicBezTo>
                <a:lnTo>
                  <a:pt x="325" y="794"/>
                </a:lnTo>
                <a:cubicBezTo>
                  <a:pt x="316" y="794"/>
                  <a:pt x="308" y="786"/>
                  <a:pt x="308" y="777"/>
                </a:cubicBezTo>
                <a:cubicBezTo>
                  <a:pt x="308" y="767"/>
                  <a:pt x="316" y="761"/>
                  <a:pt x="325" y="761"/>
                </a:cubicBezTo>
                <a:lnTo>
                  <a:pt x="930" y="761"/>
                </a:lnTo>
                <a:lnTo>
                  <a:pt x="930" y="33"/>
                </a:lnTo>
                <a:lnTo>
                  <a:pt x="882" y="33"/>
                </a:lnTo>
                <a:moveTo>
                  <a:pt x="756" y="477"/>
                </a:moveTo>
                <a:cubicBezTo>
                  <a:pt x="748" y="472"/>
                  <a:pt x="740" y="469"/>
                  <a:pt x="730" y="469"/>
                </a:cubicBezTo>
                <a:cubicBezTo>
                  <a:pt x="725" y="469"/>
                  <a:pt x="721" y="470"/>
                  <a:pt x="716" y="472"/>
                </a:cubicBezTo>
                <a:cubicBezTo>
                  <a:pt x="707" y="474"/>
                  <a:pt x="698" y="470"/>
                  <a:pt x="695" y="461"/>
                </a:cubicBezTo>
                <a:cubicBezTo>
                  <a:pt x="692" y="452"/>
                  <a:pt x="697" y="443"/>
                  <a:pt x="706" y="440"/>
                </a:cubicBezTo>
                <a:cubicBezTo>
                  <a:pt x="713" y="438"/>
                  <a:pt x="722" y="436"/>
                  <a:pt x="730" y="436"/>
                </a:cubicBezTo>
                <a:cubicBezTo>
                  <a:pt x="746" y="436"/>
                  <a:pt x="762" y="441"/>
                  <a:pt x="774" y="450"/>
                </a:cubicBezTo>
                <a:cubicBezTo>
                  <a:pt x="781" y="454"/>
                  <a:pt x="786" y="459"/>
                  <a:pt x="791" y="465"/>
                </a:cubicBezTo>
                <a:cubicBezTo>
                  <a:pt x="803" y="460"/>
                  <a:pt x="814" y="453"/>
                  <a:pt x="821" y="443"/>
                </a:cubicBezTo>
                <a:cubicBezTo>
                  <a:pt x="831" y="430"/>
                  <a:pt x="837" y="414"/>
                  <a:pt x="837" y="397"/>
                </a:cubicBezTo>
                <a:cubicBezTo>
                  <a:pt x="837" y="380"/>
                  <a:pt x="831" y="364"/>
                  <a:pt x="821" y="352"/>
                </a:cubicBezTo>
                <a:cubicBezTo>
                  <a:pt x="811" y="339"/>
                  <a:pt x="797" y="330"/>
                  <a:pt x="781" y="326"/>
                </a:cubicBezTo>
                <a:cubicBezTo>
                  <a:pt x="772" y="324"/>
                  <a:pt x="766" y="315"/>
                  <a:pt x="768" y="306"/>
                </a:cubicBezTo>
                <a:cubicBezTo>
                  <a:pt x="769" y="304"/>
                  <a:pt x="770" y="302"/>
                  <a:pt x="771" y="301"/>
                </a:cubicBezTo>
                <a:cubicBezTo>
                  <a:pt x="774" y="294"/>
                  <a:pt x="776" y="287"/>
                  <a:pt x="776" y="279"/>
                </a:cubicBezTo>
                <a:cubicBezTo>
                  <a:pt x="776" y="266"/>
                  <a:pt x="771" y="255"/>
                  <a:pt x="763" y="246"/>
                </a:cubicBezTo>
                <a:cubicBezTo>
                  <a:pt x="754" y="238"/>
                  <a:pt x="743" y="233"/>
                  <a:pt x="730" y="233"/>
                </a:cubicBezTo>
                <a:cubicBezTo>
                  <a:pt x="722" y="233"/>
                  <a:pt x="715" y="235"/>
                  <a:pt x="709" y="238"/>
                </a:cubicBezTo>
                <a:cubicBezTo>
                  <a:pt x="699" y="244"/>
                  <a:pt x="691" y="253"/>
                  <a:pt x="687" y="263"/>
                </a:cubicBezTo>
                <a:cubicBezTo>
                  <a:pt x="685" y="268"/>
                  <a:pt x="684" y="273"/>
                  <a:pt x="684" y="279"/>
                </a:cubicBezTo>
                <a:cubicBezTo>
                  <a:pt x="684" y="288"/>
                  <a:pt x="687" y="297"/>
                  <a:pt x="692" y="304"/>
                </a:cubicBezTo>
                <a:cubicBezTo>
                  <a:pt x="697" y="311"/>
                  <a:pt x="704" y="317"/>
                  <a:pt x="712" y="321"/>
                </a:cubicBezTo>
                <a:cubicBezTo>
                  <a:pt x="720" y="325"/>
                  <a:pt x="724" y="334"/>
                  <a:pt x="720" y="343"/>
                </a:cubicBezTo>
                <a:cubicBezTo>
                  <a:pt x="717" y="351"/>
                  <a:pt x="707" y="355"/>
                  <a:pt x="699" y="351"/>
                </a:cubicBezTo>
                <a:cubicBezTo>
                  <a:pt x="684" y="345"/>
                  <a:pt x="672" y="335"/>
                  <a:pt x="664" y="322"/>
                </a:cubicBezTo>
                <a:cubicBezTo>
                  <a:pt x="656" y="310"/>
                  <a:pt x="651" y="295"/>
                  <a:pt x="651" y="279"/>
                </a:cubicBezTo>
                <a:cubicBezTo>
                  <a:pt x="651" y="269"/>
                  <a:pt x="653" y="260"/>
                  <a:pt x="656" y="252"/>
                </a:cubicBezTo>
                <a:cubicBezTo>
                  <a:pt x="657" y="248"/>
                  <a:pt x="659" y="244"/>
                  <a:pt x="662" y="240"/>
                </a:cubicBezTo>
                <a:lnTo>
                  <a:pt x="662" y="227"/>
                </a:lnTo>
                <a:cubicBezTo>
                  <a:pt x="662" y="216"/>
                  <a:pt x="657" y="206"/>
                  <a:pt x="650" y="199"/>
                </a:cubicBezTo>
                <a:cubicBezTo>
                  <a:pt x="643" y="192"/>
                  <a:pt x="633" y="187"/>
                  <a:pt x="622" y="187"/>
                </a:cubicBezTo>
                <a:cubicBezTo>
                  <a:pt x="611" y="187"/>
                  <a:pt x="601" y="192"/>
                  <a:pt x="594" y="199"/>
                </a:cubicBezTo>
                <a:cubicBezTo>
                  <a:pt x="587" y="206"/>
                  <a:pt x="582" y="216"/>
                  <a:pt x="582" y="227"/>
                </a:cubicBezTo>
                <a:lnTo>
                  <a:pt x="582" y="393"/>
                </a:lnTo>
                <a:cubicBezTo>
                  <a:pt x="582" y="404"/>
                  <a:pt x="587" y="414"/>
                  <a:pt x="594" y="421"/>
                </a:cubicBezTo>
                <a:cubicBezTo>
                  <a:pt x="601" y="428"/>
                  <a:pt x="611" y="433"/>
                  <a:pt x="622" y="433"/>
                </a:cubicBezTo>
                <a:cubicBezTo>
                  <a:pt x="633" y="433"/>
                  <a:pt x="643" y="428"/>
                  <a:pt x="650" y="421"/>
                </a:cubicBezTo>
                <a:cubicBezTo>
                  <a:pt x="657" y="414"/>
                  <a:pt x="662" y="404"/>
                  <a:pt x="662" y="393"/>
                </a:cubicBezTo>
                <a:cubicBezTo>
                  <a:pt x="662" y="384"/>
                  <a:pt x="669" y="376"/>
                  <a:pt x="678" y="376"/>
                </a:cubicBezTo>
                <a:cubicBezTo>
                  <a:pt x="687" y="376"/>
                  <a:pt x="695" y="384"/>
                  <a:pt x="695" y="393"/>
                </a:cubicBezTo>
                <a:cubicBezTo>
                  <a:pt x="695" y="413"/>
                  <a:pt x="687" y="431"/>
                  <a:pt x="673" y="444"/>
                </a:cubicBezTo>
                <a:cubicBezTo>
                  <a:pt x="660" y="458"/>
                  <a:pt x="642" y="466"/>
                  <a:pt x="622" y="466"/>
                </a:cubicBezTo>
                <a:cubicBezTo>
                  <a:pt x="607" y="466"/>
                  <a:pt x="594" y="461"/>
                  <a:pt x="582" y="454"/>
                </a:cubicBezTo>
                <a:lnTo>
                  <a:pt x="582" y="567"/>
                </a:lnTo>
                <a:cubicBezTo>
                  <a:pt x="582" y="578"/>
                  <a:pt x="587" y="587"/>
                  <a:pt x="594" y="595"/>
                </a:cubicBezTo>
                <a:cubicBezTo>
                  <a:pt x="601" y="602"/>
                  <a:pt x="611" y="607"/>
                  <a:pt x="622" y="607"/>
                </a:cubicBezTo>
                <a:cubicBezTo>
                  <a:pt x="633" y="607"/>
                  <a:pt x="643" y="603"/>
                  <a:pt x="650" y="595"/>
                </a:cubicBezTo>
                <a:cubicBezTo>
                  <a:pt x="657" y="588"/>
                  <a:pt x="662" y="578"/>
                  <a:pt x="662" y="567"/>
                </a:cubicBezTo>
                <a:lnTo>
                  <a:pt x="662" y="550"/>
                </a:lnTo>
                <a:cubicBezTo>
                  <a:pt x="662" y="541"/>
                  <a:pt x="669" y="533"/>
                  <a:pt x="678" y="533"/>
                </a:cubicBezTo>
                <a:cubicBezTo>
                  <a:pt x="684" y="533"/>
                  <a:pt x="690" y="537"/>
                  <a:pt x="692" y="542"/>
                </a:cubicBezTo>
                <a:cubicBezTo>
                  <a:pt x="697" y="547"/>
                  <a:pt x="702" y="552"/>
                  <a:pt x="709" y="556"/>
                </a:cubicBezTo>
                <a:cubicBezTo>
                  <a:pt x="715" y="559"/>
                  <a:pt x="722" y="561"/>
                  <a:pt x="730" y="561"/>
                </a:cubicBezTo>
                <a:cubicBezTo>
                  <a:pt x="743" y="561"/>
                  <a:pt x="754" y="556"/>
                  <a:pt x="763" y="548"/>
                </a:cubicBezTo>
                <a:cubicBezTo>
                  <a:pt x="771" y="539"/>
                  <a:pt x="776" y="528"/>
                  <a:pt x="776" y="515"/>
                </a:cubicBezTo>
                <a:cubicBezTo>
                  <a:pt x="776" y="511"/>
                  <a:pt x="776" y="507"/>
                  <a:pt x="775" y="504"/>
                </a:cubicBezTo>
                <a:cubicBezTo>
                  <a:pt x="772" y="493"/>
                  <a:pt x="765" y="484"/>
                  <a:pt x="756" y="477"/>
                </a:cubicBezTo>
                <a:moveTo>
                  <a:pt x="340" y="465"/>
                </a:moveTo>
                <a:cubicBezTo>
                  <a:pt x="345" y="459"/>
                  <a:pt x="351" y="454"/>
                  <a:pt x="357" y="450"/>
                </a:cubicBezTo>
                <a:cubicBezTo>
                  <a:pt x="370" y="441"/>
                  <a:pt x="385" y="436"/>
                  <a:pt x="401" y="436"/>
                </a:cubicBezTo>
                <a:cubicBezTo>
                  <a:pt x="405" y="436"/>
                  <a:pt x="409" y="437"/>
                  <a:pt x="414" y="437"/>
                </a:cubicBezTo>
                <a:cubicBezTo>
                  <a:pt x="418" y="438"/>
                  <a:pt x="422" y="439"/>
                  <a:pt x="426" y="440"/>
                </a:cubicBezTo>
                <a:cubicBezTo>
                  <a:pt x="434" y="443"/>
                  <a:pt x="439" y="452"/>
                  <a:pt x="436" y="461"/>
                </a:cubicBezTo>
                <a:cubicBezTo>
                  <a:pt x="433" y="470"/>
                  <a:pt x="424" y="474"/>
                  <a:pt x="416" y="472"/>
                </a:cubicBezTo>
                <a:cubicBezTo>
                  <a:pt x="411" y="470"/>
                  <a:pt x="406" y="469"/>
                  <a:pt x="401" y="469"/>
                </a:cubicBezTo>
                <a:cubicBezTo>
                  <a:pt x="392" y="469"/>
                  <a:pt x="383" y="472"/>
                  <a:pt x="376" y="477"/>
                </a:cubicBezTo>
                <a:cubicBezTo>
                  <a:pt x="363" y="486"/>
                  <a:pt x="355" y="500"/>
                  <a:pt x="355" y="515"/>
                </a:cubicBezTo>
                <a:cubicBezTo>
                  <a:pt x="355" y="528"/>
                  <a:pt x="361" y="540"/>
                  <a:pt x="369" y="548"/>
                </a:cubicBezTo>
                <a:cubicBezTo>
                  <a:pt x="377" y="556"/>
                  <a:pt x="389" y="561"/>
                  <a:pt x="401" y="561"/>
                </a:cubicBezTo>
                <a:cubicBezTo>
                  <a:pt x="409" y="561"/>
                  <a:pt x="417" y="559"/>
                  <a:pt x="423" y="556"/>
                </a:cubicBezTo>
                <a:cubicBezTo>
                  <a:pt x="429" y="552"/>
                  <a:pt x="435" y="548"/>
                  <a:pt x="439" y="542"/>
                </a:cubicBezTo>
                <a:cubicBezTo>
                  <a:pt x="442" y="537"/>
                  <a:pt x="447" y="533"/>
                  <a:pt x="453" y="533"/>
                </a:cubicBezTo>
                <a:cubicBezTo>
                  <a:pt x="462" y="533"/>
                  <a:pt x="470" y="541"/>
                  <a:pt x="470" y="550"/>
                </a:cubicBezTo>
                <a:lnTo>
                  <a:pt x="470" y="567"/>
                </a:lnTo>
                <a:cubicBezTo>
                  <a:pt x="470" y="578"/>
                  <a:pt x="474" y="588"/>
                  <a:pt x="482" y="595"/>
                </a:cubicBezTo>
                <a:cubicBezTo>
                  <a:pt x="489" y="603"/>
                  <a:pt x="500" y="607"/>
                  <a:pt x="510" y="607"/>
                </a:cubicBezTo>
                <a:cubicBezTo>
                  <a:pt x="521" y="607"/>
                  <a:pt x="530" y="603"/>
                  <a:pt x="538" y="595"/>
                </a:cubicBezTo>
                <a:cubicBezTo>
                  <a:pt x="545" y="588"/>
                  <a:pt x="549" y="578"/>
                  <a:pt x="549" y="567"/>
                </a:cubicBezTo>
                <a:lnTo>
                  <a:pt x="549" y="454"/>
                </a:lnTo>
                <a:cubicBezTo>
                  <a:pt x="538" y="461"/>
                  <a:pt x="524" y="466"/>
                  <a:pt x="510" y="466"/>
                </a:cubicBezTo>
                <a:cubicBezTo>
                  <a:pt x="489" y="466"/>
                  <a:pt x="471" y="458"/>
                  <a:pt x="458" y="444"/>
                </a:cubicBezTo>
                <a:cubicBezTo>
                  <a:pt x="445" y="431"/>
                  <a:pt x="437" y="413"/>
                  <a:pt x="437" y="393"/>
                </a:cubicBezTo>
                <a:cubicBezTo>
                  <a:pt x="437" y="384"/>
                  <a:pt x="444" y="376"/>
                  <a:pt x="453" y="376"/>
                </a:cubicBezTo>
                <a:cubicBezTo>
                  <a:pt x="462" y="376"/>
                  <a:pt x="470" y="384"/>
                  <a:pt x="470" y="393"/>
                </a:cubicBezTo>
                <a:cubicBezTo>
                  <a:pt x="470" y="404"/>
                  <a:pt x="474" y="414"/>
                  <a:pt x="482" y="421"/>
                </a:cubicBezTo>
                <a:cubicBezTo>
                  <a:pt x="489" y="428"/>
                  <a:pt x="499" y="433"/>
                  <a:pt x="510" y="433"/>
                </a:cubicBezTo>
                <a:cubicBezTo>
                  <a:pt x="521" y="433"/>
                  <a:pt x="530" y="428"/>
                  <a:pt x="538" y="421"/>
                </a:cubicBezTo>
                <a:cubicBezTo>
                  <a:pt x="545" y="414"/>
                  <a:pt x="549" y="404"/>
                  <a:pt x="549" y="393"/>
                </a:cubicBezTo>
                <a:lnTo>
                  <a:pt x="549" y="227"/>
                </a:lnTo>
                <a:cubicBezTo>
                  <a:pt x="549" y="216"/>
                  <a:pt x="545" y="206"/>
                  <a:pt x="538" y="199"/>
                </a:cubicBezTo>
                <a:cubicBezTo>
                  <a:pt x="530" y="192"/>
                  <a:pt x="521" y="187"/>
                  <a:pt x="510" y="187"/>
                </a:cubicBezTo>
                <a:cubicBezTo>
                  <a:pt x="500" y="187"/>
                  <a:pt x="489" y="192"/>
                  <a:pt x="482" y="199"/>
                </a:cubicBezTo>
                <a:cubicBezTo>
                  <a:pt x="474" y="206"/>
                  <a:pt x="470" y="216"/>
                  <a:pt x="470" y="227"/>
                </a:cubicBezTo>
                <a:lnTo>
                  <a:pt x="470" y="240"/>
                </a:lnTo>
                <a:cubicBezTo>
                  <a:pt x="472" y="244"/>
                  <a:pt x="474" y="248"/>
                  <a:pt x="476" y="252"/>
                </a:cubicBezTo>
                <a:cubicBezTo>
                  <a:pt x="479" y="260"/>
                  <a:pt x="480" y="269"/>
                  <a:pt x="480" y="279"/>
                </a:cubicBezTo>
                <a:cubicBezTo>
                  <a:pt x="480" y="295"/>
                  <a:pt x="476" y="310"/>
                  <a:pt x="467" y="322"/>
                </a:cubicBezTo>
                <a:cubicBezTo>
                  <a:pt x="459" y="335"/>
                  <a:pt x="447" y="345"/>
                  <a:pt x="433" y="351"/>
                </a:cubicBezTo>
                <a:cubicBezTo>
                  <a:pt x="424" y="355"/>
                  <a:pt x="415" y="351"/>
                  <a:pt x="411" y="343"/>
                </a:cubicBezTo>
                <a:cubicBezTo>
                  <a:pt x="407" y="334"/>
                  <a:pt x="411" y="325"/>
                  <a:pt x="420" y="321"/>
                </a:cubicBezTo>
                <a:cubicBezTo>
                  <a:pt x="428" y="317"/>
                  <a:pt x="435" y="311"/>
                  <a:pt x="440" y="304"/>
                </a:cubicBezTo>
                <a:cubicBezTo>
                  <a:pt x="444" y="297"/>
                  <a:pt x="447" y="288"/>
                  <a:pt x="447" y="279"/>
                </a:cubicBezTo>
                <a:cubicBezTo>
                  <a:pt x="447" y="273"/>
                  <a:pt x="446" y="268"/>
                  <a:pt x="445" y="263"/>
                </a:cubicBezTo>
                <a:cubicBezTo>
                  <a:pt x="441" y="253"/>
                  <a:pt x="433" y="244"/>
                  <a:pt x="423" y="238"/>
                </a:cubicBezTo>
                <a:cubicBezTo>
                  <a:pt x="417" y="235"/>
                  <a:pt x="409" y="233"/>
                  <a:pt x="401" y="233"/>
                </a:cubicBezTo>
                <a:cubicBezTo>
                  <a:pt x="389" y="233"/>
                  <a:pt x="377" y="238"/>
                  <a:pt x="369" y="246"/>
                </a:cubicBezTo>
                <a:cubicBezTo>
                  <a:pt x="361" y="255"/>
                  <a:pt x="355" y="266"/>
                  <a:pt x="355" y="279"/>
                </a:cubicBezTo>
                <a:cubicBezTo>
                  <a:pt x="355" y="283"/>
                  <a:pt x="356" y="287"/>
                  <a:pt x="357" y="291"/>
                </a:cubicBezTo>
                <a:cubicBezTo>
                  <a:pt x="358" y="296"/>
                  <a:pt x="362" y="301"/>
                  <a:pt x="363" y="306"/>
                </a:cubicBezTo>
                <a:cubicBezTo>
                  <a:pt x="365" y="315"/>
                  <a:pt x="360" y="324"/>
                  <a:pt x="351" y="326"/>
                </a:cubicBezTo>
                <a:cubicBezTo>
                  <a:pt x="334" y="330"/>
                  <a:pt x="320" y="339"/>
                  <a:pt x="310" y="352"/>
                </a:cubicBezTo>
                <a:cubicBezTo>
                  <a:pt x="300" y="364"/>
                  <a:pt x="294" y="380"/>
                  <a:pt x="294" y="397"/>
                </a:cubicBezTo>
                <a:cubicBezTo>
                  <a:pt x="294" y="414"/>
                  <a:pt x="300" y="430"/>
                  <a:pt x="310" y="443"/>
                </a:cubicBezTo>
                <a:cubicBezTo>
                  <a:pt x="318" y="453"/>
                  <a:pt x="328" y="460"/>
                  <a:pt x="340" y="465"/>
                </a:cubicBezTo>
                <a:moveTo>
                  <a:pt x="622" y="154"/>
                </a:moveTo>
                <a:cubicBezTo>
                  <a:pt x="642" y="154"/>
                  <a:pt x="660" y="162"/>
                  <a:pt x="673" y="175"/>
                </a:cubicBezTo>
                <a:cubicBezTo>
                  <a:pt x="683" y="185"/>
                  <a:pt x="689" y="196"/>
                  <a:pt x="693" y="209"/>
                </a:cubicBezTo>
                <a:lnTo>
                  <a:pt x="693" y="209"/>
                </a:lnTo>
                <a:cubicBezTo>
                  <a:pt x="704" y="203"/>
                  <a:pt x="717" y="200"/>
                  <a:pt x="730" y="200"/>
                </a:cubicBezTo>
                <a:cubicBezTo>
                  <a:pt x="752" y="200"/>
                  <a:pt x="772" y="209"/>
                  <a:pt x="786" y="223"/>
                </a:cubicBezTo>
                <a:cubicBezTo>
                  <a:pt x="800" y="237"/>
                  <a:pt x="809" y="257"/>
                  <a:pt x="809" y="279"/>
                </a:cubicBezTo>
                <a:cubicBezTo>
                  <a:pt x="809" y="286"/>
                  <a:pt x="808" y="293"/>
                  <a:pt x="806" y="299"/>
                </a:cubicBezTo>
                <a:cubicBezTo>
                  <a:pt x="822" y="307"/>
                  <a:pt x="837" y="317"/>
                  <a:pt x="847" y="331"/>
                </a:cubicBezTo>
                <a:cubicBezTo>
                  <a:pt x="862" y="349"/>
                  <a:pt x="870" y="372"/>
                  <a:pt x="870" y="397"/>
                </a:cubicBezTo>
                <a:cubicBezTo>
                  <a:pt x="870" y="422"/>
                  <a:pt x="862" y="445"/>
                  <a:pt x="847" y="463"/>
                </a:cubicBezTo>
                <a:cubicBezTo>
                  <a:pt x="837" y="477"/>
                  <a:pt x="822" y="488"/>
                  <a:pt x="806" y="495"/>
                </a:cubicBezTo>
                <a:lnTo>
                  <a:pt x="807" y="495"/>
                </a:lnTo>
                <a:cubicBezTo>
                  <a:pt x="808" y="502"/>
                  <a:pt x="809" y="509"/>
                  <a:pt x="809" y="515"/>
                </a:cubicBezTo>
                <a:cubicBezTo>
                  <a:pt x="809" y="537"/>
                  <a:pt x="800" y="557"/>
                  <a:pt x="786" y="571"/>
                </a:cubicBezTo>
                <a:cubicBezTo>
                  <a:pt x="772" y="586"/>
                  <a:pt x="752" y="594"/>
                  <a:pt x="730" y="594"/>
                </a:cubicBezTo>
                <a:cubicBezTo>
                  <a:pt x="717" y="594"/>
                  <a:pt x="704" y="591"/>
                  <a:pt x="693" y="585"/>
                </a:cubicBezTo>
                <a:cubicBezTo>
                  <a:pt x="689" y="598"/>
                  <a:pt x="683" y="610"/>
                  <a:pt x="673" y="619"/>
                </a:cubicBezTo>
                <a:cubicBezTo>
                  <a:pt x="660" y="632"/>
                  <a:pt x="642" y="640"/>
                  <a:pt x="622" y="640"/>
                </a:cubicBezTo>
                <a:cubicBezTo>
                  <a:pt x="600" y="640"/>
                  <a:pt x="580" y="630"/>
                  <a:pt x="566" y="614"/>
                </a:cubicBezTo>
                <a:cubicBezTo>
                  <a:pt x="552" y="630"/>
                  <a:pt x="531" y="640"/>
                  <a:pt x="510" y="640"/>
                </a:cubicBezTo>
                <a:cubicBezTo>
                  <a:pt x="490" y="640"/>
                  <a:pt x="471" y="632"/>
                  <a:pt x="458" y="619"/>
                </a:cubicBezTo>
                <a:cubicBezTo>
                  <a:pt x="449" y="610"/>
                  <a:pt x="442" y="598"/>
                  <a:pt x="439" y="585"/>
                </a:cubicBezTo>
                <a:cubicBezTo>
                  <a:pt x="427" y="591"/>
                  <a:pt x="415" y="594"/>
                  <a:pt x="401" y="594"/>
                </a:cubicBezTo>
                <a:cubicBezTo>
                  <a:pt x="380" y="594"/>
                  <a:pt x="360" y="585"/>
                  <a:pt x="345" y="571"/>
                </a:cubicBezTo>
                <a:cubicBezTo>
                  <a:pt x="331" y="556"/>
                  <a:pt x="322" y="537"/>
                  <a:pt x="322" y="515"/>
                </a:cubicBezTo>
                <a:cubicBezTo>
                  <a:pt x="322" y="508"/>
                  <a:pt x="323" y="501"/>
                  <a:pt x="325" y="495"/>
                </a:cubicBezTo>
                <a:cubicBezTo>
                  <a:pt x="309" y="488"/>
                  <a:pt x="295" y="477"/>
                  <a:pt x="284" y="463"/>
                </a:cubicBezTo>
                <a:cubicBezTo>
                  <a:pt x="254" y="425"/>
                  <a:pt x="254" y="370"/>
                  <a:pt x="284" y="331"/>
                </a:cubicBezTo>
                <a:cubicBezTo>
                  <a:pt x="295" y="317"/>
                  <a:pt x="309" y="307"/>
                  <a:pt x="325" y="299"/>
                </a:cubicBezTo>
                <a:cubicBezTo>
                  <a:pt x="323" y="293"/>
                  <a:pt x="322" y="286"/>
                  <a:pt x="322" y="279"/>
                </a:cubicBezTo>
                <a:cubicBezTo>
                  <a:pt x="322" y="257"/>
                  <a:pt x="331" y="237"/>
                  <a:pt x="345" y="223"/>
                </a:cubicBezTo>
                <a:cubicBezTo>
                  <a:pt x="360" y="209"/>
                  <a:pt x="380" y="200"/>
                  <a:pt x="401" y="200"/>
                </a:cubicBezTo>
                <a:cubicBezTo>
                  <a:pt x="415" y="200"/>
                  <a:pt x="427" y="203"/>
                  <a:pt x="439" y="209"/>
                </a:cubicBezTo>
                <a:cubicBezTo>
                  <a:pt x="442" y="196"/>
                  <a:pt x="449" y="185"/>
                  <a:pt x="458" y="175"/>
                </a:cubicBezTo>
                <a:cubicBezTo>
                  <a:pt x="471" y="162"/>
                  <a:pt x="490" y="154"/>
                  <a:pt x="510" y="154"/>
                </a:cubicBezTo>
                <a:cubicBezTo>
                  <a:pt x="531" y="154"/>
                  <a:pt x="552" y="164"/>
                  <a:pt x="566" y="181"/>
                </a:cubicBezTo>
                <a:cubicBezTo>
                  <a:pt x="580" y="164"/>
                  <a:pt x="600" y="154"/>
                  <a:pt x="622" y="154"/>
                </a:cubicBezTo>
                <a:moveTo>
                  <a:pt x="963" y="140"/>
                </a:moveTo>
                <a:lnTo>
                  <a:pt x="963" y="172"/>
                </a:lnTo>
                <a:lnTo>
                  <a:pt x="1098" y="172"/>
                </a:lnTo>
                <a:lnTo>
                  <a:pt x="1098" y="140"/>
                </a:lnTo>
                <a:lnTo>
                  <a:pt x="963" y="140"/>
                </a:lnTo>
                <a:moveTo>
                  <a:pt x="963" y="301"/>
                </a:moveTo>
                <a:lnTo>
                  <a:pt x="963" y="332"/>
                </a:lnTo>
                <a:lnTo>
                  <a:pt x="1098" y="332"/>
                </a:lnTo>
                <a:lnTo>
                  <a:pt x="1098" y="301"/>
                </a:lnTo>
                <a:lnTo>
                  <a:pt x="963" y="301"/>
                </a:lnTo>
                <a:moveTo>
                  <a:pt x="963" y="462"/>
                </a:moveTo>
                <a:lnTo>
                  <a:pt x="963" y="493"/>
                </a:lnTo>
                <a:lnTo>
                  <a:pt x="1098" y="493"/>
                </a:lnTo>
                <a:lnTo>
                  <a:pt x="1098" y="462"/>
                </a:lnTo>
                <a:lnTo>
                  <a:pt x="963" y="462"/>
                </a:lnTo>
                <a:moveTo>
                  <a:pt x="963" y="623"/>
                </a:moveTo>
                <a:lnTo>
                  <a:pt x="963" y="654"/>
                </a:lnTo>
                <a:lnTo>
                  <a:pt x="1098" y="654"/>
                </a:lnTo>
                <a:lnTo>
                  <a:pt x="1098" y="623"/>
                </a:lnTo>
                <a:lnTo>
                  <a:pt x="963" y="623"/>
                </a:lnTo>
                <a:moveTo>
                  <a:pt x="0" y="670"/>
                </a:moveTo>
                <a:lnTo>
                  <a:pt x="0" y="606"/>
                </a:lnTo>
                <a:cubicBezTo>
                  <a:pt x="0" y="597"/>
                  <a:pt x="8" y="590"/>
                  <a:pt x="17" y="590"/>
                </a:cubicBezTo>
                <a:lnTo>
                  <a:pt x="169" y="590"/>
                </a:lnTo>
                <a:lnTo>
                  <a:pt x="169" y="526"/>
                </a:lnTo>
                <a:lnTo>
                  <a:pt x="17" y="526"/>
                </a:lnTo>
                <a:cubicBezTo>
                  <a:pt x="8" y="526"/>
                  <a:pt x="0" y="519"/>
                  <a:pt x="0" y="510"/>
                </a:cubicBezTo>
                <a:lnTo>
                  <a:pt x="0" y="445"/>
                </a:lnTo>
                <a:cubicBezTo>
                  <a:pt x="0" y="436"/>
                  <a:pt x="8" y="429"/>
                  <a:pt x="17" y="429"/>
                </a:cubicBezTo>
                <a:lnTo>
                  <a:pt x="169" y="429"/>
                </a:lnTo>
                <a:lnTo>
                  <a:pt x="169" y="365"/>
                </a:lnTo>
                <a:lnTo>
                  <a:pt x="17" y="365"/>
                </a:lnTo>
                <a:cubicBezTo>
                  <a:pt x="8" y="365"/>
                  <a:pt x="0" y="358"/>
                  <a:pt x="0" y="349"/>
                </a:cubicBezTo>
                <a:lnTo>
                  <a:pt x="0" y="285"/>
                </a:lnTo>
                <a:cubicBezTo>
                  <a:pt x="0" y="275"/>
                  <a:pt x="8" y="268"/>
                  <a:pt x="17" y="268"/>
                </a:cubicBezTo>
                <a:lnTo>
                  <a:pt x="169" y="268"/>
                </a:lnTo>
                <a:lnTo>
                  <a:pt x="169" y="205"/>
                </a:lnTo>
                <a:lnTo>
                  <a:pt x="17" y="205"/>
                </a:lnTo>
                <a:cubicBezTo>
                  <a:pt x="8" y="205"/>
                  <a:pt x="0" y="197"/>
                  <a:pt x="0" y="188"/>
                </a:cubicBezTo>
                <a:lnTo>
                  <a:pt x="0" y="124"/>
                </a:lnTo>
                <a:cubicBezTo>
                  <a:pt x="0" y="115"/>
                  <a:pt x="8" y="107"/>
                  <a:pt x="17" y="107"/>
                </a:cubicBezTo>
                <a:lnTo>
                  <a:pt x="169" y="107"/>
                </a:lnTo>
                <a:lnTo>
                  <a:pt x="169" y="17"/>
                </a:lnTo>
                <a:cubicBezTo>
                  <a:pt x="169" y="8"/>
                  <a:pt x="176" y="0"/>
                  <a:pt x="185" y="0"/>
                </a:cubicBezTo>
                <a:lnTo>
                  <a:pt x="807" y="0"/>
                </a:lnTo>
                <a:cubicBezTo>
                  <a:pt x="816" y="0"/>
                  <a:pt x="823" y="8"/>
                  <a:pt x="823" y="17"/>
                </a:cubicBezTo>
                <a:cubicBezTo>
                  <a:pt x="823" y="26"/>
                  <a:pt x="816" y="33"/>
                  <a:pt x="807" y="33"/>
                </a:cubicBezTo>
                <a:lnTo>
                  <a:pt x="202" y="33"/>
                </a:lnTo>
                <a:lnTo>
                  <a:pt x="202" y="761"/>
                </a:lnTo>
                <a:lnTo>
                  <a:pt x="250" y="761"/>
                </a:lnTo>
                <a:cubicBezTo>
                  <a:pt x="259" y="761"/>
                  <a:pt x="266" y="767"/>
                  <a:pt x="266" y="777"/>
                </a:cubicBezTo>
                <a:cubicBezTo>
                  <a:pt x="266" y="786"/>
                  <a:pt x="259" y="794"/>
                  <a:pt x="250" y="794"/>
                </a:cubicBezTo>
                <a:lnTo>
                  <a:pt x="185" y="794"/>
                </a:lnTo>
                <a:cubicBezTo>
                  <a:pt x="176" y="794"/>
                  <a:pt x="169" y="787"/>
                  <a:pt x="169" y="777"/>
                </a:cubicBezTo>
                <a:lnTo>
                  <a:pt x="169" y="687"/>
                </a:lnTo>
                <a:lnTo>
                  <a:pt x="17" y="687"/>
                </a:lnTo>
                <a:cubicBezTo>
                  <a:pt x="8" y="687"/>
                  <a:pt x="0" y="680"/>
                  <a:pt x="0" y="670"/>
                </a:cubicBezTo>
                <a:moveTo>
                  <a:pt x="33" y="623"/>
                </a:moveTo>
                <a:lnTo>
                  <a:pt x="33" y="654"/>
                </a:lnTo>
                <a:lnTo>
                  <a:pt x="169" y="654"/>
                </a:lnTo>
                <a:lnTo>
                  <a:pt x="169" y="623"/>
                </a:lnTo>
                <a:lnTo>
                  <a:pt x="33" y="623"/>
                </a:lnTo>
                <a:moveTo>
                  <a:pt x="33" y="140"/>
                </a:moveTo>
                <a:lnTo>
                  <a:pt x="33" y="172"/>
                </a:lnTo>
                <a:lnTo>
                  <a:pt x="169" y="172"/>
                </a:lnTo>
                <a:lnTo>
                  <a:pt x="169" y="140"/>
                </a:lnTo>
                <a:lnTo>
                  <a:pt x="33" y="140"/>
                </a:lnTo>
                <a:moveTo>
                  <a:pt x="33" y="301"/>
                </a:moveTo>
                <a:lnTo>
                  <a:pt x="33" y="332"/>
                </a:lnTo>
                <a:lnTo>
                  <a:pt x="169" y="332"/>
                </a:lnTo>
                <a:lnTo>
                  <a:pt x="169" y="301"/>
                </a:lnTo>
                <a:lnTo>
                  <a:pt x="33" y="301"/>
                </a:lnTo>
                <a:moveTo>
                  <a:pt x="33" y="462"/>
                </a:moveTo>
                <a:lnTo>
                  <a:pt x="33" y="493"/>
                </a:lnTo>
                <a:lnTo>
                  <a:pt x="169" y="493"/>
                </a:lnTo>
                <a:lnTo>
                  <a:pt x="169" y="462"/>
                </a:lnTo>
                <a:lnTo>
                  <a:pt x="33" y="462"/>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38"/>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584" name="Google Shape;584;p38"/>
          <p:cNvSpPr/>
          <p:nvPr/>
        </p:nvSpPr>
        <p:spPr>
          <a:xfrm>
            <a:off x="815980" y="1617551"/>
            <a:ext cx="2288100" cy="228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85" name="Google Shape;585;p38"/>
          <p:cNvSpPr/>
          <p:nvPr/>
        </p:nvSpPr>
        <p:spPr>
          <a:xfrm>
            <a:off x="1181817" y="2349229"/>
            <a:ext cx="1556100" cy="1556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86" name="Google Shape;586;p38"/>
          <p:cNvSpPr/>
          <p:nvPr/>
        </p:nvSpPr>
        <p:spPr>
          <a:xfrm>
            <a:off x="3887698" y="1162773"/>
            <a:ext cx="1006200" cy="100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87" name="Google Shape;587;p38"/>
          <p:cNvSpPr/>
          <p:nvPr/>
        </p:nvSpPr>
        <p:spPr>
          <a:xfrm>
            <a:off x="5174498" y="2258450"/>
            <a:ext cx="1006200" cy="10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88" name="Google Shape;588;p38"/>
          <p:cNvSpPr/>
          <p:nvPr/>
        </p:nvSpPr>
        <p:spPr>
          <a:xfrm>
            <a:off x="3887698" y="3355023"/>
            <a:ext cx="1006200" cy="1006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89" name="Google Shape;589;p38"/>
          <p:cNvSpPr/>
          <p:nvPr/>
        </p:nvSpPr>
        <p:spPr>
          <a:xfrm>
            <a:off x="1476354" y="2938306"/>
            <a:ext cx="967500" cy="96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90" name="Google Shape;590;p38"/>
          <p:cNvSpPr txBox="1"/>
          <p:nvPr/>
        </p:nvSpPr>
        <p:spPr>
          <a:xfrm>
            <a:off x="1406659" y="2467123"/>
            <a:ext cx="1106400" cy="39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ibre Franklin SemiBold"/>
                <a:ea typeface="Libre Franklin SemiBold"/>
                <a:cs typeface="Libre Franklin SemiBold"/>
                <a:sym typeface="Libre Franklin SemiBold"/>
              </a:rPr>
              <a:t>30%</a:t>
            </a:r>
            <a:endParaRPr>
              <a:solidFill>
                <a:schemeClr val="dk1"/>
              </a:solidFill>
              <a:latin typeface="Libre Franklin SemiBold"/>
              <a:ea typeface="Libre Franklin SemiBold"/>
              <a:cs typeface="Libre Franklin SemiBold"/>
              <a:sym typeface="Libre Franklin SemiBold"/>
            </a:endParaRPr>
          </a:p>
        </p:txBody>
      </p:sp>
      <p:sp>
        <p:nvSpPr>
          <p:cNvPr id="591" name="Google Shape;591;p38"/>
          <p:cNvSpPr txBox="1"/>
          <p:nvPr/>
        </p:nvSpPr>
        <p:spPr>
          <a:xfrm>
            <a:off x="1406659" y="3219576"/>
            <a:ext cx="1106400" cy="39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ibre Franklin SemiBold"/>
                <a:ea typeface="Libre Franklin SemiBold"/>
                <a:cs typeface="Libre Franklin SemiBold"/>
                <a:sym typeface="Libre Franklin SemiBold"/>
              </a:rPr>
              <a:t>20%</a:t>
            </a:r>
            <a:endParaRPr>
              <a:solidFill>
                <a:schemeClr val="dk1"/>
              </a:solidFill>
              <a:latin typeface="Libre Franklin SemiBold"/>
              <a:ea typeface="Libre Franklin SemiBold"/>
              <a:cs typeface="Libre Franklin SemiBold"/>
              <a:sym typeface="Libre Franklin SemiBold"/>
            </a:endParaRPr>
          </a:p>
        </p:txBody>
      </p:sp>
      <p:sp>
        <p:nvSpPr>
          <p:cNvPr id="592" name="Google Shape;592;p38"/>
          <p:cNvSpPr txBox="1"/>
          <p:nvPr/>
        </p:nvSpPr>
        <p:spPr>
          <a:xfrm>
            <a:off x="1406659" y="1714671"/>
            <a:ext cx="1106400" cy="39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Libre Franklin SemiBold"/>
                <a:ea typeface="Libre Franklin SemiBold"/>
                <a:cs typeface="Libre Franklin SemiBold"/>
                <a:sym typeface="Libre Franklin SemiBold"/>
              </a:rPr>
              <a:t>60</a:t>
            </a:r>
            <a:r>
              <a:rPr lang="en">
                <a:solidFill>
                  <a:schemeClr val="lt1"/>
                </a:solidFill>
                <a:latin typeface="Libre Franklin SemiBold"/>
                <a:ea typeface="Libre Franklin SemiBold"/>
                <a:cs typeface="Libre Franklin SemiBold"/>
                <a:sym typeface="Libre Franklin SemiBold"/>
              </a:rPr>
              <a:t>%</a:t>
            </a:r>
            <a:endParaRPr>
              <a:solidFill>
                <a:schemeClr val="lt1"/>
              </a:solidFill>
              <a:latin typeface="Libre Franklin SemiBold"/>
              <a:ea typeface="Libre Franklin SemiBold"/>
              <a:cs typeface="Libre Franklin SemiBold"/>
              <a:sym typeface="Libre Franklin SemiBold"/>
            </a:endParaRPr>
          </a:p>
        </p:txBody>
      </p:sp>
      <p:sp>
        <p:nvSpPr>
          <p:cNvPr id="593" name="Google Shape;593;p38"/>
          <p:cNvSpPr/>
          <p:nvPr/>
        </p:nvSpPr>
        <p:spPr>
          <a:xfrm>
            <a:off x="4256998" y="2628198"/>
            <a:ext cx="267600" cy="267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594" name="Google Shape;594;p38"/>
          <p:cNvCxnSpPr>
            <a:stCxn id="593" idx="6"/>
            <a:endCxn id="587" idx="2"/>
          </p:cNvCxnSpPr>
          <p:nvPr/>
        </p:nvCxnSpPr>
        <p:spPr>
          <a:xfrm flipH="1" rot="10800000">
            <a:off x="4524598" y="2761698"/>
            <a:ext cx="649800" cy="300"/>
          </a:xfrm>
          <a:prstGeom prst="straightConnector1">
            <a:avLst/>
          </a:prstGeom>
          <a:noFill/>
          <a:ln cap="flat" cmpd="sng" w="9525">
            <a:solidFill>
              <a:schemeClr val="dk1"/>
            </a:solidFill>
            <a:prstDash val="solid"/>
            <a:round/>
            <a:headEnd len="med" w="med" type="none"/>
            <a:tailEnd len="med" w="med" type="none"/>
          </a:ln>
        </p:spPr>
      </p:cxnSp>
      <p:cxnSp>
        <p:nvCxnSpPr>
          <p:cNvPr id="595" name="Google Shape;595;p38"/>
          <p:cNvCxnSpPr>
            <a:stCxn id="593" idx="0"/>
            <a:endCxn id="586" idx="4"/>
          </p:cNvCxnSpPr>
          <p:nvPr/>
        </p:nvCxnSpPr>
        <p:spPr>
          <a:xfrm rot="10800000">
            <a:off x="4390798" y="2168898"/>
            <a:ext cx="0" cy="459300"/>
          </a:xfrm>
          <a:prstGeom prst="straightConnector1">
            <a:avLst/>
          </a:prstGeom>
          <a:noFill/>
          <a:ln cap="flat" cmpd="sng" w="9525">
            <a:solidFill>
              <a:schemeClr val="dk1"/>
            </a:solidFill>
            <a:prstDash val="solid"/>
            <a:round/>
            <a:headEnd len="med" w="med" type="none"/>
            <a:tailEnd len="med" w="med" type="none"/>
          </a:ln>
        </p:spPr>
      </p:cxnSp>
      <p:cxnSp>
        <p:nvCxnSpPr>
          <p:cNvPr id="596" name="Google Shape;596;p38"/>
          <p:cNvCxnSpPr>
            <a:stCxn id="593" idx="4"/>
            <a:endCxn id="588" idx="0"/>
          </p:cNvCxnSpPr>
          <p:nvPr/>
        </p:nvCxnSpPr>
        <p:spPr>
          <a:xfrm>
            <a:off x="4390798" y="2895798"/>
            <a:ext cx="0" cy="459300"/>
          </a:xfrm>
          <a:prstGeom prst="straightConnector1">
            <a:avLst/>
          </a:prstGeom>
          <a:noFill/>
          <a:ln cap="flat" cmpd="sng" w="9525">
            <a:solidFill>
              <a:schemeClr val="dk1"/>
            </a:solidFill>
            <a:prstDash val="solid"/>
            <a:round/>
            <a:headEnd len="med" w="med" type="none"/>
            <a:tailEnd len="med" w="med" type="none"/>
          </a:ln>
        </p:spPr>
      </p:cxnSp>
      <p:sp>
        <p:nvSpPr>
          <p:cNvPr id="597" name="Google Shape;597;p38"/>
          <p:cNvSpPr txBox="1"/>
          <p:nvPr>
            <p:ph idx="4294967295" type="subTitle"/>
          </p:nvPr>
        </p:nvSpPr>
        <p:spPr>
          <a:xfrm>
            <a:off x="5056851" y="1211725"/>
            <a:ext cx="2005800" cy="4668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60%</a:t>
            </a:r>
            <a:endParaRPr sz="1800">
              <a:latin typeface="Libre Franklin SemiBold"/>
              <a:ea typeface="Libre Franklin SemiBold"/>
              <a:cs typeface="Libre Franklin SemiBold"/>
              <a:sym typeface="Libre Franklin SemiBold"/>
            </a:endParaRPr>
          </a:p>
        </p:txBody>
      </p:sp>
      <p:sp>
        <p:nvSpPr>
          <p:cNvPr id="598" name="Google Shape;598;p38"/>
          <p:cNvSpPr txBox="1"/>
          <p:nvPr>
            <p:ph idx="4294967295" type="subTitle"/>
          </p:nvPr>
        </p:nvSpPr>
        <p:spPr>
          <a:xfrm>
            <a:off x="5056876" y="1619875"/>
            <a:ext cx="2005800" cy="51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Despite being red, Mars is very cold</a:t>
            </a:r>
            <a:endParaRPr/>
          </a:p>
        </p:txBody>
      </p:sp>
      <p:sp>
        <p:nvSpPr>
          <p:cNvPr id="599" name="Google Shape;599;p38"/>
          <p:cNvSpPr txBox="1"/>
          <p:nvPr>
            <p:ph idx="4294967295" type="subTitle"/>
          </p:nvPr>
        </p:nvSpPr>
        <p:spPr>
          <a:xfrm>
            <a:off x="6333101" y="2300675"/>
            <a:ext cx="2005800" cy="4668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30%</a:t>
            </a:r>
            <a:endParaRPr sz="1800">
              <a:latin typeface="Libre Franklin SemiBold"/>
              <a:ea typeface="Libre Franklin SemiBold"/>
              <a:cs typeface="Libre Franklin SemiBold"/>
              <a:sym typeface="Libre Franklin SemiBold"/>
            </a:endParaRPr>
          </a:p>
        </p:txBody>
      </p:sp>
      <p:sp>
        <p:nvSpPr>
          <p:cNvPr id="600" name="Google Shape;600;p38"/>
          <p:cNvSpPr txBox="1"/>
          <p:nvPr>
            <p:ph idx="4294967295" type="subTitle"/>
          </p:nvPr>
        </p:nvSpPr>
        <p:spPr>
          <a:xfrm>
            <a:off x="6333126" y="2708825"/>
            <a:ext cx="2005800" cy="51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Saturn is composed of hydrogen and helium</a:t>
            </a:r>
            <a:endParaRPr/>
          </a:p>
        </p:txBody>
      </p:sp>
      <p:sp>
        <p:nvSpPr>
          <p:cNvPr id="601" name="Google Shape;601;p38"/>
          <p:cNvSpPr txBox="1"/>
          <p:nvPr>
            <p:ph idx="4294967295" type="subTitle"/>
          </p:nvPr>
        </p:nvSpPr>
        <p:spPr>
          <a:xfrm>
            <a:off x="5056839" y="3438875"/>
            <a:ext cx="2005800" cy="4668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20%</a:t>
            </a:r>
            <a:endParaRPr sz="1800">
              <a:latin typeface="Libre Franklin SemiBold"/>
              <a:ea typeface="Libre Franklin SemiBold"/>
              <a:cs typeface="Libre Franklin SemiBold"/>
              <a:sym typeface="Libre Franklin SemiBold"/>
            </a:endParaRPr>
          </a:p>
        </p:txBody>
      </p:sp>
      <p:sp>
        <p:nvSpPr>
          <p:cNvPr id="602" name="Google Shape;602;p38"/>
          <p:cNvSpPr txBox="1"/>
          <p:nvPr>
            <p:ph idx="4294967295" type="subTitle"/>
          </p:nvPr>
        </p:nvSpPr>
        <p:spPr>
          <a:xfrm>
            <a:off x="5056864" y="3847025"/>
            <a:ext cx="2005800" cy="51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Neptune is the farthest planet from the Sun</a:t>
            </a:r>
            <a:endParaRPr/>
          </a:p>
        </p:txBody>
      </p:sp>
      <p:sp>
        <p:nvSpPr>
          <p:cNvPr id="603" name="Google Shape;603;p38"/>
          <p:cNvSpPr/>
          <p:nvPr/>
        </p:nvSpPr>
        <p:spPr>
          <a:xfrm>
            <a:off x="4217157" y="3654714"/>
            <a:ext cx="351360" cy="406800"/>
          </a:xfrm>
          <a:custGeom>
            <a:rect b="b" l="l" r="r" t="t"/>
            <a:pathLst>
              <a:path extrusionOk="0" h="1130" w="976">
                <a:moveTo>
                  <a:pt x="226" y="408"/>
                </a:moveTo>
                <a:lnTo>
                  <a:pt x="226" y="319"/>
                </a:lnTo>
                <a:cubicBezTo>
                  <a:pt x="226" y="231"/>
                  <a:pt x="261" y="151"/>
                  <a:pt x="319" y="94"/>
                </a:cubicBezTo>
                <a:cubicBezTo>
                  <a:pt x="377" y="36"/>
                  <a:pt x="457" y="0"/>
                  <a:pt x="545" y="0"/>
                </a:cubicBezTo>
                <a:cubicBezTo>
                  <a:pt x="632" y="0"/>
                  <a:pt x="712" y="36"/>
                  <a:pt x="770" y="94"/>
                </a:cubicBezTo>
                <a:cubicBezTo>
                  <a:pt x="828" y="151"/>
                  <a:pt x="864" y="231"/>
                  <a:pt x="864" y="319"/>
                </a:cubicBezTo>
                <a:lnTo>
                  <a:pt x="864" y="430"/>
                </a:lnTo>
                <a:lnTo>
                  <a:pt x="902" y="510"/>
                </a:lnTo>
                <a:cubicBezTo>
                  <a:pt x="906" y="518"/>
                  <a:pt x="903" y="528"/>
                  <a:pt x="895" y="532"/>
                </a:cubicBezTo>
                <a:cubicBezTo>
                  <a:pt x="886" y="536"/>
                  <a:pt x="876" y="533"/>
                  <a:pt x="873" y="525"/>
                </a:cubicBezTo>
                <a:lnTo>
                  <a:pt x="833" y="442"/>
                </a:lnTo>
                <a:cubicBezTo>
                  <a:pt x="831" y="439"/>
                  <a:pt x="830" y="436"/>
                  <a:pt x="830" y="433"/>
                </a:cubicBezTo>
                <a:lnTo>
                  <a:pt x="830" y="319"/>
                </a:lnTo>
                <a:cubicBezTo>
                  <a:pt x="830" y="240"/>
                  <a:pt x="798" y="169"/>
                  <a:pt x="746" y="117"/>
                </a:cubicBezTo>
                <a:cubicBezTo>
                  <a:pt x="695" y="65"/>
                  <a:pt x="623" y="33"/>
                  <a:pt x="545" y="33"/>
                </a:cubicBezTo>
                <a:cubicBezTo>
                  <a:pt x="466" y="33"/>
                  <a:pt x="394" y="65"/>
                  <a:pt x="343" y="117"/>
                </a:cubicBezTo>
                <a:cubicBezTo>
                  <a:pt x="291" y="169"/>
                  <a:pt x="259" y="240"/>
                  <a:pt x="259" y="319"/>
                </a:cubicBezTo>
                <a:lnTo>
                  <a:pt x="259" y="408"/>
                </a:lnTo>
                <a:cubicBezTo>
                  <a:pt x="278" y="410"/>
                  <a:pt x="297" y="413"/>
                  <a:pt x="316" y="419"/>
                </a:cubicBezTo>
                <a:cubicBezTo>
                  <a:pt x="340" y="427"/>
                  <a:pt x="362" y="438"/>
                  <a:pt x="382" y="453"/>
                </a:cubicBezTo>
                <a:cubicBezTo>
                  <a:pt x="390" y="458"/>
                  <a:pt x="391" y="468"/>
                  <a:pt x="386" y="476"/>
                </a:cubicBezTo>
                <a:cubicBezTo>
                  <a:pt x="381" y="483"/>
                  <a:pt x="371" y="485"/>
                  <a:pt x="363" y="479"/>
                </a:cubicBezTo>
                <a:cubicBezTo>
                  <a:pt x="346" y="467"/>
                  <a:pt x="326" y="457"/>
                  <a:pt x="306" y="451"/>
                </a:cubicBezTo>
                <a:cubicBezTo>
                  <a:pt x="286" y="444"/>
                  <a:pt x="264" y="441"/>
                  <a:pt x="242" y="441"/>
                </a:cubicBezTo>
                <a:cubicBezTo>
                  <a:pt x="185" y="441"/>
                  <a:pt x="132" y="464"/>
                  <a:pt x="95" y="502"/>
                </a:cubicBezTo>
                <a:cubicBezTo>
                  <a:pt x="57" y="540"/>
                  <a:pt x="34" y="592"/>
                  <a:pt x="34" y="649"/>
                </a:cubicBezTo>
                <a:cubicBezTo>
                  <a:pt x="34" y="742"/>
                  <a:pt x="74" y="785"/>
                  <a:pt x="110" y="824"/>
                </a:cubicBezTo>
                <a:cubicBezTo>
                  <a:pt x="145" y="860"/>
                  <a:pt x="177" y="894"/>
                  <a:pt x="177" y="959"/>
                </a:cubicBezTo>
                <a:lnTo>
                  <a:pt x="177" y="974"/>
                </a:lnTo>
                <a:lnTo>
                  <a:pt x="226" y="974"/>
                </a:lnTo>
                <a:lnTo>
                  <a:pt x="226" y="878"/>
                </a:lnTo>
                <a:lnTo>
                  <a:pt x="121" y="642"/>
                </a:lnTo>
                <a:cubicBezTo>
                  <a:pt x="120" y="640"/>
                  <a:pt x="119" y="638"/>
                  <a:pt x="119" y="635"/>
                </a:cubicBezTo>
                <a:cubicBezTo>
                  <a:pt x="119" y="626"/>
                  <a:pt x="127" y="618"/>
                  <a:pt x="136" y="618"/>
                </a:cubicBezTo>
                <a:lnTo>
                  <a:pt x="348" y="618"/>
                </a:lnTo>
                <a:cubicBezTo>
                  <a:pt x="350" y="618"/>
                  <a:pt x="353" y="619"/>
                  <a:pt x="355" y="620"/>
                </a:cubicBezTo>
                <a:cubicBezTo>
                  <a:pt x="363" y="623"/>
                  <a:pt x="367" y="633"/>
                  <a:pt x="363" y="642"/>
                </a:cubicBezTo>
                <a:lnTo>
                  <a:pt x="259" y="878"/>
                </a:lnTo>
                <a:lnTo>
                  <a:pt x="259" y="974"/>
                </a:lnTo>
                <a:lnTo>
                  <a:pt x="307" y="974"/>
                </a:lnTo>
                <a:lnTo>
                  <a:pt x="307" y="959"/>
                </a:lnTo>
                <a:cubicBezTo>
                  <a:pt x="307" y="894"/>
                  <a:pt x="339" y="860"/>
                  <a:pt x="374" y="824"/>
                </a:cubicBezTo>
                <a:cubicBezTo>
                  <a:pt x="411" y="785"/>
                  <a:pt x="451" y="742"/>
                  <a:pt x="451" y="649"/>
                </a:cubicBezTo>
                <a:cubicBezTo>
                  <a:pt x="451" y="627"/>
                  <a:pt x="447" y="606"/>
                  <a:pt x="441" y="586"/>
                </a:cubicBezTo>
                <a:cubicBezTo>
                  <a:pt x="434" y="565"/>
                  <a:pt x="425" y="546"/>
                  <a:pt x="412" y="528"/>
                </a:cubicBezTo>
                <a:cubicBezTo>
                  <a:pt x="407" y="521"/>
                  <a:pt x="409" y="511"/>
                  <a:pt x="416" y="505"/>
                </a:cubicBezTo>
                <a:cubicBezTo>
                  <a:pt x="423" y="500"/>
                  <a:pt x="434" y="502"/>
                  <a:pt x="439" y="509"/>
                </a:cubicBezTo>
                <a:cubicBezTo>
                  <a:pt x="453" y="529"/>
                  <a:pt x="465" y="552"/>
                  <a:pt x="472" y="576"/>
                </a:cubicBezTo>
                <a:cubicBezTo>
                  <a:pt x="480" y="599"/>
                  <a:pt x="484" y="624"/>
                  <a:pt x="484" y="649"/>
                </a:cubicBezTo>
                <a:cubicBezTo>
                  <a:pt x="484" y="755"/>
                  <a:pt x="439" y="803"/>
                  <a:pt x="398" y="846"/>
                </a:cubicBezTo>
                <a:cubicBezTo>
                  <a:pt x="368" y="878"/>
                  <a:pt x="341" y="907"/>
                  <a:pt x="341" y="959"/>
                </a:cubicBezTo>
                <a:lnTo>
                  <a:pt x="341" y="1076"/>
                </a:lnTo>
                <a:cubicBezTo>
                  <a:pt x="341" y="1083"/>
                  <a:pt x="339" y="1090"/>
                  <a:pt x="336" y="1097"/>
                </a:cubicBezTo>
                <a:lnTo>
                  <a:pt x="597" y="1097"/>
                </a:lnTo>
                <a:lnTo>
                  <a:pt x="597" y="932"/>
                </a:lnTo>
                <a:cubicBezTo>
                  <a:pt x="597" y="922"/>
                  <a:pt x="604" y="915"/>
                  <a:pt x="613" y="915"/>
                </a:cubicBezTo>
                <a:lnTo>
                  <a:pt x="714" y="915"/>
                </a:lnTo>
                <a:cubicBezTo>
                  <a:pt x="746" y="915"/>
                  <a:pt x="775" y="902"/>
                  <a:pt x="796" y="881"/>
                </a:cubicBezTo>
                <a:cubicBezTo>
                  <a:pt x="817" y="860"/>
                  <a:pt x="830" y="831"/>
                  <a:pt x="830" y="799"/>
                </a:cubicBezTo>
                <a:lnTo>
                  <a:pt x="830" y="669"/>
                </a:lnTo>
                <a:cubicBezTo>
                  <a:pt x="830" y="660"/>
                  <a:pt x="838" y="653"/>
                  <a:pt x="847" y="653"/>
                </a:cubicBezTo>
                <a:lnTo>
                  <a:pt x="934" y="653"/>
                </a:lnTo>
                <a:lnTo>
                  <a:pt x="905" y="592"/>
                </a:lnTo>
                <a:cubicBezTo>
                  <a:pt x="901" y="584"/>
                  <a:pt x="905" y="574"/>
                  <a:pt x="913" y="570"/>
                </a:cubicBezTo>
                <a:cubicBezTo>
                  <a:pt x="921" y="566"/>
                  <a:pt x="931" y="570"/>
                  <a:pt x="935" y="578"/>
                </a:cubicBezTo>
                <a:lnTo>
                  <a:pt x="975" y="662"/>
                </a:lnTo>
                <a:cubicBezTo>
                  <a:pt x="979" y="670"/>
                  <a:pt x="976" y="679"/>
                  <a:pt x="967" y="683"/>
                </a:cubicBezTo>
                <a:cubicBezTo>
                  <a:pt x="965" y="684"/>
                  <a:pt x="962" y="685"/>
                  <a:pt x="960" y="685"/>
                </a:cubicBezTo>
                <a:lnTo>
                  <a:pt x="864" y="685"/>
                </a:lnTo>
                <a:lnTo>
                  <a:pt x="864" y="799"/>
                </a:lnTo>
                <a:cubicBezTo>
                  <a:pt x="864" y="840"/>
                  <a:pt x="847" y="877"/>
                  <a:pt x="820" y="904"/>
                </a:cubicBezTo>
                <a:cubicBezTo>
                  <a:pt x="793" y="931"/>
                  <a:pt x="755" y="948"/>
                  <a:pt x="714" y="948"/>
                </a:cubicBezTo>
                <a:lnTo>
                  <a:pt x="630" y="948"/>
                </a:lnTo>
                <a:lnTo>
                  <a:pt x="630" y="1113"/>
                </a:lnTo>
                <a:cubicBezTo>
                  <a:pt x="630" y="1122"/>
                  <a:pt x="622" y="1130"/>
                  <a:pt x="613" y="1130"/>
                </a:cubicBezTo>
                <a:lnTo>
                  <a:pt x="198" y="1130"/>
                </a:lnTo>
                <a:cubicBezTo>
                  <a:pt x="183" y="1130"/>
                  <a:pt x="169" y="1124"/>
                  <a:pt x="160" y="1114"/>
                </a:cubicBezTo>
                <a:cubicBezTo>
                  <a:pt x="150" y="1104"/>
                  <a:pt x="144" y="1091"/>
                  <a:pt x="144" y="1076"/>
                </a:cubicBezTo>
                <a:lnTo>
                  <a:pt x="144" y="959"/>
                </a:lnTo>
                <a:cubicBezTo>
                  <a:pt x="144" y="907"/>
                  <a:pt x="116" y="878"/>
                  <a:pt x="86" y="846"/>
                </a:cubicBezTo>
                <a:cubicBezTo>
                  <a:pt x="45" y="803"/>
                  <a:pt x="0" y="755"/>
                  <a:pt x="0" y="649"/>
                </a:cubicBezTo>
                <a:cubicBezTo>
                  <a:pt x="0" y="583"/>
                  <a:pt x="27" y="522"/>
                  <a:pt x="71" y="479"/>
                </a:cubicBezTo>
                <a:cubicBezTo>
                  <a:pt x="111" y="438"/>
                  <a:pt x="165" y="412"/>
                  <a:pt x="226" y="408"/>
                </a:cubicBezTo>
                <a:moveTo>
                  <a:pt x="242" y="833"/>
                </a:moveTo>
                <a:lnTo>
                  <a:pt x="323" y="652"/>
                </a:lnTo>
                <a:lnTo>
                  <a:pt x="161" y="652"/>
                </a:lnTo>
                <a:lnTo>
                  <a:pt x="242" y="833"/>
                </a:lnTo>
                <a:moveTo>
                  <a:pt x="307" y="1007"/>
                </a:moveTo>
                <a:lnTo>
                  <a:pt x="177" y="1007"/>
                </a:lnTo>
                <a:lnTo>
                  <a:pt x="177" y="1076"/>
                </a:lnTo>
                <a:cubicBezTo>
                  <a:pt x="177" y="1081"/>
                  <a:pt x="179" y="1087"/>
                  <a:pt x="183" y="1091"/>
                </a:cubicBezTo>
                <a:cubicBezTo>
                  <a:pt x="187" y="1094"/>
                  <a:pt x="192" y="1097"/>
                  <a:pt x="198" y="1097"/>
                </a:cubicBezTo>
                <a:lnTo>
                  <a:pt x="286" y="1097"/>
                </a:lnTo>
                <a:cubicBezTo>
                  <a:pt x="292" y="1097"/>
                  <a:pt x="297" y="1094"/>
                  <a:pt x="301" y="1091"/>
                </a:cubicBezTo>
                <a:cubicBezTo>
                  <a:pt x="305" y="1087"/>
                  <a:pt x="307" y="1081"/>
                  <a:pt x="307" y="1076"/>
                </a:cubicBezTo>
                <a:lnTo>
                  <a:pt x="307" y="1007"/>
                </a:lnTo>
                <a:moveTo>
                  <a:pt x="670" y="98"/>
                </a:moveTo>
                <a:cubicBezTo>
                  <a:pt x="678" y="102"/>
                  <a:pt x="681" y="112"/>
                  <a:pt x="677" y="120"/>
                </a:cubicBezTo>
                <a:cubicBezTo>
                  <a:pt x="672" y="128"/>
                  <a:pt x="662" y="131"/>
                  <a:pt x="654" y="126"/>
                </a:cubicBezTo>
                <a:cubicBezTo>
                  <a:pt x="637" y="117"/>
                  <a:pt x="620" y="110"/>
                  <a:pt x="601" y="105"/>
                </a:cubicBezTo>
                <a:cubicBezTo>
                  <a:pt x="583" y="100"/>
                  <a:pt x="564" y="97"/>
                  <a:pt x="545" y="97"/>
                </a:cubicBezTo>
                <a:cubicBezTo>
                  <a:pt x="484" y="97"/>
                  <a:pt x="428" y="122"/>
                  <a:pt x="388" y="162"/>
                </a:cubicBezTo>
                <a:cubicBezTo>
                  <a:pt x="352" y="199"/>
                  <a:pt x="328" y="248"/>
                  <a:pt x="324" y="302"/>
                </a:cubicBezTo>
                <a:lnTo>
                  <a:pt x="766" y="302"/>
                </a:lnTo>
                <a:cubicBezTo>
                  <a:pt x="764" y="280"/>
                  <a:pt x="759" y="259"/>
                  <a:pt x="751" y="239"/>
                </a:cubicBezTo>
                <a:cubicBezTo>
                  <a:pt x="741" y="214"/>
                  <a:pt x="727" y="190"/>
                  <a:pt x="708" y="170"/>
                </a:cubicBezTo>
                <a:cubicBezTo>
                  <a:pt x="702" y="163"/>
                  <a:pt x="702" y="153"/>
                  <a:pt x="709" y="147"/>
                </a:cubicBezTo>
                <a:cubicBezTo>
                  <a:pt x="715" y="141"/>
                  <a:pt x="727" y="141"/>
                  <a:pt x="733" y="148"/>
                </a:cubicBezTo>
                <a:cubicBezTo>
                  <a:pt x="754" y="171"/>
                  <a:pt x="771" y="198"/>
                  <a:pt x="782" y="227"/>
                </a:cubicBezTo>
                <a:cubicBezTo>
                  <a:pt x="793" y="256"/>
                  <a:pt x="799" y="287"/>
                  <a:pt x="799" y="319"/>
                </a:cubicBezTo>
                <a:cubicBezTo>
                  <a:pt x="799" y="328"/>
                  <a:pt x="792" y="335"/>
                  <a:pt x="783" y="335"/>
                </a:cubicBezTo>
                <a:lnTo>
                  <a:pt x="306" y="335"/>
                </a:lnTo>
                <a:cubicBezTo>
                  <a:pt x="297" y="335"/>
                  <a:pt x="290" y="328"/>
                  <a:pt x="290" y="319"/>
                </a:cubicBezTo>
                <a:cubicBezTo>
                  <a:pt x="290" y="249"/>
                  <a:pt x="319" y="185"/>
                  <a:pt x="365" y="139"/>
                </a:cubicBezTo>
                <a:cubicBezTo>
                  <a:pt x="411" y="93"/>
                  <a:pt x="475" y="64"/>
                  <a:pt x="545" y="64"/>
                </a:cubicBezTo>
                <a:cubicBezTo>
                  <a:pt x="567" y="64"/>
                  <a:pt x="589" y="67"/>
                  <a:pt x="610" y="73"/>
                </a:cubicBezTo>
                <a:cubicBezTo>
                  <a:pt x="631" y="78"/>
                  <a:pt x="652" y="87"/>
                  <a:pt x="670" y="9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04" name="Google Shape;604;p38"/>
          <p:cNvSpPr/>
          <p:nvPr/>
        </p:nvSpPr>
        <p:spPr>
          <a:xfrm>
            <a:off x="5474024" y="2560468"/>
            <a:ext cx="407160" cy="403920"/>
          </a:xfrm>
          <a:custGeom>
            <a:rect b="b" l="l" r="r" t="t"/>
            <a:pathLst>
              <a:path extrusionOk="0" h="1122" w="1131">
                <a:moveTo>
                  <a:pt x="790" y="236"/>
                </a:moveTo>
                <a:cubicBezTo>
                  <a:pt x="800" y="236"/>
                  <a:pt x="811" y="232"/>
                  <a:pt x="818" y="225"/>
                </a:cubicBezTo>
                <a:cubicBezTo>
                  <a:pt x="825" y="217"/>
                  <a:pt x="830" y="207"/>
                  <a:pt x="830" y="197"/>
                </a:cubicBezTo>
                <a:lnTo>
                  <a:pt x="830" y="129"/>
                </a:lnTo>
                <a:lnTo>
                  <a:pt x="750" y="129"/>
                </a:lnTo>
                <a:lnTo>
                  <a:pt x="750" y="197"/>
                </a:lnTo>
                <a:cubicBezTo>
                  <a:pt x="750" y="207"/>
                  <a:pt x="755" y="217"/>
                  <a:pt x="762" y="225"/>
                </a:cubicBezTo>
                <a:cubicBezTo>
                  <a:pt x="769" y="232"/>
                  <a:pt x="779" y="236"/>
                  <a:pt x="790" y="236"/>
                </a:cubicBezTo>
                <a:moveTo>
                  <a:pt x="266" y="374"/>
                </a:moveTo>
                <a:cubicBezTo>
                  <a:pt x="275" y="374"/>
                  <a:pt x="282" y="382"/>
                  <a:pt x="282" y="391"/>
                </a:cubicBezTo>
                <a:cubicBezTo>
                  <a:pt x="282" y="400"/>
                  <a:pt x="275" y="407"/>
                  <a:pt x="266" y="407"/>
                </a:cubicBezTo>
                <a:lnTo>
                  <a:pt x="124" y="407"/>
                </a:lnTo>
                <a:lnTo>
                  <a:pt x="124" y="606"/>
                </a:lnTo>
                <a:cubicBezTo>
                  <a:pt x="124" y="615"/>
                  <a:pt x="116" y="623"/>
                  <a:pt x="107" y="623"/>
                </a:cubicBezTo>
                <a:cubicBezTo>
                  <a:pt x="98" y="623"/>
                  <a:pt x="91" y="615"/>
                  <a:pt x="91" y="606"/>
                </a:cubicBezTo>
                <a:lnTo>
                  <a:pt x="91" y="391"/>
                </a:lnTo>
                <a:cubicBezTo>
                  <a:pt x="91" y="382"/>
                  <a:pt x="98" y="374"/>
                  <a:pt x="107" y="374"/>
                </a:cubicBezTo>
                <a:lnTo>
                  <a:pt x="266" y="374"/>
                </a:lnTo>
                <a:moveTo>
                  <a:pt x="1040" y="606"/>
                </a:moveTo>
                <a:cubicBezTo>
                  <a:pt x="1040" y="615"/>
                  <a:pt x="1033" y="623"/>
                  <a:pt x="1024" y="623"/>
                </a:cubicBezTo>
                <a:cubicBezTo>
                  <a:pt x="1015" y="623"/>
                  <a:pt x="1007" y="615"/>
                  <a:pt x="1007" y="606"/>
                </a:cubicBezTo>
                <a:lnTo>
                  <a:pt x="1007" y="407"/>
                </a:lnTo>
                <a:lnTo>
                  <a:pt x="865" y="407"/>
                </a:lnTo>
                <a:cubicBezTo>
                  <a:pt x="856" y="407"/>
                  <a:pt x="848" y="400"/>
                  <a:pt x="848" y="391"/>
                </a:cubicBezTo>
                <a:cubicBezTo>
                  <a:pt x="848" y="382"/>
                  <a:pt x="856" y="374"/>
                  <a:pt x="865" y="374"/>
                </a:cubicBezTo>
                <a:lnTo>
                  <a:pt x="1024" y="374"/>
                </a:lnTo>
                <a:cubicBezTo>
                  <a:pt x="1033" y="374"/>
                  <a:pt x="1040" y="382"/>
                  <a:pt x="1040" y="391"/>
                </a:cubicBezTo>
                <a:lnTo>
                  <a:pt x="1040" y="606"/>
                </a:lnTo>
                <a:moveTo>
                  <a:pt x="268" y="113"/>
                </a:moveTo>
                <a:cubicBezTo>
                  <a:pt x="268" y="110"/>
                  <a:pt x="269" y="107"/>
                  <a:pt x="270" y="105"/>
                </a:cubicBezTo>
                <a:lnTo>
                  <a:pt x="309" y="10"/>
                </a:lnTo>
                <a:cubicBezTo>
                  <a:pt x="312" y="3"/>
                  <a:pt x="318" y="0"/>
                  <a:pt x="325" y="0"/>
                </a:cubicBezTo>
                <a:lnTo>
                  <a:pt x="806" y="0"/>
                </a:lnTo>
                <a:cubicBezTo>
                  <a:pt x="814" y="0"/>
                  <a:pt x="820" y="5"/>
                  <a:pt x="822" y="11"/>
                </a:cubicBezTo>
                <a:lnTo>
                  <a:pt x="861" y="105"/>
                </a:lnTo>
                <a:cubicBezTo>
                  <a:pt x="862" y="107"/>
                  <a:pt x="863" y="110"/>
                  <a:pt x="863" y="113"/>
                </a:cubicBezTo>
                <a:lnTo>
                  <a:pt x="863" y="197"/>
                </a:lnTo>
                <a:cubicBezTo>
                  <a:pt x="863" y="217"/>
                  <a:pt x="855" y="235"/>
                  <a:pt x="841" y="248"/>
                </a:cubicBezTo>
                <a:cubicBezTo>
                  <a:pt x="832" y="257"/>
                  <a:pt x="820" y="264"/>
                  <a:pt x="807" y="267"/>
                </a:cubicBezTo>
                <a:lnTo>
                  <a:pt x="807" y="360"/>
                </a:lnTo>
                <a:cubicBezTo>
                  <a:pt x="807" y="369"/>
                  <a:pt x="799" y="377"/>
                  <a:pt x="790" y="377"/>
                </a:cubicBezTo>
                <a:cubicBezTo>
                  <a:pt x="781" y="377"/>
                  <a:pt x="773" y="369"/>
                  <a:pt x="773" y="360"/>
                </a:cubicBezTo>
                <a:lnTo>
                  <a:pt x="773" y="267"/>
                </a:lnTo>
                <a:cubicBezTo>
                  <a:pt x="758" y="264"/>
                  <a:pt x="744" y="255"/>
                  <a:pt x="734" y="243"/>
                </a:cubicBezTo>
                <a:cubicBezTo>
                  <a:pt x="720" y="259"/>
                  <a:pt x="700" y="269"/>
                  <a:pt x="678" y="269"/>
                </a:cubicBezTo>
                <a:cubicBezTo>
                  <a:pt x="656" y="269"/>
                  <a:pt x="635" y="259"/>
                  <a:pt x="622" y="243"/>
                </a:cubicBezTo>
                <a:cubicBezTo>
                  <a:pt x="608" y="259"/>
                  <a:pt x="586" y="269"/>
                  <a:pt x="565" y="269"/>
                </a:cubicBezTo>
                <a:cubicBezTo>
                  <a:pt x="543" y="269"/>
                  <a:pt x="523" y="259"/>
                  <a:pt x="509" y="243"/>
                </a:cubicBezTo>
                <a:cubicBezTo>
                  <a:pt x="496" y="259"/>
                  <a:pt x="475" y="269"/>
                  <a:pt x="453" y="269"/>
                </a:cubicBezTo>
                <a:cubicBezTo>
                  <a:pt x="431" y="269"/>
                  <a:pt x="411" y="259"/>
                  <a:pt x="397" y="243"/>
                </a:cubicBezTo>
                <a:cubicBezTo>
                  <a:pt x="387" y="255"/>
                  <a:pt x="373" y="264"/>
                  <a:pt x="358" y="267"/>
                </a:cubicBezTo>
                <a:lnTo>
                  <a:pt x="358" y="526"/>
                </a:lnTo>
                <a:lnTo>
                  <a:pt x="589" y="526"/>
                </a:lnTo>
                <a:lnTo>
                  <a:pt x="589" y="339"/>
                </a:lnTo>
                <a:cubicBezTo>
                  <a:pt x="589" y="330"/>
                  <a:pt x="597" y="322"/>
                  <a:pt x="606" y="322"/>
                </a:cubicBezTo>
                <a:lnTo>
                  <a:pt x="709" y="322"/>
                </a:lnTo>
                <a:cubicBezTo>
                  <a:pt x="718" y="322"/>
                  <a:pt x="726" y="330"/>
                  <a:pt x="726" y="339"/>
                </a:cubicBezTo>
                <a:lnTo>
                  <a:pt x="726" y="526"/>
                </a:lnTo>
                <a:lnTo>
                  <a:pt x="773" y="526"/>
                </a:lnTo>
                <a:lnTo>
                  <a:pt x="773" y="435"/>
                </a:lnTo>
                <a:cubicBezTo>
                  <a:pt x="773" y="426"/>
                  <a:pt x="781" y="419"/>
                  <a:pt x="790" y="419"/>
                </a:cubicBezTo>
                <a:cubicBezTo>
                  <a:pt x="799" y="419"/>
                  <a:pt x="807" y="426"/>
                  <a:pt x="807" y="435"/>
                </a:cubicBezTo>
                <a:lnTo>
                  <a:pt x="807" y="543"/>
                </a:lnTo>
                <a:cubicBezTo>
                  <a:pt x="807" y="552"/>
                  <a:pt x="799" y="559"/>
                  <a:pt x="790" y="559"/>
                </a:cubicBezTo>
                <a:lnTo>
                  <a:pt x="341" y="559"/>
                </a:lnTo>
                <a:cubicBezTo>
                  <a:pt x="332" y="559"/>
                  <a:pt x="324" y="552"/>
                  <a:pt x="324" y="543"/>
                </a:cubicBezTo>
                <a:lnTo>
                  <a:pt x="324" y="267"/>
                </a:lnTo>
                <a:cubicBezTo>
                  <a:pt x="311" y="264"/>
                  <a:pt x="299" y="257"/>
                  <a:pt x="290" y="248"/>
                </a:cubicBezTo>
                <a:cubicBezTo>
                  <a:pt x="276" y="235"/>
                  <a:pt x="268" y="217"/>
                  <a:pt x="268" y="197"/>
                </a:cubicBezTo>
                <a:lnTo>
                  <a:pt x="268" y="113"/>
                </a:lnTo>
                <a:moveTo>
                  <a:pt x="821" y="96"/>
                </a:moveTo>
                <a:lnTo>
                  <a:pt x="795" y="33"/>
                </a:lnTo>
                <a:lnTo>
                  <a:pt x="336" y="33"/>
                </a:lnTo>
                <a:lnTo>
                  <a:pt x="310" y="96"/>
                </a:lnTo>
                <a:lnTo>
                  <a:pt x="821" y="96"/>
                </a:lnTo>
                <a:moveTo>
                  <a:pt x="645" y="758"/>
                </a:moveTo>
                <a:cubicBezTo>
                  <a:pt x="645" y="755"/>
                  <a:pt x="645" y="753"/>
                  <a:pt x="646" y="750"/>
                </a:cubicBezTo>
                <a:lnTo>
                  <a:pt x="678" y="674"/>
                </a:lnTo>
                <a:cubicBezTo>
                  <a:pt x="681" y="668"/>
                  <a:pt x="687" y="665"/>
                  <a:pt x="694" y="665"/>
                </a:cubicBezTo>
                <a:lnTo>
                  <a:pt x="1082" y="665"/>
                </a:lnTo>
                <a:cubicBezTo>
                  <a:pt x="1090" y="665"/>
                  <a:pt x="1096" y="670"/>
                  <a:pt x="1098" y="675"/>
                </a:cubicBezTo>
                <a:lnTo>
                  <a:pt x="1129" y="750"/>
                </a:lnTo>
                <a:cubicBezTo>
                  <a:pt x="1130" y="753"/>
                  <a:pt x="1131" y="755"/>
                  <a:pt x="1131" y="758"/>
                </a:cubicBezTo>
                <a:lnTo>
                  <a:pt x="1131" y="826"/>
                </a:lnTo>
                <a:cubicBezTo>
                  <a:pt x="1131" y="843"/>
                  <a:pt x="1124" y="858"/>
                  <a:pt x="1113" y="870"/>
                </a:cubicBezTo>
                <a:cubicBezTo>
                  <a:pt x="1105" y="877"/>
                  <a:pt x="1096" y="883"/>
                  <a:pt x="1086" y="885"/>
                </a:cubicBezTo>
                <a:lnTo>
                  <a:pt x="1086" y="951"/>
                </a:lnTo>
                <a:cubicBezTo>
                  <a:pt x="1086" y="960"/>
                  <a:pt x="1078" y="967"/>
                  <a:pt x="1069" y="967"/>
                </a:cubicBezTo>
                <a:cubicBezTo>
                  <a:pt x="1060" y="967"/>
                  <a:pt x="1053" y="960"/>
                  <a:pt x="1053" y="951"/>
                </a:cubicBezTo>
                <a:lnTo>
                  <a:pt x="1053" y="885"/>
                </a:lnTo>
                <a:cubicBezTo>
                  <a:pt x="1042" y="882"/>
                  <a:pt x="1032" y="876"/>
                  <a:pt x="1024" y="868"/>
                </a:cubicBezTo>
                <a:cubicBezTo>
                  <a:pt x="1012" y="881"/>
                  <a:pt x="995" y="888"/>
                  <a:pt x="978" y="888"/>
                </a:cubicBezTo>
                <a:cubicBezTo>
                  <a:pt x="960" y="888"/>
                  <a:pt x="945" y="881"/>
                  <a:pt x="933" y="868"/>
                </a:cubicBezTo>
                <a:cubicBezTo>
                  <a:pt x="921" y="881"/>
                  <a:pt x="905" y="888"/>
                  <a:pt x="888" y="888"/>
                </a:cubicBezTo>
                <a:cubicBezTo>
                  <a:pt x="870" y="888"/>
                  <a:pt x="854" y="881"/>
                  <a:pt x="842" y="868"/>
                </a:cubicBezTo>
                <a:cubicBezTo>
                  <a:pt x="831" y="881"/>
                  <a:pt x="814" y="888"/>
                  <a:pt x="797" y="888"/>
                </a:cubicBezTo>
                <a:cubicBezTo>
                  <a:pt x="780" y="888"/>
                  <a:pt x="763" y="881"/>
                  <a:pt x="752" y="868"/>
                </a:cubicBezTo>
                <a:cubicBezTo>
                  <a:pt x="744" y="876"/>
                  <a:pt x="734" y="882"/>
                  <a:pt x="723" y="885"/>
                </a:cubicBezTo>
                <a:lnTo>
                  <a:pt x="723" y="1089"/>
                </a:lnTo>
                <a:lnTo>
                  <a:pt x="904" y="1089"/>
                </a:lnTo>
                <a:lnTo>
                  <a:pt x="904" y="941"/>
                </a:lnTo>
                <a:cubicBezTo>
                  <a:pt x="904" y="932"/>
                  <a:pt x="911" y="924"/>
                  <a:pt x="920" y="924"/>
                </a:cubicBezTo>
                <a:lnTo>
                  <a:pt x="1004" y="924"/>
                </a:lnTo>
                <a:cubicBezTo>
                  <a:pt x="1013" y="924"/>
                  <a:pt x="1020" y="932"/>
                  <a:pt x="1020" y="941"/>
                </a:cubicBezTo>
                <a:lnTo>
                  <a:pt x="1020" y="1089"/>
                </a:lnTo>
                <a:lnTo>
                  <a:pt x="1053" y="1089"/>
                </a:lnTo>
                <a:lnTo>
                  <a:pt x="1053" y="1026"/>
                </a:lnTo>
                <a:cubicBezTo>
                  <a:pt x="1053" y="1017"/>
                  <a:pt x="1060" y="1009"/>
                  <a:pt x="1069" y="1009"/>
                </a:cubicBezTo>
                <a:cubicBezTo>
                  <a:pt x="1078" y="1009"/>
                  <a:pt x="1086" y="1017"/>
                  <a:pt x="1086" y="1026"/>
                </a:cubicBezTo>
                <a:lnTo>
                  <a:pt x="1086" y="1105"/>
                </a:lnTo>
                <a:cubicBezTo>
                  <a:pt x="1086" y="1114"/>
                  <a:pt x="1078" y="1122"/>
                  <a:pt x="1069" y="1122"/>
                </a:cubicBezTo>
                <a:lnTo>
                  <a:pt x="706" y="1122"/>
                </a:lnTo>
                <a:cubicBezTo>
                  <a:pt x="697" y="1122"/>
                  <a:pt x="690" y="1114"/>
                  <a:pt x="690" y="1104"/>
                </a:cubicBezTo>
                <a:lnTo>
                  <a:pt x="690" y="885"/>
                </a:lnTo>
                <a:cubicBezTo>
                  <a:pt x="679" y="883"/>
                  <a:pt x="670" y="877"/>
                  <a:pt x="663" y="870"/>
                </a:cubicBezTo>
                <a:cubicBezTo>
                  <a:pt x="652" y="858"/>
                  <a:pt x="645" y="843"/>
                  <a:pt x="645" y="826"/>
                </a:cubicBezTo>
                <a:lnTo>
                  <a:pt x="645" y="758"/>
                </a:lnTo>
                <a:moveTo>
                  <a:pt x="1090" y="741"/>
                </a:moveTo>
                <a:lnTo>
                  <a:pt x="1071" y="697"/>
                </a:lnTo>
                <a:lnTo>
                  <a:pt x="704" y="697"/>
                </a:lnTo>
                <a:lnTo>
                  <a:pt x="686" y="741"/>
                </a:lnTo>
                <a:lnTo>
                  <a:pt x="1090" y="741"/>
                </a:lnTo>
                <a:moveTo>
                  <a:pt x="1098" y="826"/>
                </a:moveTo>
                <a:lnTo>
                  <a:pt x="1098" y="775"/>
                </a:lnTo>
                <a:lnTo>
                  <a:pt x="1040" y="775"/>
                </a:lnTo>
                <a:lnTo>
                  <a:pt x="1040" y="826"/>
                </a:lnTo>
                <a:cubicBezTo>
                  <a:pt x="1040" y="834"/>
                  <a:pt x="1043" y="841"/>
                  <a:pt x="1049" y="846"/>
                </a:cubicBezTo>
                <a:cubicBezTo>
                  <a:pt x="1054" y="851"/>
                  <a:pt x="1061" y="855"/>
                  <a:pt x="1069" y="855"/>
                </a:cubicBezTo>
                <a:cubicBezTo>
                  <a:pt x="1077" y="855"/>
                  <a:pt x="1084" y="851"/>
                  <a:pt x="1089" y="846"/>
                </a:cubicBezTo>
                <a:cubicBezTo>
                  <a:pt x="1095" y="841"/>
                  <a:pt x="1098" y="834"/>
                  <a:pt x="1098" y="826"/>
                </a:cubicBezTo>
                <a:moveTo>
                  <a:pt x="1007" y="826"/>
                </a:moveTo>
                <a:lnTo>
                  <a:pt x="1007" y="775"/>
                </a:lnTo>
                <a:lnTo>
                  <a:pt x="950" y="775"/>
                </a:lnTo>
                <a:lnTo>
                  <a:pt x="950" y="826"/>
                </a:lnTo>
                <a:cubicBezTo>
                  <a:pt x="950" y="834"/>
                  <a:pt x="953" y="841"/>
                  <a:pt x="958" y="846"/>
                </a:cubicBezTo>
                <a:cubicBezTo>
                  <a:pt x="963" y="851"/>
                  <a:pt x="970" y="855"/>
                  <a:pt x="978" y="855"/>
                </a:cubicBezTo>
                <a:cubicBezTo>
                  <a:pt x="986" y="855"/>
                  <a:pt x="993" y="851"/>
                  <a:pt x="999" y="846"/>
                </a:cubicBezTo>
                <a:cubicBezTo>
                  <a:pt x="1004" y="841"/>
                  <a:pt x="1007" y="834"/>
                  <a:pt x="1007" y="826"/>
                </a:cubicBezTo>
                <a:moveTo>
                  <a:pt x="916" y="826"/>
                </a:moveTo>
                <a:lnTo>
                  <a:pt x="916" y="775"/>
                </a:lnTo>
                <a:lnTo>
                  <a:pt x="859" y="775"/>
                </a:lnTo>
                <a:lnTo>
                  <a:pt x="859" y="826"/>
                </a:lnTo>
                <a:cubicBezTo>
                  <a:pt x="859" y="834"/>
                  <a:pt x="862" y="841"/>
                  <a:pt x="867" y="846"/>
                </a:cubicBezTo>
                <a:cubicBezTo>
                  <a:pt x="873" y="851"/>
                  <a:pt x="880" y="855"/>
                  <a:pt x="888" y="855"/>
                </a:cubicBezTo>
                <a:cubicBezTo>
                  <a:pt x="896" y="855"/>
                  <a:pt x="903" y="851"/>
                  <a:pt x="908" y="846"/>
                </a:cubicBezTo>
                <a:cubicBezTo>
                  <a:pt x="913" y="841"/>
                  <a:pt x="916" y="834"/>
                  <a:pt x="916" y="826"/>
                </a:cubicBezTo>
                <a:moveTo>
                  <a:pt x="826" y="826"/>
                </a:moveTo>
                <a:lnTo>
                  <a:pt x="826" y="775"/>
                </a:lnTo>
                <a:lnTo>
                  <a:pt x="768" y="775"/>
                </a:lnTo>
                <a:lnTo>
                  <a:pt x="768" y="826"/>
                </a:lnTo>
                <a:cubicBezTo>
                  <a:pt x="768" y="834"/>
                  <a:pt x="772" y="841"/>
                  <a:pt x="777" y="846"/>
                </a:cubicBezTo>
                <a:cubicBezTo>
                  <a:pt x="782" y="851"/>
                  <a:pt x="789" y="855"/>
                  <a:pt x="797" y="855"/>
                </a:cubicBezTo>
                <a:cubicBezTo>
                  <a:pt x="805" y="855"/>
                  <a:pt x="812" y="851"/>
                  <a:pt x="817" y="846"/>
                </a:cubicBezTo>
                <a:cubicBezTo>
                  <a:pt x="823" y="841"/>
                  <a:pt x="826" y="834"/>
                  <a:pt x="826" y="826"/>
                </a:cubicBezTo>
                <a:moveTo>
                  <a:pt x="735" y="826"/>
                </a:moveTo>
                <a:lnTo>
                  <a:pt x="735" y="775"/>
                </a:lnTo>
                <a:lnTo>
                  <a:pt x="678" y="775"/>
                </a:lnTo>
                <a:lnTo>
                  <a:pt x="678" y="826"/>
                </a:lnTo>
                <a:cubicBezTo>
                  <a:pt x="678" y="834"/>
                  <a:pt x="681" y="841"/>
                  <a:pt x="686" y="846"/>
                </a:cubicBezTo>
                <a:cubicBezTo>
                  <a:pt x="691" y="851"/>
                  <a:pt x="698" y="855"/>
                  <a:pt x="706" y="855"/>
                </a:cubicBezTo>
                <a:cubicBezTo>
                  <a:pt x="713" y="855"/>
                  <a:pt x="721" y="851"/>
                  <a:pt x="727" y="846"/>
                </a:cubicBezTo>
                <a:cubicBezTo>
                  <a:pt x="732" y="841"/>
                  <a:pt x="735" y="834"/>
                  <a:pt x="735" y="826"/>
                </a:cubicBezTo>
                <a:moveTo>
                  <a:pt x="772" y="924"/>
                </a:moveTo>
                <a:lnTo>
                  <a:pt x="855" y="924"/>
                </a:lnTo>
                <a:cubicBezTo>
                  <a:pt x="864" y="924"/>
                  <a:pt x="872" y="932"/>
                  <a:pt x="872" y="941"/>
                </a:cubicBezTo>
                <a:lnTo>
                  <a:pt x="872" y="1024"/>
                </a:lnTo>
                <a:cubicBezTo>
                  <a:pt x="872" y="1033"/>
                  <a:pt x="864" y="1041"/>
                  <a:pt x="855" y="1041"/>
                </a:cubicBezTo>
                <a:lnTo>
                  <a:pt x="772" y="1041"/>
                </a:lnTo>
                <a:cubicBezTo>
                  <a:pt x="762" y="1041"/>
                  <a:pt x="755" y="1033"/>
                  <a:pt x="755" y="1024"/>
                </a:cubicBezTo>
                <a:lnTo>
                  <a:pt x="755" y="941"/>
                </a:lnTo>
                <a:cubicBezTo>
                  <a:pt x="755" y="932"/>
                  <a:pt x="762" y="924"/>
                  <a:pt x="772" y="924"/>
                </a:cubicBezTo>
                <a:moveTo>
                  <a:pt x="839" y="957"/>
                </a:moveTo>
                <a:lnTo>
                  <a:pt x="788" y="957"/>
                </a:lnTo>
                <a:lnTo>
                  <a:pt x="788" y="1008"/>
                </a:lnTo>
                <a:lnTo>
                  <a:pt x="839" y="1008"/>
                </a:lnTo>
                <a:lnTo>
                  <a:pt x="839" y="957"/>
                </a:lnTo>
                <a:moveTo>
                  <a:pt x="987" y="1089"/>
                </a:moveTo>
                <a:lnTo>
                  <a:pt x="987" y="957"/>
                </a:lnTo>
                <a:lnTo>
                  <a:pt x="937" y="957"/>
                </a:lnTo>
                <a:lnTo>
                  <a:pt x="937" y="1089"/>
                </a:lnTo>
                <a:lnTo>
                  <a:pt x="987" y="1089"/>
                </a:lnTo>
                <a:moveTo>
                  <a:pt x="0" y="758"/>
                </a:moveTo>
                <a:cubicBezTo>
                  <a:pt x="0" y="755"/>
                  <a:pt x="1" y="753"/>
                  <a:pt x="2" y="750"/>
                </a:cubicBezTo>
                <a:lnTo>
                  <a:pt x="33" y="674"/>
                </a:lnTo>
                <a:cubicBezTo>
                  <a:pt x="36" y="668"/>
                  <a:pt x="42" y="665"/>
                  <a:pt x="49" y="665"/>
                </a:cubicBezTo>
                <a:lnTo>
                  <a:pt x="438" y="665"/>
                </a:lnTo>
                <a:cubicBezTo>
                  <a:pt x="445" y="665"/>
                  <a:pt x="451" y="670"/>
                  <a:pt x="453" y="675"/>
                </a:cubicBezTo>
                <a:lnTo>
                  <a:pt x="485" y="750"/>
                </a:lnTo>
                <a:cubicBezTo>
                  <a:pt x="486" y="753"/>
                  <a:pt x="486" y="755"/>
                  <a:pt x="486" y="758"/>
                </a:cubicBezTo>
                <a:lnTo>
                  <a:pt x="486" y="826"/>
                </a:lnTo>
                <a:cubicBezTo>
                  <a:pt x="486" y="843"/>
                  <a:pt x="479" y="858"/>
                  <a:pt x="468" y="870"/>
                </a:cubicBezTo>
                <a:cubicBezTo>
                  <a:pt x="461" y="877"/>
                  <a:pt x="451" y="883"/>
                  <a:pt x="441" y="885"/>
                </a:cubicBezTo>
                <a:lnTo>
                  <a:pt x="441" y="951"/>
                </a:lnTo>
                <a:cubicBezTo>
                  <a:pt x="441" y="960"/>
                  <a:pt x="434" y="967"/>
                  <a:pt x="425" y="967"/>
                </a:cubicBezTo>
                <a:cubicBezTo>
                  <a:pt x="415" y="967"/>
                  <a:pt x="408" y="960"/>
                  <a:pt x="408" y="951"/>
                </a:cubicBezTo>
                <a:lnTo>
                  <a:pt x="408" y="885"/>
                </a:lnTo>
                <a:cubicBezTo>
                  <a:pt x="397" y="882"/>
                  <a:pt x="387" y="876"/>
                  <a:pt x="379" y="868"/>
                </a:cubicBezTo>
                <a:cubicBezTo>
                  <a:pt x="367" y="881"/>
                  <a:pt x="351" y="888"/>
                  <a:pt x="334" y="888"/>
                </a:cubicBezTo>
                <a:cubicBezTo>
                  <a:pt x="317" y="888"/>
                  <a:pt x="300" y="881"/>
                  <a:pt x="289" y="868"/>
                </a:cubicBezTo>
                <a:cubicBezTo>
                  <a:pt x="277" y="881"/>
                  <a:pt x="260" y="888"/>
                  <a:pt x="243" y="888"/>
                </a:cubicBezTo>
                <a:cubicBezTo>
                  <a:pt x="226" y="888"/>
                  <a:pt x="210" y="881"/>
                  <a:pt x="198" y="868"/>
                </a:cubicBezTo>
                <a:cubicBezTo>
                  <a:pt x="186" y="881"/>
                  <a:pt x="170" y="888"/>
                  <a:pt x="153" y="888"/>
                </a:cubicBezTo>
                <a:cubicBezTo>
                  <a:pt x="135" y="888"/>
                  <a:pt x="119" y="881"/>
                  <a:pt x="107" y="868"/>
                </a:cubicBezTo>
                <a:cubicBezTo>
                  <a:pt x="99" y="876"/>
                  <a:pt x="89" y="882"/>
                  <a:pt x="78" y="885"/>
                </a:cubicBezTo>
                <a:lnTo>
                  <a:pt x="78" y="1089"/>
                </a:lnTo>
                <a:lnTo>
                  <a:pt x="259" y="1089"/>
                </a:lnTo>
                <a:lnTo>
                  <a:pt x="259" y="941"/>
                </a:lnTo>
                <a:cubicBezTo>
                  <a:pt x="259" y="932"/>
                  <a:pt x="267" y="924"/>
                  <a:pt x="276" y="924"/>
                </a:cubicBezTo>
                <a:lnTo>
                  <a:pt x="359" y="924"/>
                </a:lnTo>
                <a:cubicBezTo>
                  <a:pt x="369" y="924"/>
                  <a:pt x="376" y="932"/>
                  <a:pt x="376" y="941"/>
                </a:cubicBezTo>
                <a:lnTo>
                  <a:pt x="376" y="1089"/>
                </a:lnTo>
                <a:lnTo>
                  <a:pt x="408" y="1089"/>
                </a:lnTo>
                <a:lnTo>
                  <a:pt x="408" y="1026"/>
                </a:lnTo>
                <a:cubicBezTo>
                  <a:pt x="408" y="1017"/>
                  <a:pt x="414" y="1009"/>
                  <a:pt x="424" y="1009"/>
                </a:cubicBezTo>
                <a:cubicBezTo>
                  <a:pt x="433" y="1009"/>
                  <a:pt x="441" y="1017"/>
                  <a:pt x="441" y="1026"/>
                </a:cubicBezTo>
                <a:lnTo>
                  <a:pt x="441" y="1105"/>
                </a:lnTo>
                <a:cubicBezTo>
                  <a:pt x="441" y="1115"/>
                  <a:pt x="433" y="1122"/>
                  <a:pt x="424" y="1122"/>
                </a:cubicBezTo>
                <a:lnTo>
                  <a:pt x="62" y="1122"/>
                </a:lnTo>
                <a:cubicBezTo>
                  <a:pt x="52" y="1122"/>
                  <a:pt x="45" y="1114"/>
                  <a:pt x="45" y="1104"/>
                </a:cubicBezTo>
                <a:lnTo>
                  <a:pt x="45" y="885"/>
                </a:lnTo>
                <a:cubicBezTo>
                  <a:pt x="35" y="883"/>
                  <a:pt x="26" y="877"/>
                  <a:pt x="18" y="870"/>
                </a:cubicBezTo>
                <a:cubicBezTo>
                  <a:pt x="7" y="858"/>
                  <a:pt x="0" y="843"/>
                  <a:pt x="0" y="826"/>
                </a:cubicBezTo>
                <a:lnTo>
                  <a:pt x="0" y="758"/>
                </a:lnTo>
                <a:moveTo>
                  <a:pt x="445" y="741"/>
                </a:moveTo>
                <a:lnTo>
                  <a:pt x="427" y="697"/>
                </a:lnTo>
                <a:lnTo>
                  <a:pt x="60" y="697"/>
                </a:lnTo>
                <a:lnTo>
                  <a:pt x="41" y="741"/>
                </a:lnTo>
                <a:lnTo>
                  <a:pt x="445" y="741"/>
                </a:lnTo>
                <a:moveTo>
                  <a:pt x="453" y="826"/>
                </a:moveTo>
                <a:lnTo>
                  <a:pt x="453" y="775"/>
                </a:lnTo>
                <a:lnTo>
                  <a:pt x="396" y="775"/>
                </a:lnTo>
                <a:lnTo>
                  <a:pt x="396" y="826"/>
                </a:lnTo>
                <a:cubicBezTo>
                  <a:pt x="396" y="834"/>
                  <a:pt x="399" y="841"/>
                  <a:pt x="404" y="846"/>
                </a:cubicBezTo>
                <a:cubicBezTo>
                  <a:pt x="409" y="851"/>
                  <a:pt x="417" y="855"/>
                  <a:pt x="425" y="855"/>
                </a:cubicBezTo>
                <a:cubicBezTo>
                  <a:pt x="432" y="855"/>
                  <a:pt x="440" y="851"/>
                  <a:pt x="445" y="846"/>
                </a:cubicBezTo>
                <a:cubicBezTo>
                  <a:pt x="450" y="841"/>
                  <a:pt x="453" y="834"/>
                  <a:pt x="453" y="826"/>
                </a:cubicBezTo>
                <a:moveTo>
                  <a:pt x="363" y="826"/>
                </a:moveTo>
                <a:lnTo>
                  <a:pt x="363" y="775"/>
                </a:lnTo>
                <a:lnTo>
                  <a:pt x="305" y="775"/>
                </a:lnTo>
                <a:lnTo>
                  <a:pt x="305" y="826"/>
                </a:lnTo>
                <a:cubicBezTo>
                  <a:pt x="305" y="834"/>
                  <a:pt x="308" y="841"/>
                  <a:pt x="314" y="846"/>
                </a:cubicBezTo>
                <a:cubicBezTo>
                  <a:pt x="319" y="851"/>
                  <a:pt x="326" y="855"/>
                  <a:pt x="334" y="855"/>
                </a:cubicBezTo>
                <a:cubicBezTo>
                  <a:pt x="342" y="855"/>
                  <a:pt x="349" y="851"/>
                  <a:pt x="354" y="846"/>
                </a:cubicBezTo>
                <a:cubicBezTo>
                  <a:pt x="359" y="841"/>
                  <a:pt x="363" y="834"/>
                  <a:pt x="363" y="826"/>
                </a:cubicBezTo>
                <a:moveTo>
                  <a:pt x="272" y="826"/>
                </a:moveTo>
                <a:lnTo>
                  <a:pt x="272" y="775"/>
                </a:lnTo>
                <a:lnTo>
                  <a:pt x="214" y="775"/>
                </a:lnTo>
                <a:lnTo>
                  <a:pt x="214" y="826"/>
                </a:lnTo>
                <a:cubicBezTo>
                  <a:pt x="214" y="834"/>
                  <a:pt x="218" y="841"/>
                  <a:pt x="223" y="846"/>
                </a:cubicBezTo>
                <a:cubicBezTo>
                  <a:pt x="228" y="851"/>
                  <a:pt x="235" y="855"/>
                  <a:pt x="243" y="855"/>
                </a:cubicBezTo>
                <a:cubicBezTo>
                  <a:pt x="251" y="855"/>
                  <a:pt x="258" y="851"/>
                  <a:pt x="264" y="846"/>
                </a:cubicBezTo>
                <a:cubicBezTo>
                  <a:pt x="269" y="841"/>
                  <a:pt x="272" y="834"/>
                  <a:pt x="272" y="826"/>
                </a:cubicBezTo>
                <a:moveTo>
                  <a:pt x="181" y="826"/>
                </a:moveTo>
                <a:lnTo>
                  <a:pt x="181" y="775"/>
                </a:lnTo>
                <a:lnTo>
                  <a:pt x="124" y="775"/>
                </a:lnTo>
                <a:lnTo>
                  <a:pt x="124" y="826"/>
                </a:lnTo>
                <a:cubicBezTo>
                  <a:pt x="124" y="834"/>
                  <a:pt x="127" y="841"/>
                  <a:pt x="132" y="846"/>
                </a:cubicBezTo>
                <a:cubicBezTo>
                  <a:pt x="137" y="851"/>
                  <a:pt x="145" y="855"/>
                  <a:pt x="153" y="855"/>
                </a:cubicBezTo>
                <a:cubicBezTo>
                  <a:pt x="161" y="855"/>
                  <a:pt x="168" y="851"/>
                  <a:pt x="173" y="846"/>
                </a:cubicBezTo>
                <a:cubicBezTo>
                  <a:pt x="178" y="841"/>
                  <a:pt x="181" y="834"/>
                  <a:pt x="181" y="826"/>
                </a:cubicBezTo>
                <a:moveTo>
                  <a:pt x="91" y="826"/>
                </a:moveTo>
                <a:lnTo>
                  <a:pt x="91" y="775"/>
                </a:lnTo>
                <a:lnTo>
                  <a:pt x="33" y="775"/>
                </a:lnTo>
                <a:lnTo>
                  <a:pt x="33" y="826"/>
                </a:lnTo>
                <a:cubicBezTo>
                  <a:pt x="33" y="834"/>
                  <a:pt x="36" y="841"/>
                  <a:pt x="42" y="846"/>
                </a:cubicBezTo>
                <a:cubicBezTo>
                  <a:pt x="47" y="851"/>
                  <a:pt x="54" y="855"/>
                  <a:pt x="62" y="855"/>
                </a:cubicBezTo>
                <a:cubicBezTo>
                  <a:pt x="70" y="855"/>
                  <a:pt x="77" y="851"/>
                  <a:pt x="82" y="846"/>
                </a:cubicBezTo>
                <a:cubicBezTo>
                  <a:pt x="87" y="841"/>
                  <a:pt x="91" y="834"/>
                  <a:pt x="91" y="826"/>
                </a:cubicBezTo>
                <a:moveTo>
                  <a:pt x="127" y="924"/>
                </a:moveTo>
                <a:lnTo>
                  <a:pt x="211" y="924"/>
                </a:lnTo>
                <a:cubicBezTo>
                  <a:pt x="220" y="924"/>
                  <a:pt x="227" y="932"/>
                  <a:pt x="227" y="941"/>
                </a:cubicBezTo>
                <a:lnTo>
                  <a:pt x="227" y="1024"/>
                </a:lnTo>
                <a:cubicBezTo>
                  <a:pt x="227" y="1033"/>
                  <a:pt x="220" y="1041"/>
                  <a:pt x="211" y="1041"/>
                </a:cubicBezTo>
                <a:lnTo>
                  <a:pt x="127" y="1041"/>
                </a:lnTo>
                <a:cubicBezTo>
                  <a:pt x="118" y="1041"/>
                  <a:pt x="110" y="1033"/>
                  <a:pt x="110" y="1024"/>
                </a:cubicBezTo>
                <a:lnTo>
                  <a:pt x="110" y="941"/>
                </a:lnTo>
                <a:cubicBezTo>
                  <a:pt x="110" y="932"/>
                  <a:pt x="118" y="924"/>
                  <a:pt x="127" y="924"/>
                </a:cubicBezTo>
                <a:moveTo>
                  <a:pt x="194" y="957"/>
                </a:moveTo>
                <a:lnTo>
                  <a:pt x="144" y="957"/>
                </a:lnTo>
                <a:lnTo>
                  <a:pt x="144" y="1008"/>
                </a:lnTo>
                <a:lnTo>
                  <a:pt x="194" y="1008"/>
                </a:lnTo>
                <a:lnTo>
                  <a:pt x="194" y="957"/>
                </a:lnTo>
                <a:moveTo>
                  <a:pt x="343" y="1089"/>
                </a:moveTo>
                <a:lnTo>
                  <a:pt x="343" y="957"/>
                </a:lnTo>
                <a:lnTo>
                  <a:pt x="292" y="957"/>
                </a:lnTo>
                <a:lnTo>
                  <a:pt x="292" y="1089"/>
                </a:lnTo>
                <a:lnTo>
                  <a:pt x="343" y="1089"/>
                </a:lnTo>
                <a:moveTo>
                  <a:pt x="717" y="197"/>
                </a:moveTo>
                <a:lnTo>
                  <a:pt x="717" y="129"/>
                </a:lnTo>
                <a:lnTo>
                  <a:pt x="638" y="129"/>
                </a:lnTo>
                <a:lnTo>
                  <a:pt x="638" y="197"/>
                </a:lnTo>
                <a:cubicBezTo>
                  <a:pt x="638" y="207"/>
                  <a:pt x="643" y="217"/>
                  <a:pt x="650" y="225"/>
                </a:cubicBezTo>
                <a:cubicBezTo>
                  <a:pt x="657" y="232"/>
                  <a:pt x="667" y="236"/>
                  <a:pt x="678" y="236"/>
                </a:cubicBezTo>
                <a:cubicBezTo>
                  <a:pt x="689" y="236"/>
                  <a:pt x="698" y="232"/>
                  <a:pt x="706" y="225"/>
                </a:cubicBezTo>
                <a:cubicBezTo>
                  <a:pt x="713" y="217"/>
                  <a:pt x="717" y="207"/>
                  <a:pt x="717" y="197"/>
                </a:cubicBezTo>
                <a:moveTo>
                  <a:pt x="605" y="197"/>
                </a:moveTo>
                <a:lnTo>
                  <a:pt x="605" y="129"/>
                </a:lnTo>
                <a:lnTo>
                  <a:pt x="526" y="129"/>
                </a:lnTo>
                <a:lnTo>
                  <a:pt x="526" y="197"/>
                </a:lnTo>
                <a:cubicBezTo>
                  <a:pt x="526" y="207"/>
                  <a:pt x="530" y="217"/>
                  <a:pt x="538" y="225"/>
                </a:cubicBezTo>
                <a:cubicBezTo>
                  <a:pt x="545" y="232"/>
                  <a:pt x="554" y="236"/>
                  <a:pt x="565" y="236"/>
                </a:cubicBezTo>
                <a:cubicBezTo>
                  <a:pt x="575" y="236"/>
                  <a:pt x="586" y="232"/>
                  <a:pt x="593" y="225"/>
                </a:cubicBezTo>
                <a:cubicBezTo>
                  <a:pt x="601" y="217"/>
                  <a:pt x="605" y="207"/>
                  <a:pt x="605" y="197"/>
                </a:cubicBezTo>
                <a:moveTo>
                  <a:pt x="493" y="197"/>
                </a:moveTo>
                <a:lnTo>
                  <a:pt x="493" y="129"/>
                </a:lnTo>
                <a:lnTo>
                  <a:pt x="414" y="129"/>
                </a:lnTo>
                <a:lnTo>
                  <a:pt x="414" y="197"/>
                </a:lnTo>
                <a:cubicBezTo>
                  <a:pt x="414" y="207"/>
                  <a:pt x="418" y="217"/>
                  <a:pt x="425" y="225"/>
                </a:cubicBezTo>
                <a:cubicBezTo>
                  <a:pt x="432" y="232"/>
                  <a:pt x="442" y="236"/>
                  <a:pt x="453" y="236"/>
                </a:cubicBezTo>
                <a:cubicBezTo>
                  <a:pt x="464" y="236"/>
                  <a:pt x="474" y="232"/>
                  <a:pt x="481" y="225"/>
                </a:cubicBezTo>
                <a:cubicBezTo>
                  <a:pt x="488" y="217"/>
                  <a:pt x="493" y="207"/>
                  <a:pt x="493" y="197"/>
                </a:cubicBezTo>
                <a:moveTo>
                  <a:pt x="380" y="197"/>
                </a:moveTo>
                <a:lnTo>
                  <a:pt x="380" y="129"/>
                </a:lnTo>
                <a:lnTo>
                  <a:pt x="301" y="129"/>
                </a:lnTo>
                <a:lnTo>
                  <a:pt x="301" y="197"/>
                </a:lnTo>
                <a:cubicBezTo>
                  <a:pt x="301" y="207"/>
                  <a:pt x="306" y="217"/>
                  <a:pt x="313" y="225"/>
                </a:cubicBezTo>
                <a:cubicBezTo>
                  <a:pt x="320" y="232"/>
                  <a:pt x="330" y="236"/>
                  <a:pt x="341" y="236"/>
                </a:cubicBezTo>
                <a:cubicBezTo>
                  <a:pt x="352" y="236"/>
                  <a:pt x="361" y="232"/>
                  <a:pt x="369" y="225"/>
                </a:cubicBezTo>
                <a:cubicBezTo>
                  <a:pt x="376" y="217"/>
                  <a:pt x="380" y="207"/>
                  <a:pt x="380" y="197"/>
                </a:cubicBezTo>
                <a:moveTo>
                  <a:pt x="422" y="322"/>
                </a:moveTo>
                <a:lnTo>
                  <a:pt x="525" y="322"/>
                </a:lnTo>
                <a:cubicBezTo>
                  <a:pt x="534" y="322"/>
                  <a:pt x="542" y="330"/>
                  <a:pt x="542" y="339"/>
                </a:cubicBezTo>
                <a:lnTo>
                  <a:pt x="542" y="443"/>
                </a:lnTo>
                <a:cubicBezTo>
                  <a:pt x="542" y="452"/>
                  <a:pt x="534" y="459"/>
                  <a:pt x="525" y="459"/>
                </a:cubicBezTo>
                <a:lnTo>
                  <a:pt x="422" y="459"/>
                </a:lnTo>
                <a:cubicBezTo>
                  <a:pt x="412" y="459"/>
                  <a:pt x="405" y="452"/>
                  <a:pt x="405" y="443"/>
                </a:cubicBezTo>
                <a:lnTo>
                  <a:pt x="405" y="339"/>
                </a:lnTo>
                <a:cubicBezTo>
                  <a:pt x="405" y="330"/>
                  <a:pt x="412" y="322"/>
                  <a:pt x="422" y="322"/>
                </a:cubicBezTo>
                <a:moveTo>
                  <a:pt x="509" y="356"/>
                </a:moveTo>
                <a:lnTo>
                  <a:pt x="438" y="356"/>
                </a:lnTo>
                <a:lnTo>
                  <a:pt x="438" y="426"/>
                </a:lnTo>
                <a:lnTo>
                  <a:pt x="509" y="426"/>
                </a:lnTo>
                <a:lnTo>
                  <a:pt x="509" y="356"/>
                </a:lnTo>
                <a:moveTo>
                  <a:pt x="693" y="526"/>
                </a:moveTo>
                <a:lnTo>
                  <a:pt x="693" y="356"/>
                </a:lnTo>
                <a:lnTo>
                  <a:pt x="622" y="356"/>
                </a:lnTo>
                <a:lnTo>
                  <a:pt x="622" y="526"/>
                </a:lnTo>
                <a:lnTo>
                  <a:pt x="693" y="52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05" name="Google Shape;605;p38"/>
          <p:cNvSpPr/>
          <p:nvPr/>
        </p:nvSpPr>
        <p:spPr>
          <a:xfrm>
            <a:off x="4167061" y="1521864"/>
            <a:ext cx="447480" cy="288000"/>
          </a:xfrm>
          <a:custGeom>
            <a:rect b="b" l="l" r="r" t="t"/>
            <a:pathLst>
              <a:path extrusionOk="0" h="800" w="1243">
                <a:moveTo>
                  <a:pt x="928" y="76"/>
                </a:moveTo>
                <a:cubicBezTo>
                  <a:pt x="938" y="76"/>
                  <a:pt x="946" y="84"/>
                  <a:pt x="946" y="94"/>
                </a:cubicBezTo>
                <a:cubicBezTo>
                  <a:pt x="946" y="104"/>
                  <a:pt x="938" y="112"/>
                  <a:pt x="928" y="112"/>
                </a:cubicBezTo>
                <a:lnTo>
                  <a:pt x="901" y="112"/>
                </a:lnTo>
                <a:cubicBezTo>
                  <a:pt x="891" y="112"/>
                  <a:pt x="883" y="104"/>
                  <a:pt x="883" y="94"/>
                </a:cubicBezTo>
                <a:cubicBezTo>
                  <a:pt x="883" y="84"/>
                  <a:pt x="891" y="76"/>
                  <a:pt x="901" y="76"/>
                </a:cubicBezTo>
                <a:lnTo>
                  <a:pt x="928" y="76"/>
                </a:lnTo>
                <a:moveTo>
                  <a:pt x="430" y="539"/>
                </a:moveTo>
                <a:cubicBezTo>
                  <a:pt x="420" y="539"/>
                  <a:pt x="412" y="531"/>
                  <a:pt x="412" y="521"/>
                </a:cubicBezTo>
                <a:cubicBezTo>
                  <a:pt x="412" y="512"/>
                  <a:pt x="420" y="503"/>
                  <a:pt x="430" y="503"/>
                </a:cubicBezTo>
                <a:lnTo>
                  <a:pt x="452" y="503"/>
                </a:lnTo>
                <a:cubicBezTo>
                  <a:pt x="462" y="503"/>
                  <a:pt x="470" y="512"/>
                  <a:pt x="470" y="521"/>
                </a:cubicBezTo>
                <a:cubicBezTo>
                  <a:pt x="470" y="531"/>
                  <a:pt x="462" y="539"/>
                  <a:pt x="452" y="539"/>
                </a:cubicBezTo>
                <a:lnTo>
                  <a:pt x="430" y="539"/>
                </a:lnTo>
                <a:moveTo>
                  <a:pt x="483" y="421"/>
                </a:moveTo>
                <a:cubicBezTo>
                  <a:pt x="492" y="426"/>
                  <a:pt x="495" y="437"/>
                  <a:pt x="490" y="446"/>
                </a:cubicBezTo>
                <a:cubicBezTo>
                  <a:pt x="485" y="454"/>
                  <a:pt x="474" y="457"/>
                  <a:pt x="465" y="452"/>
                </a:cubicBezTo>
                <a:lnTo>
                  <a:pt x="446" y="441"/>
                </a:lnTo>
                <a:cubicBezTo>
                  <a:pt x="438" y="437"/>
                  <a:pt x="435" y="425"/>
                  <a:pt x="440" y="417"/>
                </a:cubicBezTo>
                <a:cubicBezTo>
                  <a:pt x="445" y="408"/>
                  <a:pt x="456" y="405"/>
                  <a:pt x="465" y="410"/>
                </a:cubicBezTo>
                <a:lnTo>
                  <a:pt x="483" y="421"/>
                </a:lnTo>
                <a:moveTo>
                  <a:pt x="813" y="503"/>
                </a:moveTo>
                <a:cubicBezTo>
                  <a:pt x="823" y="503"/>
                  <a:pt x="831" y="512"/>
                  <a:pt x="831" y="521"/>
                </a:cubicBezTo>
                <a:cubicBezTo>
                  <a:pt x="831" y="531"/>
                  <a:pt x="823" y="539"/>
                  <a:pt x="813" y="539"/>
                </a:cubicBezTo>
                <a:lnTo>
                  <a:pt x="791" y="539"/>
                </a:lnTo>
                <a:cubicBezTo>
                  <a:pt x="781" y="539"/>
                  <a:pt x="773" y="531"/>
                  <a:pt x="773" y="521"/>
                </a:cubicBezTo>
                <a:cubicBezTo>
                  <a:pt x="773" y="512"/>
                  <a:pt x="781" y="503"/>
                  <a:pt x="791" y="503"/>
                </a:cubicBezTo>
                <a:lnTo>
                  <a:pt x="813" y="503"/>
                </a:lnTo>
                <a:moveTo>
                  <a:pt x="510" y="365"/>
                </a:moveTo>
                <a:cubicBezTo>
                  <a:pt x="505" y="356"/>
                  <a:pt x="508" y="345"/>
                  <a:pt x="517" y="340"/>
                </a:cubicBezTo>
                <a:cubicBezTo>
                  <a:pt x="525" y="335"/>
                  <a:pt x="536" y="338"/>
                  <a:pt x="541" y="347"/>
                </a:cubicBezTo>
                <a:lnTo>
                  <a:pt x="552" y="365"/>
                </a:lnTo>
                <a:cubicBezTo>
                  <a:pt x="557" y="374"/>
                  <a:pt x="554" y="385"/>
                  <a:pt x="546" y="390"/>
                </a:cubicBezTo>
                <a:cubicBezTo>
                  <a:pt x="537" y="395"/>
                  <a:pt x="526" y="392"/>
                  <a:pt x="521" y="383"/>
                </a:cubicBezTo>
                <a:lnTo>
                  <a:pt x="510" y="365"/>
                </a:lnTo>
                <a:moveTo>
                  <a:pt x="640" y="352"/>
                </a:moveTo>
                <a:cubicBezTo>
                  <a:pt x="640" y="362"/>
                  <a:pt x="632" y="370"/>
                  <a:pt x="622" y="370"/>
                </a:cubicBezTo>
                <a:cubicBezTo>
                  <a:pt x="611" y="370"/>
                  <a:pt x="603" y="362"/>
                  <a:pt x="603" y="352"/>
                </a:cubicBezTo>
                <a:lnTo>
                  <a:pt x="603" y="330"/>
                </a:lnTo>
                <a:cubicBezTo>
                  <a:pt x="603" y="320"/>
                  <a:pt x="611" y="312"/>
                  <a:pt x="622" y="312"/>
                </a:cubicBezTo>
                <a:cubicBezTo>
                  <a:pt x="632" y="312"/>
                  <a:pt x="640" y="320"/>
                  <a:pt x="640" y="330"/>
                </a:cubicBezTo>
                <a:lnTo>
                  <a:pt x="640" y="352"/>
                </a:lnTo>
                <a:moveTo>
                  <a:pt x="724" y="420"/>
                </a:moveTo>
                <a:cubicBezTo>
                  <a:pt x="721" y="433"/>
                  <a:pt x="706" y="480"/>
                  <a:pt x="691" y="522"/>
                </a:cubicBezTo>
                <a:cubicBezTo>
                  <a:pt x="681" y="551"/>
                  <a:pt x="670" y="579"/>
                  <a:pt x="663" y="594"/>
                </a:cubicBezTo>
                <a:lnTo>
                  <a:pt x="844" y="594"/>
                </a:lnTo>
                <a:cubicBezTo>
                  <a:pt x="847" y="584"/>
                  <a:pt x="849" y="574"/>
                  <a:pt x="851" y="564"/>
                </a:cubicBezTo>
                <a:cubicBezTo>
                  <a:pt x="854" y="550"/>
                  <a:pt x="855" y="536"/>
                  <a:pt x="855" y="521"/>
                </a:cubicBezTo>
                <a:cubicBezTo>
                  <a:pt x="855" y="490"/>
                  <a:pt x="849" y="459"/>
                  <a:pt x="837" y="431"/>
                </a:cubicBezTo>
                <a:cubicBezTo>
                  <a:pt x="825" y="403"/>
                  <a:pt x="808" y="377"/>
                  <a:pt x="786" y="355"/>
                </a:cubicBezTo>
                <a:cubicBezTo>
                  <a:pt x="779" y="348"/>
                  <a:pt x="779" y="336"/>
                  <a:pt x="786" y="329"/>
                </a:cubicBezTo>
                <a:cubicBezTo>
                  <a:pt x="793" y="321"/>
                  <a:pt x="804" y="322"/>
                  <a:pt x="811" y="329"/>
                </a:cubicBezTo>
                <a:cubicBezTo>
                  <a:pt x="837" y="354"/>
                  <a:pt x="857" y="384"/>
                  <a:pt x="871" y="417"/>
                </a:cubicBezTo>
                <a:cubicBezTo>
                  <a:pt x="884" y="450"/>
                  <a:pt x="892" y="485"/>
                  <a:pt x="892" y="521"/>
                </a:cubicBezTo>
                <a:cubicBezTo>
                  <a:pt x="892" y="538"/>
                  <a:pt x="890" y="554"/>
                  <a:pt x="887" y="571"/>
                </a:cubicBezTo>
                <a:cubicBezTo>
                  <a:pt x="881" y="602"/>
                  <a:pt x="870" y="631"/>
                  <a:pt x="854" y="658"/>
                </a:cubicBezTo>
                <a:cubicBezTo>
                  <a:pt x="846" y="671"/>
                  <a:pt x="838" y="683"/>
                  <a:pt x="828" y="694"/>
                </a:cubicBezTo>
                <a:cubicBezTo>
                  <a:pt x="825" y="699"/>
                  <a:pt x="819" y="701"/>
                  <a:pt x="814" y="701"/>
                </a:cubicBezTo>
                <a:lnTo>
                  <a:pt x="429" y="701"/>
                </a:lnTo>
                <a:cubicBezTo>
                  <a:pt x="422" y="701"/>
                  <a:pt x="417" y="698"/>
                  <a:pt x="414" y="693"/>
                </a:cubicBezTo>
                <a:cubicBezTo>
                  <a:pt x="404" y="682"/>
                  <a:pt x="396" y="670"/>
                  <a:pt x="389" y="658"/>
                </a:cubicBezTo>
                <a:cubicBezTo>
                  <a:pt x="373" y="631"/>
                  <a:pt x="362" y="602"/>
                  <a:pt x="356" y="571"/>
                </a:cubicBezTo>
                <a:cubicBezTo>
                  <a:pt x="353" y="554"/>
                  <a:pt x="351" y="538"/>
                  <a:pt x="351" y="521"/>
                </a:cubicBezTo>
                <a:cubicBezTo>
                  <a:pt x="351" y="447"/>
                  <a:pt x="382" y="379"/>
                  <a:pt x="430" y="331"/>
                </a:cubicBezTo>
                <a:cubicBezTo>
                  <a:pt x="479" y="282"/>
                  <a:pt x="547" y="251"/>
                  <a:pt x="622" y="251"/>
                </a:cubicBezTo>
                <a:cubicBezTo>
                  <a:pt x="642" y="251"/>
                  <a:pt x="663" y="254"/>
                  <a:pt x="682" y="258"/>
                </a:cubicBezTo>
                <a:cubicBezTo>
                  <a:pt x="702" y="263"/>
                  <a:pt x="721" y="270"/>
                  <a:pt x="739" y="278"/>
                </a:cubicBezTo>
                <a:cubicBezTo>
                  <a:pt x="748" y="283"/>
                  <a:pt x="752" y="294"/>
                  <a:pt x="748" y="303"/>
                </a:cubicBezTo>
                <a:cubicBezTo>
                  <a:pt x="743" y="312"/>
                  <a:pt x="733" y="315"/>
                  <a:pt x="724" y="311"/>
                </a:cubicBezTo>
                <a:cubicBezTo>
                  <a:pt x="708" y="304"/>
                  <a:pt x="691" y="298"/>
                  <a:pt x="674" y="294"/>
                </a:cubicBezTo>
                <a:cubicBezTo>
                  <a:pt x="657" y="290"/>
                  <a:pt x="640" y="288"/>
                  <a:pt x="622" y="288"/>
                </a:cubicBezTo>
                <a:cubicBezTo>
                  <a:pt x="557" y="288"/>
                  <a:pt x="499" y="314"/>
                  <a:pt x="456" y="356"/>
                </a:cubicBezTo>
                <a:cubicBezTo>
                  <a:pt x="414" y="399"/>
                  <a:pt x="388" y="457"/>
                  <a:pt x="388" y="521"/>
                </a:cubicBezTo>
                <a:cubicBezTo>
                  <a:pt x="388" y="536"/>
                  <a:pt x="389" y="550"/>
                  <a:pt x="392" y="564"/>
                </a:cubicBezTo>
                <a:cubicBezTo>
                  <a:pt x="394" y="574"/>
                  <a:pt x="396" y="584"/>
                  <a:pt x="399" y="594"/>
                </a:cubicBezTo>
                <a:lnTo>
                  <a:pt x="554" y="594"/>
                </a:lnTo>
                <a:cubicBezTo>
                  <a:pt x="553" y="591"/>
                  <a:pt x="552" y="588"/>
                  <a:pt x="552" y="585"/>
                </a:cubicBezTo>
                <a:cubicBezTo>
                  <a:pt x="548" y="570"/>
                  <a:pt x="550" y="554"/>
                  <a:pt x="559" y="540"/>
                </a:cubicBezTo>
                <a:cubicBezTo>
                  <a:pt x="571" y="521"/>
                  <a:pt x="601" y="494"/>
                  <a:pt x="617" y="477"/>
                </a:cubicBezTo>
                <a:cubicBezTo>
                  <a:pt x="649" y="444"/>
                  <a:pt x="684" y="410"/>
                  <a:pt x="695" y="402"/>
                </a:cubicBezTo>
                <a:cubicBezTo>
                  <a:pt x="703" y="396"/>
                  <a:pt x="714" y="397"/>
                  <a:pt x="720" y="405"/>
                </a:cubicBezTo>
                <a:cubicBezTo>
                  <a:pt x="723" y="410"/>
                  <a:pt x="725" y="415"/>
                  <a:pt x="724" y="420"/>
                </a:cubicBezTo>
                <a:moveTo>
                  <a:pt x="657" y="511"/>
                </a:moveTo>
                <a:cubicBezTo>
                  <a:pt x="661" y="499"/>
                  <a:pt x="665" y="488"/>
                  <a:pt x="668" y="476"/>
                </a:cubicBezTo>
                <a:cubicBezTo>
                  <a:pt x="660" y="485"/>
                  <a:pt x="651" y="493"/>
                  <a:pt x="643" y="502"/>
                </a:cubicBezTo>
                <a:cubicBezTo>
                  <a:pt x="618" y="527"/>
                  <a:pt x="596" y="551"/>
                  <a:pt x="590" y="559"/>
                </a:cubicBezTo>
                <a:cubicBezTo>
                  <a:pt x="587" y="565"/>
                  <a:pt x="585" y="570"/>
                  <a:pt x="587" y="577"/>
                </a:cubicBezTo>
                <a:cubicBezTo>
                  <a:pt x="588" y="583"/>
                  <a:pt x="592" y="588"/>
                  <a:pt x="597" y="591"/>
                </a:cubicBezTo>
                <a:cubicBezTo>
                  <a:pt x="602" y="594"/>
                  <a:pt x="608" y="595"/>
                  <a:pt x="614" y="593"/>
                </a:cubicBezTo>
                <a:cubicBezTo>
                  <a:pt x="620" y="592"/>
                  <a:pt x="625" y="588"/>
                  <a:pt x="628" y="583"/>
                </a:cubicBezTo>
                <a:cubicBezTo>
                  <a:pt x="633" y="575"/>
                  <a:pt x="645" y="544"/>
                  <a:pt x="657" y="511"/>
                </a:cubicBezTo>
                <a:moveTo>
                  <a:pt x="828" y="630"/>
                </a:moveTo>
                <a:lnTo>
                  <a:pt x="415" y="630"/>
                </a:lnTo>
                <a:cubicBezTo>
                  <a:pt x="421" y="642"/>
                  <a:pt x="429" y="654"/>
                  <a:pt x="437" y="665"/>
                </a:cubicBezTo>
                <a:lnTo>
                  <a:pt x="806" y="665"/>
                </a:lnTo>
                <a:cubicBezTo>
                  <a:pt x="814" y="654"/>
                  <a:pt x="822" y="642"/>
                  <a:pt x="828" y="630"/>
                </a:cubicBezTo>
                <a:moveTo>
                  <a:pt x="37" y="270"/>
                </a:moveTo>
                <a:cubicBezTo>
                  <a:pt x="37" y="280"/>
                  <a:pt x="28" y="288"/>
                  <a:pt x="18" y="288"/>
                </a:cubicBezTo>
                <a:cubicBezTo>
                  <a:pt x="8" y="288"/>
                  <a:pt x="0" y="280"/>
                  <a:pt x="0" y="270"/>
                </a:cubicBezTo>
                <a:lnTo>
                  <a:pt x="0" y="95"/>
                </a:lnTo>
                <a:cubicBezTo>
                  <a:pt x="0" y="85"/>
                  <a:pt x="8" y="77"/>
                  <a:pt x="18" y="77"/>
                </a:cubicBezTo>
                <a:lnTo>
                  <a:pt x="235" y="77"/>
                </a:lnTo>
                <a:lnTo>
                  <a:pt x="235" y="18"/>
                </a:lnTo>
                <a:cubicBezTo>
                  <a:pt x="235" y="8"/>
                  <a:pt x="243" y="0"/>
                  <a:pt x="253" y="0"/>
                </a:cubicBezTo>
                <a:lnTo>
                  <a:pt x="990" y="0"/>
                </a:lnTo>
                <a:cubicBezTo>
                  <a:pt x="1000" y="0"/>
                  <a:pt x="1008" y="8"/>
                  <a:pt x="1008" y="18"/>
                </a:cubicBezTo>
                <a:lnTo>
                  <a:pt x="1008" y="77"/>
                </a:lnTo>
                <a:lnTo>
                  <a:pt x="1225" y="77"/>
                </a:lnTo>
                <a:cubicBezTo>
                  <a:pt x="1235" y="77"/>
                  <a:pt x="1243" y="85"/>
                  <a:pt x="1243" y="95"/>
                </a:cubicBezTo>
                <a:lnTo>
                  <a:pt x="1243" y="593"/>
                </a:lnTo>
                <a:cubicBezTo>
                  <a:pt x="1243" y="603"/>
                  <a:pt x="1235" y="612"/>
                  <a:pt x="1225" y="612"/>
                </a:cubicBezTo>
                <a:cubicBezTo>
                  <a:pt x="1215" y="612"/>
                  <a:pt x="1206" y="603"/>
                  <a:pt x="1206" y="593"/>
                </a:cubicBezTo>
                <a:lnTo>
                  <a:pt x="1206" y="229"/>
                </a:lnTo>
                <a:lnTo>
                  <a:pt x="1008" y="229"/>
                </a:lnTo>
                <a:lnTo>
                  <a:pt x="1008" y="716"/>
                </a:lnTo>
                <a:lnTo>
                  <a:pt x="1206" y="716"/>
                </a:lnTo>
                <a:lnTo>
                  <a:pt x="1206" y="676"/>
                </a:lnTo>
                <a:cubicBezTo>
                  <a:pt x="1206" y="666"/>
                  <a:pt x="1215" y="658"/>
                  <a:pt x="1225" y="658"/>
                </a:cubicBezTo>
                <a:cubicBezTo>
                  <a:pt x="1235" y="658"/>
                  <a:pt x="1243" y="666"/>
                  <a:pt x="1243" y="676"/>
                </a:cubicBezTo>
                <a:lnTo>
                  <a:pt x="1243" y="735"/>
                </a:lnTo>
                <a:cubicBezTo>
                  <a:pt x="1243" y="745"/>
                  <a:pt x="1235" y="753"/>
                  <a:pt x="1225" y="753"/>
                </a:cubicBezTo>
                <a:lnTo>
                  <a:pt x="1008" y="753"/>
                </a:lnTo>
                <a:lnTo>
                  <a:pt x="1008" y="782"/>
                </a:lnTo>
                <a:cubicBezTo>
                  <a:pt x="1008" y="792"/>
                  <a:pt x="1000" y="800"/>
                  <a:pt x="990" y="800"/>
                </a:cubicBezTo>
                <a:lnTo>
                  <a:pt x="253" y="800"/>
                </a:lnTo>
                <a:cubicBezTo>
                  <a:pt x="243" y="800"/>
                  <a:pt x="235" y="792"/>
                  <a:pt x="235" y="782"/>
                </a:cubicBezTo>
                <a:lnTo>
                  <a:pt x="235" y="753"/>
                </a:lnTo>
                <a:lnTo>
                  <a:pt x="18" y="753"/>
                </a:lnTo>
                <a:cubicBezTo>
                  <a:pt x="8" y="753"/>
                  <a:pt x="0" y="745"/>
                  <a:pt x="0" y="735"/>
                </a:cubicBezTo>
                <a:lnTo>
                  <a:pt x="0" y="352"/>
                </a:lnTo>
                <a:cubicBezTo>
                  <a:pt x="0" y="342"/>
                  <a:pt x="8" y="334"/>
                  <a:pt x="18" y="334"/>
                </a:cubicBezTo>
                <a:cubicBezTo>
                  <a:pt x="28" y="334"/>
                  <a:pt x="37" y="342"/>
                  <a:pt x="37" y="352"/>
                </a:cubicBezTo>
                <a:lnTo>
                  <a:pt x="37" y="716"/>
                </a:lnTo>
                <a:lnTo>
                  <a:pt x="235" y="716"/>
                </a:lnTo>
                <a:lnTo>
                  <a:pt x="235" y="229"/>
                </a:lnTo>
                <a:lnTo>
                  <a:pt x="37" y="229"/>
                </a:lnTo>
                <a:lnTo>
                  <a:pt x="37" y="270"/>
                </a:lnTo>
                <a:moveTo>
                  <a:pt x="271" y="764"/>
                </a:moveTo>
                <a:lnTo>
                  <a:pt x="972" y="764"/>
                </a:lnTo>
                <a:lnTo>
                  <a:pt x="972" y="189"/>
                </a:lnTo>
                <a:lnTo>
                  <a:pt x="271" y="189"/>
                </a:lnTo>
                <a:lnTo>
                  <a:pt x="271" y="764"/>
                </a:lnTo>
                <a:moveTo>
                  <a:pt x="235" y="113"/>
                </a:moveTo>
                <a:lnTo>
                  <a:pt x="37" y="113"/>
                </a:lnTo>
                <a:lnTo>
                  <a:pt x="37" y="193"/>
                </a:lnTo>
                <a:lnTo>
                  <a:pt x="235" y="193"/>
                </a:lnTo>
                <a:lnTo>
                  <a:pt x="235" y="113"/>
                </a:lnTo>
                <a:moveTo>
                  <a:pt x="1206" y="113"/>
                </a:moveTo>
                <a:lnTo>
                  <a:pt x="1008" y="113"/>
                </a:lnTo>
                <a:lnTo>
                  <a:pt x="1008" y="193"/>
                </a:lnTo>
                <a:lnTo>
                  <a:pt x="1206" y="193"/>
                </a:lnTo>
                <a:lnTo>
                  <a:pt x="1206" y="113"/>
                </a:lnTo>
                <a:moveTo>
                  <a:pt x="972" y="36"/>
                </a:moveTo>
                <a:lnTo>
                  <a:pt x="271" y="36"/>
                </a:lnTo>
                <a:lnTo>
                  <a:pt x="271" y="152"/>
                </a:lnTo>
                <a:lnTo>
                  <a:pt x="972" y="152"/>
                </a:lnTo>
                <a:lnTo>
                  <a:pt x="972" y="36"/>
                </a:lnTo>
                <a:moveTo>
                  <a:pt x="750" y="76"/>
                </a:moveTo>
                <a:cubicBezTo>
                  <a:pt x="761" y="76"/>
                  <a:pt x="769" y="84"/>
                  <a:pt x="769" y="94"/>
                </a:cubicBezTo>
                <a:cubicBezTo>
                  <a:pt x="769" y="104"/>
                  <a:pt x="761" y="112"/>
                  <a:pt x="750" y="112"/>
                </a:cubicBezTo>
                <a:lnTo>
                  <a:pt x="724" y="112"/>
                </a:lnTo>
                <a:cubicBezTo>
                  <a:pt x="714" y="112"/>
                  <a:pt x="706" y="104"/>
                  <a:pt x="706" y="94"/>
                </a:cubicBezTo>
                <a:cubicBezTo>
                  <a:pt x="706" y="84"/>
                  <a:pt x="714" y="76"/>
                  <a:pt x="724" y="76"/>
                </a:cubicBezTo>
                <a:lnTo>
                  <a:pt x="750" y="76"/>
                </a:lnTo>
                <a:moveTo>
                  <a:pt x="839" y="76"/>
                </a:moveTo>
                <a:cubicBezTo>
                  <a:pt x="849" y="76"/>
                  <a:pt x="857" y="84"/>
                  <a:pt x="857" y="94"/>
                </a:cubicBezTo>
                <a:cubicBezTo>
                  <a:pt x="857" y="104"/>
                  <a:pt x="849" y="112"/>
                  <a:pt x="839" y="112"/>
                </a:cubicBezTo>
                <a:lnTo>
                  <a:pt x="812" y="112"/>
                </a:lnTo>
                <a:cubicBezTo>
                  <a:pt x="802" y="112"/>
                  <a:pt x="794" y="104"/>
                  <a:pt x="794" y="94"/>
                </a:cubicBezTo>
                <a:cubicBezTo>
                  <a:pt x="794" y="84"/>
                  <a:pt x="802" y="76"/>
                  <a:pt x="812" y="76"/>
                </a:cubicBezTo>
                <a:lnTo>
                  <a:pt x="839" y="76"/>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39"/>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611" name="Google Shape;611;p39"/>
          <p:cNvSpPr/>
          <p:nvPr/>
        </p:nvSpPr>
        <p:spPr>
          <a:xfrm>
            <a:off x="929325" y="2585492"/>
            <a:ext cx="1669500" cy="1669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12" name="Google Shape;612;p39"/>
          <p:cNvSpPr/>
          <p:nvPr/>
        </p:nvSpPr>
        <p:spPr>
          <a:xfrm>
            <a:off x="2598825" y="2585492"/>
            <a:ext cx="1669500" cy="1669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13" name="Google Shape;613;p39"/>
          <p:cNvSpPr/>
          <p:nvPr/>
        </p:nvSpPr>
        <p:spPr>
          <a:xfrm>
            <a:off x="1764086" y="1245625"/>
            <a:ext cx="1669500" cy="1669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14" name="Google Shape;614;p39"/>
          <p:cNvSpPr/>
          <p:nvPr/>
        </p:nvSpPr>
        <p:spPr>
          <a:xfrm>
            <a:off x="1926200" y="2244250"/>
            <a:ext cx="1345200" cy="1345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15" name="Google Shape;615;p39"/>
          <p:cNvSpPr/>
          <p:nvPr/>
        </p:nvSpPr>
        <p:spPr>
          <a:xfrm>
            <a:off x="1827335" y="113791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616" name="Google Shape;616;p39"/>
          <p:cNvSpPr/>
          <p:nvPr/>
        </p:nvSpPr>
        <p:spPr>
          <a:xfrm>
            <a:off x="3760735" y="3950193"/>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617" name="Google Shape;617;p39"/>
          <p:cNvSpPr/>
          <p:nvPr/>
        </p:nvSpPr>
        <p:spPr>
          <a:xfrm>
            <a:off x="1024435" y="3950193"/>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
        <p:nvSpPr>
          <p:cNvPr id="618" name="Google Shape;618;p39"/>
          <p:cNvSpPr txBox="1"/>
          <p:nvPr>
            <p:ph idx="4294967295" type="subTitle"/>
          </p:nvPr>
        </p:nvSpPr>
        <p:spPr>
          <a:xfrm>
            <a:off x="5400300" y="1040700"/>
            <a:ext cx="29163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MARS</a:t>
            </a:r>
            <a:endParaRPr sz="1800">
              <a:latin typeface="Libre Franklin SemiBold"/>
              <a:ea typeface="Libre Franklin SemiBold"/>
              <a:cs typeface="Libre Franklin SemiBold"/>
              <a:sym typeface="Libre Franklin SemiBold"/>
            </a:endParaRPr>
          </a:p>
        </p:txBody>
      </p:sp>
      <p:sp>
        <p:nvSpPr>
          <p:cNvPr id="619" name="Google Shape;619;p39"/>
          <p:cNvSpPr txBox="1"/>
          <p:nvPr>
            <p:ph idx="4294967295" type="subTitle"/>
          </p:nvPr>
        </p:nvSpPr>
        <p:spPr>
          <a:xfrm>
            <a:off x="5400344" y="1465745"/>
            <a:ext cx="2916300" cy="671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Despite being red, Mars is actually a cold place. It’s full of iron oxide dust, which gives the planet its reddish cast</a:t>
            </a:r>
            <a:endParaRPr/>
          </a:p>
        </p:txBody>
      </p:sp>
      <p:sp>
        <p:nvSpPr>
          <p:cNvPr id="620" name="Google Shape;620;p39"/>
          <p:cNvSpPr txBox="1"/>
          <p:nvPr>
            <p:ph idx="4294967295" type="subTitle"/>
          </p:nvPr>
        </p:nvSpPr>
        <p:spPr>
          <a:xfrm>
            <a:off x="5400330" y="2244249"/>
            <a:ext cx="29163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VENUS</a:t>
            </a:r>
            <a:endParaRPr sz="1800">
              <a:latin typeface="Libre Franklin SemiBold"/>
              <a:ea typeface="Libre Franklin SemiBold"/>
              <a:cs typeface="Libre Franklin SemiBold"/>
              <a:sym typeface="Libre Franklin SemiBold"/>
            </a:endParaRPr>
          </a:p>
        </p:txBody>
      </p:sp>
      <p:sp>
        <p:nvSpPr>
          <p:cNvPr id="621" name="Google Shape;621;p39"/>
          <p:cNvSpPr txBox="1"/>
          <p:nvPr>
            <p:ph idx="4294967295" type="subTitle"/>
          </p:nvPr>
        </p:nvSpPr>
        <p:spPr>
          <a:xfrm>
            <a:off x="5400365" y="2669296"/>
            <a:ext cx="2916300" cy="671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Venus has a beautiful name and is the second planet from the Sun. It’s terribly hot, even hotter than Mercury</a:t>
            </a:r>
            <a:endParaRPr/>
          </a:p>
        </p:txBody>
      </p:sp>
      <p:sp>
        <p:nvSpPr>
          <p:cNvPr id="622" name="Google Shape;622;p39"/>
          <p:cNvSpPr txBox="1"/>
          <p:nvPr>
            <p:ph idx="4294967295" type="subTitle"/>
          </p:nvPr>
        </p:nvSpPr>
        <p:spPr>
          <a:xfrm>
            <a:off x="5400354" y="3447804"/>
            <a:ext cx="29163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EARTH</a:t>
            </a:r>
            <a:endParaRPr sz="1800">
              <a:latin typeface="Libre Franklin SemiBold"/>
              <a:ea typeface="Libre Franklin SemiBold"/>
              <a:cs typeface="Libre Franklin SemiBold"/>
              <a:sym typeface="Libre Franklin SemiBold"/>
            </a:endParaRPr>
          </a:p>
        </p:txBody>
      </p:sp>
      <p:sp>
        <p:nvSpPr>
          <p:cNvPr id="623" name="Google Shape;623;p39"/>
          <p:cNvSpPr txBox="1"/>
          <p:nvPr>
            <p:ph idx="4294967295" type="subTitle"/>
          </p:nvPr>
        </p:nvSpPr>
        <p:spPr>
          <a:xfrm>
            <a:off x="5400387" y="3872845"/>
            <a:ext cx="2916300" cy="671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Earth is the third planet from the Sun and the only one that harbors life in the Solar System. All humans live on this planet</a:t>
            </a:r>
            <a:endParaRPr/>
          </a:p>
        </p:txBody>
      </p:sp>
      <p:sp>
        <p:nvSpPr>
          <p:cNvPr id="624" name="Google Shape;624;p39"/>
          <p:cNvSpPr/>
          <p:nvPr/>
        </p:nvSpPr>
        <p:spPr>
          <a:xfrm>
            <a:off x="1472815" y="3231072"/>
            <a:ext cx="407160" cy="378360"/>
          </a:xfrm>
          <a:custGeom>
            <a:rect b="b" l="l" r="r" t="t"/>
            <a:pathLst>
              <a:path extrusionOk="0" h="1051" w="1131">
                <a:moveTo>
                  <a:pt x="629" y="678"/>
                </a:moveTo>
                <a:cubicBezTo>
                  <a:pt x="636" y="684"/>
                  <a:pt x="636" y="694"/>
                  <a:pt x="630" y="701"/>
                </a:cubicBezTo>
                <a:cubicBezTo>
                  <a:pt x="624" y="708"/>
                  <a:pt x="614" y="709"/>
                  <a:pt x="607" y="702"/>
                </a:cubicBezTo>
                <a:cubicBezTo>
                  <a:pt x="607" y="702"/>
                  <a:pt x="598" y="694"/>
                  <a:pt x="582" y="691"/>
                </a:cubicBezTo>
                <a:lnTo>
                  <a:pt x="582" y="779"/>
                </a:lnTo>
                <a:cubicBezTo>
                  <a:pt x="588" y="781"/>
                  <a:pt x="593" y="783"/>
                  <a:pt x="599" y="785"/>
                </a:cubicBezTo>
                <a:cubicBezTo>
                  <a:pt x="626" y="795"/>
                  <a:pt x="642" y="813"/>
                  <a:pt x="649" y="833"/>
                </a:cubicBezTo>
                <a:cubicBezTo>
                  <a:pt x="653" y="846"/>
                  <a:pt x="654" y="861"/>
                  <a:pt x="651" y="874"/>
                </a:cubicBezTo>
                <a:cubicBezTo>
                  <a:pt x="649" y="888"/>
                  <a:pt x="643" y="901"/>
                  <a:pt x="634" y="912"/>
                </a:cubicBezTo>
                <a:cubicBezTo>
                  <a:pt x="622" y="928"/>
                  <a:pt x="604" y="940"/>
                  <a:pt x="582" y="944"/>
                </a:cubicBezTo>
                <a:lnTo>
                  <a:pt x="582" y="966"/>
                </a:lnTo>
                <a:cubicBezTo>
                  <a:pt x="582" y="975"/>
                  <a:pt x="575" y="983"/>
                  <a:pt x="566" y="983"/>
                </a:cubicBezTo>
                <a:cubicBezTo>
                  <a:pt x="557" y="983"/>
                  <a:pt x="549" y="975"/>
                  <a:pt x="549" y="966"/>
                </a:cubicBezTo>
                <a:lnTo>
                  <a:pt x="549" y="945"/>
                </a:lnTo>
                <a:cubicBezTo>
                  <a:pt x="541" y="945"/>
                  <a:pt x="534" y="944"/>
                  <a:pt x="527" y="942"/>
                </a:cubicBezTo>
                <a:cubicBezTo>
                  <a:pt x="515" y="939"/>
                  <a:pt x="503" y="934"/>
                  <a:pt x="489" y="925"/>
                </a:cubicBezTo>
                <a:cubicBezTo>
                  <a:pt x="482" y="920"/>
                  <a:pt x="479" y="909"/>
                  <a:pt x="484" y="902"/>
                </a:cubicBezTo>
                <a:cubicBezTo>
                  <a:pt x="489" y="894"/>
                  <a:pt x="500" y="892"/>
                  <a:pt x="507" y="897"/>
                </a:cubicBezTo>
                <a:cubicBezTo>
                  <a:pt x="518" y="904"/>
                  <a:pt x="527" y="908"/>
                  <a:pt x="535" y="910"/>
                </a:cubicBezTo>
                <a:cubicBezTo>
                  <a:pt x="539" y="911"/>
                  <a:pt x="544" y="912"/>
                  <a:pt x="549" y="912"/>
                </a:cubicBezTo>
                <a:lnTo>
                  <a:pt x="549" y="801"/>
                </a:lnTo>
                <a:cubicBezTo>
                  <a:pt x="536" y="796"/>
                  <a:pt x="523" y="789"/>
                  <a:pt x="511" y="780"/>
                </a:cubicBezTo>
                <a:cubicBezTo>
                  <a:pt x="502" y="772"/>
                  <a:pt x="495" y="762"/>
                  <a:pt x="492" y="751"/>
                </a:cubicBezTo>
                <a:cubicBezTo>
                  <a:pt x="489" y="740"/>
                  <a:pt x="488" y="729"/>
                  <a:pt x="491" y="717"/>
                </a:cubicBezTo>
                <a:cubicBezTo>
                  <a:pt x="496" y="691"/>
                  <a:pt x="514" y="669"/>
                  <a:pt x="540" y="661"/>
                </a:cubicBezTo>
                <a:cubicBezTo>
                  <a:pt x="543" y="660"/>
                  <a:pt x="546" y="659"/>
                  <a:pt x="549" y="659"/>
                </a:cubicBezTo>
                <a:lnTo>
                  <a:pt x="549" y="639"/>
                </a:lnTo>
                <a:cubicBezTo>
                  <a:pt x="549" y="631"/>
                  <a:pt x="557" y="623"/>
                  <a:pt x="566" y="623"/>
                </a:cubicBezTo>
                <a:cubicBezTo>
                  <a:pt x="575" y="623"/>
                  <a:pt x="582" y="631"/>
                  <a:pt x="582" y="639"/>
                </a:cubicBezTo>
                <a:lnTo>
                  <a:pt x="582" y="658"/>
                </a:lnTo>
                <a:cubicBezTo>
                  <a:pt x="611" y="662"/>
                  <a:pt x="629" y="678"/>
                  <a:pt x="629" y="678"/>
                </a:cubicBezTo>
                <a:moveTo>
                  <a:pt x="786" y="473"/>
                </a:moveTo>
                <a:lnTo>
                  <a:pt x="916" y="343"/>
                </a:lnTo>
                <a:lnTo>
                  <a:pt x="896" y="323"/>
                </a:lnTo>
                <a:cubicBezTo>
                  <a:pt x="890" y="316"/>
                  <a:pt x="890" y="306"/>
                  <a:pt x="896" y="299"/>
                </a:cubicBezTo>
                <a:cubicBezTo>
                  <a:pt x="900" y="296"/>
                  <a:pt x="904" y="295"/>
                  <a:pt x="908" y="295"/>
                </a:cubicBezTo>
                <a:lnTo>
                  <a:pt x="1017" y="295"/>
                </a:lnTo>
                <a:cubicBezTo>
                  <a:pt x="1026" y="295"/>
                  <a:pt x="1034" y="302"/>
                  <a:pt x="1034" y="311"/>
                </a:cubicBezTo>
                <a:lnTo>
                  <a:pt x="1034" y="420"/>
                </a:lnTo>
                <a:cubicBezTo>
                  <a:pt x="1034" y="429"/>
                  <a:pt x="1026" y="437"/>
                  <a:pt x="1017" y="437"/>
                </a:cubicBezTo>
                <a:cubicBezTo>
                  <a:pt x="1012" y="437"/>
                  <a:pt x="1008" y="435"/>
                  <a:pt x="1005" y="432"/>
                </a:cubicBezTo>
                <a:lnTo>
                  <a:pt x="985" y="412"/>
                </a:lnTo>
                <a:lnTo>
                  <a:pt x="901" y="496"/>
                </a:lnTo>
                <a:cubicBezTo>
                  <a:pt x="898" y="500"/>
                  <a:pt x="893" y="501"/>
                  <a:pt x="889" y="501"/>
                </a:cubicBezTo>
                <a:lnTo>
                  <a:pt x="798" y="501"/>
                </a:lnTo>
                <a:cubicBezTo>
                  <a:pt x="789" y="501"/>
                  <a:pt x="781" y="494"/>
                  <a:pt x="781" y="485"/>
                </a:cubicBezTo>
                <a:cubicBezTo>
                  <a:pt x="781" y="480"/>
                  <a:pt x="783" y="476"/>
                  <a:pt x="786" y="473"/>
                </a:cubicBezTo>
                <a:moveTo>
                  <a:pt x="951" y="355"/>
                </a:moveTo>
                <a:lnTo>
                  <a:pt x="838" y="468"/>
                </a:lnTo>
                <a:lnTo>
                  <a:pt x="882" y="468"/>
                </a:lnTo>
                <a:lnTo>
                  <a:pt x="974" y="377"/>
                </a:lnTo>
                <a:cubicBezTo>
                  <a:pt x="980" y="370"/>
                  <a:pt x="991" y="370"/>
                  <a:pt x="997" y="377"/>
                </a:cubicBezTo>
                <a:lnTo>
                  <a:pt x="1000" y="380"/>
                </a:lnTo>
                <a:lnTo>
                  <a:pt x="1000" y="328"/>
                </a:lnTo>
                <a:lnTo>
                  <a:pt x="948" y="328"/>
                </a:lnTo>
                <a:lnTo>
                  <a:pt x="951" y="331"/>
                </a:lnTo>
                <a:cubicBezTo>
                  <a:pt x="958" y="338"/>
                  <a:pt x="958" y="348"/>
                  <a:pt x="951" y="355"/>
                </a:cubicBezTo>
                <a:moveTo>
                  <a:pt x="45" y="307"/>
                </a:moveTo>
                <a:lnTo>
                  <a:pt x="284" y="68"/>
                </a:lnTo>
                <a:lnTo>
                  <a:pt x="264" y="48"/>
                </a:lnTo>
                <a:cubicBezTo>
                  <a:pt x="257" y="42"/>
                  <a:pt x="257" y="31"/>
                  <a:pt x="264" y="25"/>
                </a:cubicBezTo>
                <a:cubicBezTo>
                  <a:pt x="267" y="22"/>
                  <a:pt x="271" y="20"/>
                  <a:pt x="275" y="20"/>
                </a:cubicBezTo>
                <a:lnTo>
                  <a:pt x="384" y="20"/>
                </a:lnTo>
                <a:cubicBezTo>
                  <a:pt x="393" y="20"/>
                  <a:pt x="401" y="27"/>
                  <a:pt x="401" y="37"/>
                </a:cubicBezTo>
                <a:lnTo>
                  <a:pt x="401" y="146"/>
                </a:lnTo>
                <a:cubicBezTo>
                  <a:pt x="401" y="155"/>
                  <a:pt x="393" y="162"/>
                  <a:pt x="384" y="162"/>
                </a:cubicBezTo>
                <a:cubicBezTo>
                  <a:pt x="380" y="162"/>
                  <a:pt x="375" y="160"/>
                  <a:pt x="372" y="157"/>
                </a:cubicBezTo>
                <a:lnTo>
                  <a:pt x="353" y="137"/>
                </a:lnTo>
                <a:lnTo>
                  <a:pt x="159" y="331"/>
                </a:lnTo>
                <a:cubicBezTo>
                  <a:pt x="156" y="334"/>
                  <a:pt x="152" y="336"/>
                  <a:pt x="148" y="336"/>
                </a:cubicBezTo>
                <a:lnTo>
                  <a:pt x="56" y="336"/>
                </a:lnTo>
                <a:cubicBezTo>
                  <a:pt x="47" y="336"/>
                  <a:pt x="40" y="328"/>
                  <a:pt x="40" y="319"/>
                </a:cubicBezTo>
                <a:cubicBezTo>
                  <a:pt x="40" y="314"/>
                  <a:pt x="42" y="310"/>
                  <a:pt x="45" y="307"/>
                </a:cubicBezTo>
                <a:moveTo>
                  <a:pt x="319" y="80"/>
                </a:moveTo>
                <a:lnTo>
                  <a:pt x="96" y="302"/>
                </a:lnTo>
                <a:lnTo>
                  <a:pt x="141" y="302"/>
                </a:lnTo>
                <a:lnTo>
                  <a:pt x="341" y="102"/>
                </a:lnTo>
                <a:cubicBezTo>
                  <a:pt x="347" y="96"/>
                  <a:pt x="358" y="96"/>
                  <a:pt x="364" y="102"/>
                </a:cubicBezTo>
                <a:lnTo>
                  <a:pt x="368" y="106"/>
                </a:lnTo>
                <a:lnTo>
                  <a:pt x="368" y="53"/>
                </a:lnTo>
                <a:lnTo>
                  <a:pt x="315" y="53"/>
                </a:lnTo>
                <a:lnTo>
                  <a:pt x="319" y="57"/>
                </a:lnTo>
                <a:cubicBezTo>
                  <a:pt x="325" y="63"/>
                  <a:pt x="325" y="74"/>
                  <a:pt x="319" y="80"/>
                </a:cubicBezTo>
                <a:moveTo>
                  <a:pt x="738" y="270"/>
                </a:moveTo>
                <a:cubicBezTo>
                  <a:pt x="744" y="263"/>
                  <a:pt x="755" y="263"/>
                  <a:pt x="761" y="270"/>
                </a:cubicBezTo>
                <a:cubicBezTo>
                  <a:pt x="768" y="276"/>
                  <a:pt x="768" y="287"/>
                  <a:pt x="761" y="293"/>
                </a:cubicBezTo>
                <a:lnTo>
                  <a:pt x="677" y="377"/>
                </a:lnTo>
                <a:cubicBezTo>
                  <a:pt x="664" y="391"/>
                  <a:pt x="646" y="397"/>
                  <a:pt x="628" y="397"/>
                </a:cubicBezTo>
                <a:cubicBezTo>
                  <a:pt x="611" y="397"/>
                  <a:pt x="593" y="391"/>
                  <a:pt x="579" y="377"/>
                </a:cubicBezTo>
                <a:lnTo>
                  <a:pt x="525" y="323"/>
                </a:lnTo>
                <a:lnTo>
                  <a:pt x="353" y="496"/>
                </a:lnTo>
                <a:cubicBezTo>
                  <a:pt x="350" y="499"/>
                  <a:pt x="346" y="501"/>
                  <a:pt x="341" y="501"/>
                </a:cubicBezTo>
                <a:lnTo>
                  <a:pt x="193" y="501"/>
                </a:lnTo>
                <a:cubicBezTo>
                  <a:pt x="183" y="501"/>
                  <a:pt x="176" y="493"/>
                  <a:pt x="176" y="484"/>
                </a:cubicBezTo>
                <a:cubicBezTo>
                  <a:pt x="176" y="479"/>
                  <a:pt x="178" y="475"/>
                  <a:pt x="181" y="472"/>
                </a:cubicBezTo>
                <a:lnTo>
                  <a:pt x="476" y="177"/>
                </a:lnTo>
                <a:cubicBezTo>
                  <a:pt x="490" y="163"/>
                  <a:pt x="508" y="156"/>
                  <a:pt x="525" y="156"/>
                </a:cubicBezTo>
                <a:cubicBezTo>
                  <a:pt x="543" y="156"/>
                  <a:pt x="561" y="163"/>
                  <a:pt x="574" y="177"/>
                </a:cubicBezTo>
                <a:lnTo>
                  <a:pt x="628" y="230"/>
                </a:lnTo>
                <a:lnTo>
                  <a:pt x="789" y="70"/>
                </a:lnTo>
                <a:lnTo>
                  <a:pt x="748" y="29"/>
                </a:lnTo>
                <a:cubicBezTo>
                  <a:pt x="741" y="22"/>
                  <a:pt x="741" y="12"/>
                  <a:pt x="748" y="5"/>
                </a:cubicBezTo>
                <a:cubicBezTo>
                  <a:pt x="751" y="2"/>
                  <a:pt x="755" y="0"/>
                  <a:pt x="759" y="0"/>
                </a:cubicBezTo>
                <a:lnTo>
                  <a:pt x="940" y="0"/>
                </a:lnTo>
                <a:cubicBezTo>
                  <a:pt x="949" y="0"/>
                  <a:pt x="956" y="8"/>
                  <a:pt x="956" y="17"/>
                </a:cubicBezTo>
                <a:lnTo>
                  <a:pt x="956" y="197"/>
                </a:lnTo>
                <a:cubicBezTo>
                  <a:pt x="956" y="206"/>
                  <a:pt x="949" y="214"/>
                  <a:pt x="940" y="214"/>
                </a:cubicBezTo>
                <a:cubicBezTo>
                  <a:pt x="935" y="214"/>
                  <a:pt x="931" y="212"/>
                  <a:pt x="928" y="209"/>
                </a:cubicBezTo>
                <a:lnTo>
                  <a:pt x="887" y="168"/>
                </a:lnTo>
                <a:lnTo>
                  <a:pt x="814" y="240"/>
                </a:lnTo>
                <a:cubicBezTo>
                  <a:pt x="808" y="246"/>
                  <a:pt x="797" y="246"/>
                  <a:pt x="791" y="240"/>
                </a:cubicBezTo>
                <a:cubicBezTo>
                  <a:pt x="784" y="233"/>
                  <a:pt x="784" y="223"/>
                  <a:pt x="791" y="217"/>
                </a:cubicBezTo>
                <a:lnTo>
                  <a:pt x="875" y="132"/>
                </a:lnTo>
                <a:cubicBezTo>
                  <a:pt x="881" y="126"/>
                  <a:pt x="892" y="126"/>
                  <a:pt x="898" y="132"/>
                </a:cubicBezTo>
                <a:lnTo>
                  <a:pt x="923" y="157"/>
                </a:lnTo>
                <a:lnTo>
                  <a:pt x="923" y="33"/>
                </a:lnTo>
                <a:lnTo>
                  <a:pt x="799" y="33"/>
                </a:lnTo>
                <a:lnTo>
                  <a:pt x="824" y="58"/>
                </a:lnTo>
                <a:cubicBezTo>
                  <a:pt x="831" y="64"/>
                  <a:pt x="831" y="75"/>
                  <a:pt x="824" y="81"/>
                </a:cubicBezTo>
                <a:lnTo>
                  <a:pt x="640" y="266"/>
                </a:lnTo>
                <a:cubicBezTo>
                  <a:pt x="633" y="272"/>
                  <a:pt x="623" y="272"/>
                  <a:pt x="616" y="266"/>
                </a:cubicBezTo>
                <a:lnTo>
                  <a:pt x="551" y="200"/>
                </a:lnTo>
                <a:cubicBezTo>
                  <a:pt x="544" y="193"/>
                  <a:pt x="535" y="189"/>
                  <a:pt x="525" y="189"/>
                </a:cubicBezTo>
                <a:cubicBezTo>
                  <a:pt x="516" y="189"/>
                  <a:pt x="507" y="193"/>
                  <a:pt x="500" y="200"/>
                </a:cubicBezTo>
                <a:lnTo>
                  <a:pt x="233" y="467"/>
                </a:lnTo>
                <a:lnTo>
                  <a:pt x="334" y="467"/>
                </a:lnTo>
                <a:lnTo>
                  <a:pt x="514" y="288"/>
                </a:lnTo>
                <a:cubicBezTo>
                  <a:pt x="520" y="282"/>
                  <a:pt x="531" y="282"/>
                  <a:pt x="537" y="288"/>
                </a:cubicBezTo>
                <a:lnTo>
                  <a:pt x="603" y="354"/>
                </a:lnTo>
                <a:cubicBezTo>
                  <a:pt x="610" y="361"/>
                  <a:pt x="619" y="364"/>
                  <a:pt x="628" y="364"/>
                </a:cubicBezTo>
                <a:cubicBezTo>
                  <a:pt x="637" y="364"/>
                  <a:pt x="647" y="361"/>
                  <a:pt x="654" y="354"/>
                </a:cubicBezTo>
                <a:lnTo>
                  <a:pt x="738" y="270"/>
                </a:lnTo>
                <a:moveTo>
                  <a:pt x="1115" y="555"/>
                </a:moveTo>
                <a:cubicBezTo>
                  <a:pt x="1124" y="555"/>
                  <a:pt x="1131" y="562"/>
                  <a:pt x="1131" y="571"/>
                </a:cubicBezTo>
                <a:lnTo>
                  <a:pt x="1131" y="1035"/>
                </a:lnTo>
                <a:cubicBezTo>
                  <a:pt x="1131" y="1044"/>
                  <a:pt x="1124" y="1051"/>
                  <a:pt x="1115" y="1051"/>
                </a:cubicBezTo>
                <a:lnTo>
                  <a:pt x="922" y="1051"/>
                </a:lnTo>
                <a:cubicBezTo>
                  <a:pt x="913" y="1051"/>
                  <a:pt x="905" y="1044"/>
                  <a:pt x="905" y="1035"/>
                </a:cubicBezTo>
                <a:cubicBezTo>
                  <a:pt x="905" y="1026"/>
                  <a:pt x="913" y="1018"/>
                  <a:pt x="922" y="1018"/>
                </a:cubicBezTo>
                <a:lnTo>
                  <a:pt x="970" y="1018"/>
                </a:lnTo>
                <a:cubicBezTo>
                  <a:pt x="974" y="985"/>
                  <a:pt x="989" y="955"/>
                  <a:pt x="1012" y="932"/>
                </a:cubicBezTo>
                <a:cubicBezTo>
                  <a:pt x="1035" y="910"/>
                  <a:pt x="1065" y="894"/>
                  <a:pt x="1098" y="891"/>
                </a:cubicBezTo>
                <a:lnTo>
                  <a:pt x="1098" y="714"/>
                </a:lnTo>
                <a:cubicBezTo>
                  <a:pt x="1065" y="711"/>
                  <a:pt x="1035" y="696"/>
                  <a:pt x="1012" y="673"/>
                </a:cubicBezTo>
                <a:cubicBezTo>
                  <a:pt x="989" y="651"/>
                  <a:pt x="974" y="621"/>
                  <a:pt x="970" y="588"/>
                </a:cubicBezTo>
                <a:lnTo>
                  <a:pt x="664" y="588"/>
                </a:lnTo>
                <a:cubicBezTo>
                  <a:pt x="680" y="599"/>
                  <a:pt x="694" y="613"/>
                  <a:pt x="707" y="629"/>
                </a:cubicBezTo>
                <a:cubicBezTo>
                  <a:pt x="742" y="673"/>
                  <a:pt x="763" y="735"/>
                  <a:pt x="763" y="802"/>
                </a:cubicBezTo>
                <a:cubicBezTo>
                  <a:pt x="763" y="870"/>
                  <a:pt x="742" y="932"/>
                  <a:pt x="707" y="977"/>
                </a:cubicBezTo>
                <a:cubicBezTo>
                  <a:pt x="694" y="993"/>
                  <a:pt x="680" y="1007"/>
                  <a:pt x="664" y="1018"/>
                </a:cubicBezTo>
                <a:lnTo>
                  <a:pt x="847" y="1018"/>
                </a:lnTo>
                <a:cubicBezTo>
                  <a:pt x="856" y="1018"/>
                  <a:pt x="863" y="1026"/>
                  <a:pt x="863" y="1035"/>
                </a:cubicBezTo>
                <a:cubicBezTo>
                  <a:pt x="863" y="1044"/>
                  <a:pt x="856" y="1051"/>
                  <a:pt x="847" y="1051"/>
                </a:cubicBezTo>
                <a:lnTo>
                  <a:pt x="17" y="1051"/>
                </a:lnTo>
                <a:cubicBezTo>
                  <a:pt x="8" y="1051"/>
                  <a:pt x="0" y="1044"/>
                  <a:pt x="0" y="1035"/>
                </a:cubicBezTo>
                <a:lnTo>
                  <a:pt x="0" y="571"/>
                </a:lnTo>
                <a:cubicBezTo>
                  <a:pt x="0" y="562"/>
                  <a:pt x="8" y="555"/>
                  <a:pt x="17" y="555"/>
                </a:cubicBezTo>
                <a:lnTo>
                  <a:pt x="210" y="555"/>
                </a:lnTo>
                <a:cubicBezTo>
                  <a:pt x="219" y="555"/>
                  <a:pt x="226" y="562"/>
                  <a:pt x="226" y="571"/>
                </a:cubicBezTo>
                <a:cubicBezTo>
                  <a:pt x="226" y="580"/>
                  <a:pt x="219" y="588"/>
                  <a:pt x="210" y="588"/>
                </a:cubicBezTo>
                <a:lnTo>
                  <a:pt x="161" y="588"/>
                </a:lnTo>
                <a:cubicBezTo>
                  <a:pt x="157" y="621"/>
                  <a:pt x="143" y="651"/>
                  <a:pt x="120" y="673"/>
                </a:cubicBezTo>
                <a:cubicBezTo>
                  <a:pt x="98" y="696"/>
                  <a:pt x="67" y="711"/>
                  <a:pt x="33" y="714"/>
                </a:cubicBezTo>
                <a:lnTo>
                  <a:pt x="33" y="891"/>
                </a:lnTo>
                <a:cubicBezTo>
                  <a:pt x="67" y="894"/>
                  <a:pt x="98" y="910"/>
                  <a:pt x="120" y="932"/>
                </a:cubicBezTo>
                <a:cubicBezTo>
                  <a:pt x="143" y="955"/>
                  <a:pt x="157" y="985"/>
                  <a:pt x="161" y="1018"/>
                </a:cubicBezTo>
                <a:lnTo>
                  <a:pt x="467" y="1018"/>
                </a:lnTo>
                <a:cubicBezTo>
                  <a:pt x="451" y="1007"/>
                  <a:pt x="437" y="993"/>
                  <a:pt x="425" y="977"/>
                </a:cubicBezTo>
                <a:cubicBezTo>
                  <a:pt x="390" y="932"/>
                  <a:pt x="368" y="870"/>
                  <a:pt x="368" y="802"/>
                </a:cubicBezTo>
                <a:cubicBezTo>
                  <a:pt x="368" y="735"/>
                  <a:pt x="390" y="673"/>
                  <a:pt x="425" y="629"/>
                </a:cubicBezTo>
                <a:cubicBezTo>
                  <a:pt x="437" y="613"/>
                  <a:pt x="451" y="599"/>
                  <a:pt x="467" y="588"/>
                </a:cubicBezTo>
                <a:lnTo>
                  <a:pt x="285" y="588"/>
                </a:lnTo>
                <a:cubicBezTo>
                  <a:pt x="276" y="588"/>
                  <a:pt x="268" y="580"/>
                  <a:pt x="268" y="571"/>
                </a:cubicBezTo>
                <a:cubicBezTo>
                  <a:pt x="268" y="562"/>
                  <a:pt x="276" y="555"/>
                  <a:pt x="285" y="555"/>
                </a:cubicBezTo>
                <a:lnTo>
                  <a:pt x="1115" y="555"/>
                </a:lnTo>
                <a:moveTo>
                  <a:pt x="1098" y="588"/>
                </a:moveTo>
                <a:lnTo>
                  <a:pt x="1004" y="588"/>
                </a:lnTo>
                <a:cubicBezTo>
                  <a:pt x="1007" y="612"/>
                  <a:pt x="1019" y="634"/>
                  <a:pt x="1035" y="649"/>
                </a:cubicBezTo>
                <a:cubicBezTo>
                  <a:pt x="1052" y="666"/>
                  <a:pt x="1074" y="677"/>
                  <a:pt x="1098" y="681"/>
                </a:cubicBezTo>
                <a:lnTo>
                  <a:pt x="1098" y="588"/>
                </a:lnTo>
                <a:moveTo>
                  <a:pt x="128" y="588"/>
                </a:moveTo>
                <a:lnTo>
                  <a:pt x="33" y="588"/>
                </a:lnTo>
                <a:lnTo>
                  <a:pt x="33" y="681"/>
                </a:lnTo>
                <a:cubicBezTo>
                  <a:pt x="58" y="677"/>
                  <a:pt x="79" y="666"/>
                  <a:pt x="96" y="649"/>
                </a:cubicBezTo>
                <a:cubicBezTo>
                  <a:pt x="113" y="634"/>
                  <a:pt x="124" y="612"/>
                  <a:pt x="128" y="588"/>
                </a:cubicBezTo>
                <a:moveTo>
                  <a:pt x="33" y="1018"/>
                </a:moveTo>
                <a:lnTo>
                  <a:pt x="128" y="1018"/>
                </a:lnTo>
                <a:cubicBezTo>
                  <a:pt x="124" y="994"/>
                  <a:pt x="113" y="972"/>
                  <a:pt x="96" y="956"/>
                </a:cubicBezTo>
                <a:cubicBezTo>
                  <a:pt x="79" y="939"/>
                  <a:pt x="58" y="928"/>
                  <a:pt x="33" y="924"/>
                </a:cubicBezTo>
                <a:lnTo>
                  <a:pt x="33" y="1018"/>
                </a:lnTo>
                <a:moveTo>
                  <a:pt x="1004" y="1018"/>
                </a:moveTo>
                <a:lnTo>
                  <a:pt x="1098" y="1018"/>
                </a:lnTo>
                <a:lnTo>
                  <a:pt x="1098" y="924"/>
                </a:lnTo>
                <a:cubicBezTo>
                  <a:pt x="1074" y="928"/>
                  <a:pt x="1052" y="940"/>
                  <a:pt x="1035" y="956"/>
                </a:cubicBezTo>
                <a:cubicBezTo>
                  <a:pt x="1019" y="973"/>
                  <a:pt x="1007" y="994"/>
                  <a:pt x="1004" y="1018"/>
                </a:cubicBezTo>
                <a:moveTo>
                  <a:pt x="681" y="648"/>
                </a:moveTo>
                <a:cubicBezTo>
                  <a:pt x="651" y="611"/>
                  <a:pt x="611" y="588"/>
                  <a:pt x="566" y="588"/>
                </a:cubicBezTo>
                <a:cubicBezTo>
                  <a:pt x="522" y="588"/>
                  <a:pt x="480" y="611"/>
                  <a:pt x="451" y="648"/>
                </a:cubicBezTo>
                <a:cubicBezTo>
                  <a:pt x="420" y="688"/>
                  <a:pt x="401" y="742"/>
                  <a:pt x="401" y="802"/>
                </a:cubicBezTo>
                <a:cubicBezTo>
                  <a:pt x="401" y="863"/>
                  <a:pt x="420" y="917"/>
                  <a:pt x="451" y="957"/>
                </a:cubicBezTo>
                <a:cubicBezTo>
                  <a:pt x="480" y="995"/>
                  <a:pt x="522" y="1018"/>
                  <a:pt x="566" y="1018"/>
                </a:cubicBezTo>
                <a:cubicBezTo>
                  <a:pt x="611" y="1018"/>
                  <a:pt x="651" y="995"/>
                  <a:pt x="681" y="957"/>
                </a:cubicBezTo>
                <a:cubicBezTo>
                  <a:pt x="711" y="917"/>
                  <a:pt x="730" y="863"/>
                  <a:pt x="730" y="802"/>
                </a:cubicBezTo>
                <a:cubicBezTo>
                  <a:pt x="730" y="742"/>
                  <a:pt x="711" y="688"/>
                  <a:pt x="681" y="648"/>
                </a:cubicBezTo>
                <a:moveTo>
                  <a:pt x="549" y="693"/>
                </a:moveTo>
                <a:cubicBezTo>
                  <a:pt x="535" y="697"/>
                  <a:pt x="526" y="709"/>
                  <a:pt x="523" y="723"/>
                </a:cubicBezTo>
                <a:cubicBezTo>
                  <a:pt x="522" y="730"/>
                  <a:pt x="522" y="736"/>
                  <a:pt x="524" y="742"/>
                </a:cubicBezTo>
                <a:cubicBezTo>
                  <a:pt x="525" y="747"/>
                  <a:pt x="528" y="751"/>
                  <a:pt x="532" y="754"/>
                </a:cubicBezTo>
                <a:cubicBezTo>
                  <a:pt x="536" y="758"/>
                  <a:pt x="542" y="761"/>
                  <a:pt x="549" y="765"/>
                </a:cubicBezTo>
                <a:lnTo>
                  <a:pt x="549" y="693"/>
                </a:lnTo>
                <a:moveTo>
                  <a:pt x="582" y="814"/>
                </a:moveTo>
                <a:lnTo>
                  <a:pt x="582" y="910"/>
                </a:lnTo>
                <a:cubicBezTo>
                  <a:pt x="593" y="907"/>
                  <a:pt x="602" y="900"/>
                  <a:pt x="608" y="892"/>
                </a:cubicBezTo>
                <a:cubicBezTo>
                  <a:pt x="614" y="885"/>
                  <a:pt x="617" y="877"/>
                  <a:pt x="619" y="868"/>
                </a:cubicBezTo>
                <a:cubicBezTo>
                  <a:pt x="620" y="860"/>
                  <a:pt x="620" y="852"/>
                  <a:pt x="617" y="844"/>
                </a:cubicBezTo>
                <a:cubicBezTo>
                  <a:pt x="611" y="827"/>
                  <a:pt x="598" y="820"/>
                  <a:pt x="582" y="81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5" name="Google Shape;625;p39"/>
          <p:cNvSpPr/>
          <p:nvPr/>
        </p:nvSpPr>
        <p:spPr>
          <a:xfrm>
            <a:off x="3360670" y="3270539"/>
            <a:ext cx="223200" cy="406800"/>
          </a:xfrm>
          <a:custGeom>
            <a:rect b="b" l="l" r="r" t="t"/>
            <a:pathLst>
              <a:path extrusionOk="0" h="1130" w="620">
                <a:moveTo>
                  <a:pt x="49" y="1097"/>
                </a:moveTo>
                <a:lnTo>
                  <a:pt x="571" y="1097"/>
                </a:lnTo>
                <a:cubicBezTo>
                  <a:pt x="576" y="1097"/>
                  <a:pt x="580" y="1095"/>
                  <a:pt x="582" y="1092"/>
                </a:cubicBezTo>
                <a:cubicBezTo>
                  <a:pt x="585" y="1089"/>
                  <a:pt x="587" y="1085"/>
                  <a:pt x="587" y="1081"/>
                </a:cubicBezTo>
                <a:cubicBezTo>
                  <a:pt x="587" y="1077"/>
                  <a:pt x="585" y="1073"/>
                  <a:pt x="582" y="1070"/>
                </a:cubicBezTo>
                <a:cubicBezTo>
                  <a:pt x="580" y="1067"/>
                  <a:pt x="576" y="1065"/>
                  <a:pt x="571" y="1065"/>
                </a:cubicBezTo>
                <a:lnTo>
                  <a:pt x="49" y="1065"/>
                </a:lnTo>
                <a:cubicBezTo>
                  <a:pt x="44" y="1065"/>
                  <a:pt x="40" y="1067"/>
                  <a:pt x="38" y="1070"/>
                </a:cubicBezTo>
                <a:cubicBezTo>
                  <a:pt x="35" y="1073"/>
                  <a:pt x="33" y="1077"/>
                  <a:pt x="33" y="1081"/>
                </a:cubicBezTo>
                <a:cubicBezTo>
                  <a:pt x="33" y="1085"/>
                  <a:pt x="35" y="1089"/>
                  <a:pt x="38" y="1092"/>
                </a:cubicBezTo>
                <a:cubicBezTo>
                  <a:pt x="41" y="1095"/>
                  <a:pt x="44" y="1097"/>
                  <a:pt x="49" y="1097"/>
                </a:cubicBezTo>
                <a:moveTo>
                  <a:pt x="293" y="16"/>
                </a:moveTo>
                <a:cubicBezTo>
                  <a:pt x="293" y="7"/>
                  <a:pt x="301" y="0"/>
                  <a:pt x="310" y="0"/>
                </a:cubicBezTo>
                <a:cubicBezTo>
                  <a:pt x="319" y="0"/>
                  <a:pt x="327" y="7"/>
                  <a:pt x="327" y="16"/>
                </a:cubicBezTo>
                <a:lnTo>
                  <a:pt x="327" y="67"/>
                </a:lnTo>
                <a:cubicBezTo>
                  <a:pt x="327" y="76"/>
                  <a:pt x="319" y="83"/>
                  <a:pt x="310" y="83"/>
                </a:cubicBezTo>
                <a:cubicBezTo>
                  <a:pt x="301" y="83"/>
                  <a:pt x="293" y="76"/>
                  <a:pt x="293" y="67"/>
                </a:cubicBezTo>
                <a:lnTo>
                  <a:pt x="293" y="16"/>
                </a:lnTo>
                <a:moveTo>
                  <a:pt x="408" y="89"/>
                </a:moveTo>
                <a:cubicBezTo>
                  <a:pt x="404" y="97"/>
                  <a:pt x="394" y="100"/>
                  <a:pt x="386" y="96"/>
                </a:cubicBezTo>
                <a:cubicBezTo>
                  <a:pt x="377" y="92"/>
                  <a:pt x="374" y="82"/>
                  <a:pt x="378" y="74"/>
                </a:cubicBezTo>
                <a:lnTo>
                  <a:pt x="400" y="29"/>
                </a:lnTo>
                <a:cubicBezTo>
                  <a:pt x="404" y="21"/>
                  <a:pt x="414" y="18"/>
                  <a:pt x="423" y="22"/>
                </a:cubicBezTo>
                <a:cubicBezTo>
                  <a:pt x="431" y="26"/>
                  <a:pt x="434" y="36"/>
                  <a:pt x="430" y="44"/>
                </a:cubicBezTo>
                <a:lnTo>
                  <a:pt x="408" y="89"/>
                </a:lnTo>
                <a:moveTo>
                  <a:pt x="492" y="74"/>
                </a:moveTo>
                <a:cubicBezTo>
                  <a:pt x="499" y="69"/>
                  <a:pt x="509" y="70"/>
                  <a:pt x="515" y="77"/>
                </a:cubicBezTo>
                <a:cubicBezTo>
                  <a:pt x="521" y="84"/>
                  <a:pt x="520" y="94"/>
                  <a:pt x="513" y="100"/>
                </a:cubicBezTo>
                <a:lnTo>
                  <a:pt x="475" y="132"/>
                </a:lnTo>
                <a:cubicBezTo>
                  <a:pt x="468" y="138"/>
                  <a:pt x="457" y="137"/>
                  <a:pt x="451" y="130"/>
                </a:cubicBezTo>
                <a:cubicBezTo>
                  <a:pt x="445" y="123"/>
                  <a:pt x="446" y="112"/>
                  <a:pt x="453" y="107"/>
                </a:cubicBezTo>
                <a:lnTo>
                  <a:pt x="492" y="74"/>
                </a:lnTo>
                <a:moveTo>
                  <a:pt x="529" y="193"/>
                </a:moveTo>
                <a:cubicBezTo>
                  <a:pt x="520" y="196"/>
                  <a:pt x="511" y="191"/>
                  <a:pt x="508" y="183"/>
                </a:cubicBezTo>
                <a:cubicBezTo>
                  <a:pt x="505" y="174"/>
                  <a:pt x="510" y="165"/>
                  <a:pt x="518" y="162"/>
                </a:cubicBezTo>
                <a:lnTo>
                  <a:pt x="564" y="147"/>
                </a:lnTo>
                <a:cubicBezTo>
                  <a:pt x="573" y="144"/>
                  <a:pt x="582" y="148"/>
                  <a:pt x="585" y="157"/>
                </a:cubicBezTo>
                <a:cubicBezTo>
                  <a:pt x="588" y="166"/>
                  <a:pt x="583" y="175"/>
                  <a:pt x="575" y="178"/>
                </a:cubicBezTo>
                <a:lnTo>
                  <a:pt x="529" y="193"/>
                </a:lnTo>
                <a:moveTo>
                  <a:pt x="242" y="74"/>
                </a:moveTo>
                <a:cubicBezTo>
                  <a:pt x="246" y="82"/>
                  <a:pt x="243" y="92"/>
                  <a:pt x="234" y="96"/>
                </a:cubicBezTo>
                <a:cubicBezTo>
                  <a:pt x="226" y="100"/>
                  <a:pt x="216" y="97"/>
                  <a:pt x="212" y="89"/>
                </a:cubicBezTo>
                <a:lnTo>
                  <a:pt x="190" y="44"/>
                </a:lnTo>
                <a:cubicBezTo>
                  <a:pt x="186" y="36"/>
                  <a:pt x="189" y="26"/>
                  <a:pt x="198" y="22"/>
                </a:cubicBezTo>
                <a:cubicBezTo>
                  <a:pt x="206" y="18"/>
                  <a:pt x="216" y="21"/>
                  <a:pt x="220" y="29"/>
                </a:cubicBezTo>
                <a:lnTo>
                  <a:pt x="242" y="74"/>
                </a:lnTo>
                <a:moveTo>
                  <a:pt x="107" y="100"/>
                </a:moveTo>
                <a:cubicBezTo>
                  <a:pt x="100" y="94"/>
                  <a:pt x="99" y="84"/>
                  <a:pt x="105" y="77"/>
                </a:cubicBezTo>
                <a:cubicBezTo>
                  <a:pt x="111" y="70"/>
                  <a:pt x="121" y="69"/>
                  <a:pt x="128" y="74"/>
                </a:cubicBezTo>
                <a:lnTo>
                  <a:pt x="167" y="107"/>
                </a:lnTo>
                <a:cubicBezTo>
                  <a:pt x="174" y="112"/>
                  <a:pt x="175" y="123"/>
                  <a:pt x="169" y="130"/>
                </a:cubicBezTo>
                <a:cubicBezTo>
                  <a:pt x="163" y="137"/>
                  <a:pt x="152" y="138"/>
                  <a:pt x="145" y="132"/>
                </a:cubicBezTo>
                <a:lnTo>
                  <a:pt x="107" y="100"/>
                </a:lnTo>
                <a:moveTo>
                  <a:pt x="102" y="162"/>
                </a:moveTo>
                <a:cubicBezTo>
                  <a:pt x="110" y="165"/>
                  <a:pt x="115" y="174"/>
                  <a:pt x="112" y="183"/>
                </a:cubicBezTo>
                <a:cubicBezTo>
                  <a:pt x="109" y="191"/>
                  <a:pt x="100" y="196"/>
                  <a:pt x="91" y="193"/>
                </a:cubicBezTo>
                <a:lnTo>
                  <a:pt x="45" y="178"/>
                </a:lnTo>
                <a:cubicBezTo>
                  <a:pt x="37" y="175"/>
                  <a:pt x="32" y="166"/>
                  <a:pt x="35" y="157"/>
                </a:cubicBezTo>
                <a:cubicBezTo>
                  <a:pt x="38" y="148"/>
                  <a:pt x="47" y="144"/>
                  <a:pt x="56" y="147"/>
                </a:cubicBezTo>
                <a:lnTo>
                  <a:pt x="102" y="162"/>
                </a:lnTo>
                <a:moveTo>
                  <a:pt x="310" y="193"/>
                </a:moveTo>
                <a:cubicBezTo>
                  <a:pt x="325" y="193"/>
                  <a:pt x="339" y="200"/>
                  <a:pt x="349" y="209"/>
                </a:cubicBezTo>
                <a:cubicBezTo>
                  <a:pt x="359" y="219"/>
                  <a:pt x="365" y="233"/>
                  <a:pt x="365" y="248"/>
                </a:cubicBezTo>
                <a:cubicBezTo>
                  <a:pt x="365" y="263"/>
                  <a:pt x="359" y="277"/>
                  <a:pt x="349" y="287"/>
                </a:cubicBezTo>
                <a:cubicBezTo>
                  <a:pt x="339" y="297"/>
                  <a:pt x="325" y="303"/>
                  <a:pt x="310" y="303"/>
                </a:cubicBezTo>
                <a:cubicBezTo>
                  <a:pt x="295" y="303"/>
                  <a:pt x="281" y="297"/>
                  <a:pt x="271" y="287"/>
                </a:cubicBezTo>
                <a:cubicBezTo>
                  <a:pt x="261" y="277"/>
                  <a:pt x="255" y="263"/>
                  <a:pt x="255" y="248"/>
                </a:cubicBezTo>
                <a:cubicBezTo>
                  <a:pt x="255" y="233"/>
                  <a:pt x="261" y="219"/>
                  <a:pt x="271" y="209"/>
                </a:cubicBezTo>
                <a:cubicBezTo>
                  <a:pt x="281" y="200"/>
                  <a:pt x="295" y="193"/>
                  <a:pt x="310" y="193"/>
                </a:cubicBezTo>
                <a:moveTo>
                  <a:pt x="325" y="233"/>
                </a:moveTo>
                <a:cubicBezTo>
                  <a:pt x="322" y="229"/>
                  <a:pt x="316" y="227"/>
                  <a:pt x="310" y="227"/>
                </a:cubicBezTo>
                <a:cubicBezTo>
                  <a:pt x="304" y="227"/>
                  <a:pt x="299" y="229"/>
                  <a:pt x="295" y="233"/>
                </a:cubicBezTo>
                <a:cubicBezTo>
                  <a:pt x="291" y="237"/>
                  <a:pt x="288" y="242"/>
                  <a:pt x="288" y="248"/>
                </a:cubicBezTo>
                <a:cubicBezTo>
                  <a:pt x="288" y="254"/>
                  <a:pt x="291" y="260"/>
                  <a:pt x="295" y="264"/>
                </a:cubicBezTo>
                <a:cubicBezTo>
                  <a:pt x="299" y="268"/>
                  <a:pt x="304" y="270"/>
                  <a:pt x="310" y="270"/>
                </a:cubicBezTo>
                <a:cubicBezTo>
                  <a:pt x="316" y="270"/>
                  <a:pt x="322" y="268"/>
                  <a:pt x="325" y="264"/>
                </a:cubicBezTo>
                <a:cubicBezTo>
                  <a:pt x="329" y="260"/>
                  <a:pt x="332" y="254"/>
                  <a:pt x="332" y="248"/>
                </a:cubicBezTo>
                <a:cubicBezTo>
                  <a:pt x="332" y="242"/>
                  <a:pt x="329" y="237"/>
                  <a:pt x="325" y="233"/>
                </a:cubicBezTo>
                <a:moveTo>
                  <a:pt x="421" y="211"/>
                </a:moveTo>
                <a:cubicBezTo>
                  <a:pt x="414" y="205"/>
                  <a:pt x="414" y="194"/>
                  <a:pt x="420" y="188"/>
                </a:cubicBezTo>
                <a:cubicBezTo>
                  <a:pt x="426" y="181"/>
                  <a:pt x="436" y="180"/>
                  <a:pt x="443" y="187"/>
                </a:cubicBezTo>
                <a:cubicBezTo>
                  <a:pt x="454" y="197"/>
                  <a:pt x="463" y="207"/>
                  <a:pt x="469" y="217"/>
                </a:cubicBezTo>
                <a:cubicBezTo>
                  <a:pt x="473" y="222"/>
                  <a:pt x="475" y="227"/>
                  <a:pt x="477" y="232"/>
                </a:cubicBezTo>
                <a:lnTo>
                  <a:pt x="511" y="232"/>
                </a:lnTo>
                <a:cubicBezTo>
                  <a:pt x="520" y="232"/>
                  <a:pt x="528" y="239"/>
                  <a:pt x="528" y="248"/>
                </a:cubicBezTo>
                <a:lnTo>
                  <a:pt x="528" y="417"/>
                </a:lnTo>
                <a:cubicBezTo>
                  <a:pt x="528" y="426"/>
                  <a:pt x="520" y="433"/>
                  <a:pt x="511" y="433"/>
                </a:cubicBezTo>
                <a:lnTo>
                  <a:pt x="448" y="433"/>
                </a:lnTo>
                <a:cubicBezTo>
                  <a:pt x="469" y="633"/>
                  <a:pt x="489" y="832"/>
                  <a:pt x="510" y="1032"/>
                </a:cubicBezTo>
                <a:lnTo>
                  <a:pt x="571" y="1032"/>
                </a:lnTo>
                <a:cubicBezTo>
                  <a:pt x="585" y="1032"/>
                  <a:pt x="597" y="1037"/>
                  <a:pt x="606" y="1046"/>
                </a:cubicBezTo>
                <a:cubicBezTo>
                  <a:pt x="615" y="1055"/>
                  <a:pt x="620" y="1068"/>
                  <a:pt x="620" y="1081"/>
                </a:cubicBezTo>
                <a:cubicBezTo>
                  <a:pt x="620" y="1095"/>
                  <a:pt x="615" y="1107"/>
                  <a:pt x="606" y="1115"/>
                </a:cubicBezTo>
                <a:cubicBezTo>
                  <a:pt x="597" y="1124"/>
                  <a:pt x="585" y="1130"/>
                  <a:pt x="571" y="1130"/>
                </a:cubicBezTo>
                <a:lnTo>
                  <a:pt x="49" y="1130"/>
                </a:lnTo>
                <a:cubicBezTo>
                  <a:pt x="35" y="1130"/>
                  <a:pt x="23" y="1124"/>
                  <a:pt x="14" y="1115"/>
                </a:cubicBezTo>
                <a:cubicBezTo>
                  <a:pt x="5" y="1107"/>
                  <a:pt x="0" y="1095"/>
                  <a:pt x="0" y="1081"/>
                </a:cubicBezTo>
                <a:cubicBezTo>
                  <a:pt x="0" y="1068"/>
                  <a:pt x="5" y="1055"/>
                  <a:pt x="14" y="1046"/>
                </a:cubicBezTo>
                <a:cubicBezTo>
                  <a:pt x="23" y="1037"/>
                  <a:pt x="35" y="1032"/>
                  <a:pt x="49" y="1032"/>
                </a:cubicBezTo>
                <a:lnTo>
                  <a:pt x="111" y="1032"/>
                </a:lnTo>
                <a:cubicBezTo>
                  <a:pt x="131" y="832"/>
                  <a:pt x="151" y="633"/>
                  <a:pt x="172" y="433"/>
                </a:cubicBezTo>
                <a:lnTo>
                  <a:pt x="109" y="433"/>
                </a:lnTo>
                <a:cubicBezTo>
                  <a:pt x="100" y="433"/>
                  <a:pt x="92" y="426"/>
                  <a:pt x="92" y="417"/>
                </a:cubicBezTo>
                <a:lnTo>
                  <a:pt x="92" y="370"/>
                </a:lnTo>
                <a:cubicBezTo>
                  <a:pt x="92" y="361"/>
                  <a:pt x="100" y="353"/>
                  <a:pt x="109" y="353"/>
                </a:cubicBezTo>
                <a:cubicBezTo>
                  <a:pt x="118" y="353"/>
                  <a:pt x="125" y="361"/>
                  <a:pt x="125" y="370"/>
                </a:cubicBezTo>
                <a:lnTo>
                  <a:pt x="125" y="400"/>
                </a:lnTo>
                <a:lnTo>
                  <a:pt x="495" y="400"/>
                </a:lnTo>
                <a:lnTo>
                  <a:pt x="495" y="265"/>
                </a:lnTo>
                <a:lnTo>
                  <a:pt x="477" y="265"/>
                </a:lnTo>
                <a:cubicBezTo>
                  <a:pt x="468" y="285"/>
                  <a:pt x="445" y="313"/>
                  <a:pt x="413" y="333"/>
                </a:cubicBezTo>
                <a:cubicBezTo>
                  <a:pt x="385" y="352"/>
                  <a:pt x="349" y="366"/>
                  <a:pt x="310" y="366"/>
                </a:cubicBezTo>
                <a:cubicBezTo>
                  <a:pt x="271" y="366"/>
                  <a:pt x="235" y="352"/>
                  <a:pt x="207" y="333"/>
                </a:cubicBezTo>
                <a:cubicBezTo>
                  <a:pt x="175" y="313"/>
                  <a:pt x="152" y="285"/>
                  <a:pt x="143" y="265"/>
                </a:cubicBezTo>
                <a:lnTo>
                  <a:pt x="125" y="265"/>
                </a:lnTo>
                <a:lnTo>
                  <a:pt x="125" y="295"/>
                </a:lnTo>
                <a:cubicBezTo>
                  <a:pt x="125" y="304"/>
                  <a:pt x="118" y="312"/>
                  <a:pt x="109" y="312"/>
                </a:cubicBezTo>
                <a:cubicBezTo>
                  <a:pt x="100" y="312"/>
                  <a:pt x="92" y="304"/>
                  <a:pt x="92" y="295"/>
                </a:cubicBezTo>
                <a:lnTo>
                  <a:pt x="92" y="248"/>
                </a:lnTo>
                <a:cubicBezTo>
                  <a:pt x="92" y="239"/>
                  <a:pt x="100" y="232"/>
                  <a:pt x="109" y="232"/>
                </a:cubicBezTo>
                <a:lnTo>
                  <a:pt x="143" y="232"/>
                </a:lnTo>
                <a:cubicBezTo>
                  <a:pt x="152" y="211"/>
                  <a:pt x="175" y="184"/>
                  <a:pt x="207" y="163"/>
                </a:cubicBezTo>
                <a:cubicBezTo>
                  <a:pt x="235" y="145"/>
                  <a:pt x="271" y="130"/>
                  <a:pt x="310" y="130"/>
                </a:cubicBezTo>
                <a:cubicBezTo>
                  <a:pt x="332" y="130"/>
                  <a:pt x="354" y="135"/>
                  <a:pt x="375" y="143"/>
                </a:cubicBezTo>
                <a:cubicBezTo>
                  <a:pt x="383" y="147"/>
                  <a:pt x="388" y="156"/>
                  <a:pt x="384" y="165"/>
                </a:cubicBezTo>
                <a:cubicBezTo>
                  <a:pt x="381" y="173"/>
                  <a:pt x="371" y="177"/>
                  <a:pt x="363" y="174"/>
                </a:cubicBezTo>
                <a:cubicBezTo>
                  <a:pt x="346" y="167"/>
                  <a:pt x="328" y="164"/>
                  <a:pt x="310" y="164"/>
                </a:cubicBezTo>
                <a:cubicBezTo>
                  <a:pt x="278" y="164"/>
                  <a:pt x="248" y="175"/>
                  <a:pt x="225" y="191"/>
                </a:cubicBezTo>
                <a:cubicBezTo>
                  <a:pt x="193" y="212"/>
                  <a:pt x="172" y="237"/>
                  <a:pt x="172" y="248"/>
                </a:cubicBezTo>
                <a:cubicBezTo>
                  <a:pt x="172" y="259"/>
                  <a:pt x="193" y="285"/>
                  <a:pt x="225" y="305"/>
                </a:cubicBezTo>
                <a:cubicBezTo>
                  <a:pt x="248" y="321"/>
                  <a:pt x="278" y="333"/>
                  <a:pt x="310" y="333"/>
                </a:cubicBezTo>
                <a:cubicBezTo>
                  <a:pt x="342" y="333"/>
                  <a:pt x="372" y="321"/>
                  <a:pt x="395" y="305"/>
                </a:cubicBezTo>
                <a:cubicBezTo>
                  <a:pt x="427" y="285"/>
                  <a:pt x="448" y="259"/>
                  <a:pt x="448" y="248"/>
                </a:cubicBezTo>
                <a:cubicBezTo>
                  <a:pt x="448" y="246"/>
                  <a:pt x="446" y="241"/>
                  <a:pt x="441" y="235"/>
                </a:cubicBezTo>
                <a:cubicBezTo>
                  <a:pt x="437" y="228"/>
                  <a:pt x="430" y="219"/>
                  <a:pt x="421" y="211"/>
                </a:cubicBezTo>
                <a:moveTo>
                  <a:pt x="466" y="934"/>
                </a:moveTo>
                <a:lnTo>
                  <a:pt x="461" y="880"/>
                </a:lnTo>
                <a:lnTo>
                  <a:pt x="159" y="880"/>
                </a:lnTo>
                <a:lnTo>
                  <a:pt x="154" y="934"/>
                </a:lnTo>
                <a:lnTo>
                  <a:pt x="466" y="934"/>
                </a:lnTo>
                <a:moveTo>
                  <a:pt x="470" y="967"/>
                </a:moveTo>
                <a:lnTo>
                  <a:pt x="150" y="967"/>
                </a:lnTo>
                <a:lnTo>
                  <a:pt x="144" y="1032"/>
                </a:lnTo>
                <a:lnTo>
                  <a:pt x="476" y="1032"/>
                </a:lnTo>
                <a:lnTo>
                  <a:pt x="470" y="967"/>
                </a:lnTo>
                <a:moveTo>
                  <a:pt x="163" y="847"/>
                </a:moveTo>
                <a:lnTo>
                  <a:pt x="457" y="847"/>
                </a:lnTo>
                <a:lnTo>
                  <a:pt x="452" y="792"/>
                </a:lnTo>
                <a:lnTo>
                  <a:pt x="337" y="792"/>
                </a:lnTo>
                <a:cubicBezTo>
                  <a:pt x="328" y="792"/>
                  <a:pt x="320" y="785"/>
                  <a:pt x="320" y="776"/>
                </a:cubicBezTo>
                <a:cubicBezTo>
                  <a:pt x="320" y="767"/>
                  <a:pt x="328" y="759"/>
                  <a:pt x="337" y="759"/>
                </a:cubicBezTo>
                <a:lnTo>
                  <a:pt x="448" y="759"/>
                </a:lnTo>
                <a:lnTo>
                  <a:pt x="443" y="705"/>
                </a:lnTo>
                <a:lnTo>
                  <a:pt x="177" y="705"/>
                </a:lnTo>
                <a:lnTo>
                  <a:pt x="172" y="759"/>
                </a:lnTo>
                <a:lnTo>
                  <a:pt x="262" y="759"/>
                </a:lnTo>
                <a:cubicBezTo>
                  <a:pt x="271" y="759"/>
                  <a:pt x="278" y="767"/>
                  <a:pt x="278" y="776"/>
                </a:cubicBezTo>
                <a:cubicBezTo>
                  <a:pt x="278" y="785"/>
                  <a:pt x="271" y="792"/>
                  <a:pt x="262" y="792"/>
                </a:cubicBezTo>
                <a:lnTo>
                  <a:pt x="168" y="792"/>
                </a:lnTo>
                <a:lnTo>
                  <a:pt x="163" y="847"/>
                </a:lnTo>
                <a:moveTo>
                  <a:pt x="181" y="673"/>
                </a:moveTo>
                <a:lnTo>
                  <a:pt x="439" y="673"/>
                </a:lnTo>
                <a:lnTo>
                  <a:pt x="434" y="619"/>
                </a:lnTo>
                <a:lnTo>
                  <a:pt x="186" y="619"/>
                </a:lnTo>
                <a:lnTo>
                  <a:pt x="181" y="673"/>
                </a:lnTo>
                <a:moveTo>
                  <a:pt x="425" y="531"/>
                </a:moveTo>
                <a:lnTo>
                  <a:pt x="195" y="531"/>
                </a:lnTo>
                <a:lnTo>
                  <a:pt x="190" y="585"/>
                </a:lnTo>
                <a:lnTo>
                  <a:pt x="431" y="585"/>
                </a:lnTo>
                <a:lnTo>
                  <a:pt x="425" y="531"/>
                </a:lnTo>
                <a:moveTo>
                  <a:pt x="198" y="498"/>
                </a:moveTo>
                <a:lnTo>
                  <a:pt x="422" y="498"/>
                </a:lnTo>
                <a:lnTo>
                  <a:pt x="415" y="433"/>
                </a:lnTo>
                <a:lnTo>
                  <a:pt x="205" y="433"/>
                </a:lnTo>
                <a:lnTo>
                  <a:pt x="198" y="498"/>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6" name="Google Shape;626;p39"/>
          <p:cNvSpPr/>
          <p:nvPr/>
        </p:nvSpPr>
        <p:spPr>
          <a:xfrm>
            <a:off x="2412493" y="1641764"/>
            <a:ext cx="372600" cy="406800"/>
          </a:xfrm>
          <a:custGeom>
            <a:rect b="b" l="l" r="r" t="t"/>
            <a:pathLst>
              <a:path extrusionOk="0" h="1130" w="1035">
                <a:moveTo>
                  <a:pt x="678" y="777"/>
                </a:moveTo>
                <a:cubicBezTo>
                  <a:pt x="685" y="783"/>
                  <a:pt x="685" y="793"/>
                  <a:pt x="679" y="800"/>
                </a:cubicBezTo>
                <a:cubicBezTo>
                  <a:pt x="673" y="807"/>
                  <a:pt x="663" y="807"/>
                  <a:pt x="656" y="801"/>
                </a:cubicBezTo>
                <a:cubicBezTo>
                  <a:pt x="656" y="801"/>
                  <a:pt x="648" y="794"/>
                  <a:pt x="634" y="791"/>
                </a:cubicBezTo>
                <a:lnTo>
                  <a:pt x="634" y="873"/>
                </a:lnTo>
                <a:cubicBezTo>
                  <a:pt x="639" y="875"/>
                  <a:pt x="644" y="877"/>
                  <a:pt x="649" y="879"/>
                </a:cubicBezTo>
                <a:cubicBezTo>
                  <a:pt x="675" y="888"/>
                  <a:pt x="690" y="905"/>
                  <a:pt x="697" y="925"/>
                </a:cubicBezTo>
                <a:cubicBezTo>
                  <a:pt x="701" y="938"/>
                  <a:pt x="702" y="951"/>
                  <a:pt x="699" y="964"/>
                </a:cubicBezTo>
                <a:cubicBezTo>
                  <a:pt x="697" y="977"/>
                  <a:pt x="691" y="990"/>
                  <a:pt x="683" y="1001"/>
                </a:cubicBezTo>
                <a:cubicBezTo>
                  <a:pt x="672" y="1016"/>
                  <a:pt x="655" y="1027"/>
                  <a:pt x="634" y="1031"/>
                </a:cubicBezTo>
                <a:lnTo>
                  <a:pt x="634" y="1052"/>
                </a:lnTo>
                <a:cubicBezTo>
                  <a:pt x="634" y="1061"/>
                  <a:pt x="626" y="1068"/>
                  <a:pt x="617" y="1068"/>
                </a:cubicBezTo>
                <a:cubicBezTo>
                  <a:pt x="608" y="1068"/>
                  <a:pt x="601" y="1061"/>
                  <a:pt x="601" y="1052"/>
                </a:cubicBezTo>
                <a:lnTo>
                  <a:pt x="601" y="1032"/>
                </a:lnTo>
                <a:cubicBezTo>
                  <a:pt x="593" y="1032"/>
                  <a:pt x="587" y="1031"/>
                  <a:pt x="580" y="1030"/>
                </a:cubicBezTo>
                <a:cubicBezTo>
                  <a:pt x="568" y="1027"/>
                  <a:pt x="558" y="1022"/>
                  <a:pt x="544" y="1013"/>
                </a:cubicBezTo>
                <a:cubicBezTo>
                  <a:pt x="536" y="1008"/>
                  <a:pt x="534" y="998"/>
                  <a:pt x="539" y="990"/>
                </a:cubicBezTo>
                <a:cubicBezTo>
                  <a:pt x="544" y="982"/>
                  <a:pt x="555" y="980"/>
                  <a:pt x="562" y="985"/>
                </a:cubicBezTo>
                <a:cubicBezTo>
                  <a:pt x="573" y="992"/>
                  <a:pt x="580" y="996"/>
                  <a:pt x="588" y="998"/>
                </a:cubicBezTo>
                <a:cubicBezTo>
                  <a:pt x="592" y="998"/>
                  <a:pt x="596" y="999"/>
                  <a:pt x="601" y="999"/>
                </a:cubicBezTo>
                <a:lnTo>
                  <a:pt x="601" y="895"/>
                </a:lnTo>
                <a:cubicBezTo>
                  <a:pt x="588" y="890"/>
                  <a:pt x="576" y="883"/>
                  <a:pt x="565" y="875"/>
                </a:cubicBezTo>
                <a:cubicBezTo>
                  <a:pt x="556" y="868"/>
                  <a:pt x="550" y="858"/>
                  <a:pt x="546" y="847"/>
                </a:cubicBezTo>
                <a:cubicBezTo>
                  <a:pt x="543" y="837"/>
                  <a:pt x="543" y="825"/>
                  <a:pt x="545" y="814"/>
                </a:cubicBezTo>
                <a:cubicBezTo>
                  <a:pt x="547" y="803"/>
                  <a:pt x="552" y="793"/>
                  <a:pt x="559" y="783"/>
                </a:cubicBezTo>
                <a:cubicBezTo>
                  <a:pt x="567" y="773"/>
                  <a:pt x="579" y="765"/>
                  <a:pt x="593" y="760"/>
                </a:cubicBezTo>
                <a:cubicBezTo>
                  <a:pt x="595" y="760"/>
                  <a:pt x="598" y="759"/>
                  <a:pt x="601" y="758"/>
                </a:cubicBezTo>
                <a:lnTo>
                  <a:pt x="601" y="740"/>
                </a:lnTo>
                <a:cubicBezTo>
                  <a:pt x="601" y="731"/>
                  <a:pt x="608" y="723"/>
                  <a:pt x="617" y="723"/>
                </a:cubicBezTo>
                <a:cubicBezTo>
                  <a:pt x="626" y="723"/>
                  <a:pt x="634" y="731"/>
                  <a:pt x="634" y="740"/>
                </a:cubicBezTo>
                <a:lnTo>
                  <a:pt x="634" y="757"/>
                </a:lnTo>
                <a:cubicBezTo>
                  <a:pt x="661" y="761"/>
                  <a:pt x="678" y="777"/>
                  <a:pt x="678" y="777"/>
                </a:cubicBezTo>
                <a:moveTo>
                  <a:pt x="502" y="16"/>
                </a:moveTo>
                <a:cubicBezTo>
                  <a:pt x="502" y="7"/>
                  <a:pt x="509" y="0"/>
                  <a:pt x="518" y="0"/>
                </a:cubicBezTo>
                <a:cubicBezTo>
                  <a:pt x="527" y="0"/>
                  <a:pt x="535" y="7"/>
                  <a:pt x="535" y="16"/>
                </a:cubicBezTo>
                <a:lnTo>
                  <a:pt x="535" y="293"/>
                </a:lnTo>
                <a:lnTo>
                  <a:pt x="550" y="278"/>
                </a:lnTo>
                <a:cubicBezTo>
                  <a:pt x="556" y="271"/>
                  <a:pt x="566" y="271"/>
                  <a:pt x="573" y="278"/>
                </a:cubicBezTo>
                <a:cubicBezTo>
                  <a:pt x="579" y="284"/>
                  <a:pt x="580" y="295"/>
                  <a:pt x="573" y="301"/>
                </a:cubicBezTo>
                <a:lnTo>
                  <a:pt x="530" y="345"/>
                </a:lnTo>
                <a:cubicBezTo>
                  <a:pt x="523" y="351"/>
                  <a:pt x="513" y="351"/>
                  <a:pt x="506" y="345"/>
                </a:cubicBezTo>
                <a:lnTo>
                  <a:pt x="463" y="301"/>
                </a:lnTo>
                <a:cubicBezTo>
                  <a:pt x="456" y="295"/>
                  <a:pt x="456" y="284"/>
                  <a:pt x="463" y="278"/>
                </a:cubicBezTo>
                <a:cubicBezTo>
                  <a:pt x="469" y="271"/>
                  <a:pt x="480" y="271"/>
                  <a:pt x="486" y="278"/>
                </a:cubicBezTo>
                <a:lnTo>
                  <a:pt x="501" y="293"/>
                </a:lnTo>
                <a:lnTo>
                  <a:pt x="501" y="16"/>
                </a:lnTo>
                <a:lnTo>
                  <a:pt x="501" y="16"/>
                </a:lnTo>
                <a:lnTo>
                  <a:pt x="502" y="16"/>
                </a:lnTo>
                <a:moveTo>
                  <a:pt x="1019" y="0"/>
                </a:moveTo>
                <a:cubicBezTo>
                  <a:pt x="1028" y="0"/>
                  <a:pt x="1035" y="6"/>
                  <a:pt x="1035" y="16"/>
                </a:cubicBezTo>
                <a:cubicBezTo>
                  <a:pt x="1035" y="25"/>
                  <a:pt x="1028" y="33"/>
                  <a:pt x="1019" y="33"/>
                </a:cubicBezTo>
                <a:lnTo>
                  <a:pt x="875" y="33"/>
                </a:lnTo>
                <a:cubicBezTo>
                  <a:pt x="836" y="33"/>
                  <a:pt x="801" y="49"/>
                  <a:pt x="775" y="75"/>
                </a:cubicBezTo>
                <a:cubicBezTo>
                  <a:pt x="748" y="101"/>
                  <a:pt x="733" y="137"/>
                  <a:pt x="733" y="175"/>
                </a:cubicBezTo>
                <a:lnTo>
                  <a:pt x="733" y="293"/>
                </a:lnTo>
                <a:lnTo>
                  <a:pt x="749" y="278"/>
                </a:lnTo>
                <a:cubicBezTo>
                  <a:pt x="755" y="271"/>
                  <a:pt x="766" y="271"/>
                  <a:pt x="772" y="278"/>
                </a:cubicBezTo>
                <a:cubicBezTo>
                  <a:pt x="779" y="284"/>
                  <a:pt x="779" y="295"/>
                  <a:pt x="772" y="301"/>
                </a:cubicBezTo>
                <a:lnTo>
                  <a:pt x="729" y="345"/>
                </a:lnTo>
                <a:cubicBezTo>
                  <a:pt x="722" y="351"/>
                  <a:pt x="712" y="351"/>
                  <a:pt x="705" y="345"/>
                </a:cubicBezTo>
                <a:lnTo>
                  <a:pt x="662" y="301"/>
                </a:lnTo>
                <a:cubicBezTo>
                  <a:pt x="655" y="295"/>
                  <a:pt x="655" y="284"/>
                  <a:pt x="662" y="278"/>
                </a:cubicBezTo>
                <a:cubicBezTo>
                  <a:pt x="668" y="271"/>
                  <a:pt x="679" y="271"/>
                  <a:pt x="685" y="278"/>
                </a:cubicBezTo>
                <a:lnTo>
                  <a:pt x="700" y="293"/>
                </a:lnTo>
                <a:lnTo>
                  <a:pt x="700" y="175"/>
                </a:lnTo>
                <a:cubicBezTo>
                  <a:pt x="700" y="127"/>
                  <a:pt x="720" y="83"/>
                  <a:pt x="752" y="51"/>
                </a:cubicBezTo>
                <a:cubicBezTo>
                  <a:pt x="783" y="20"/>
                  <a:pt x="827" y="0"/>
                  <a:pt x="875" y="0"/>
                </a:cubicBezTo>
                <a:lnTo>
                  <a:pt x="1019" y="0"/>
                </a:lnTo>
                <a:moveTo>
                  <a:pt x="17" y="33"/>
                </a:moveTo>
                <a:cubicBezTo>
                  <a:pt x="8" y="33"/>
                  <a:pt x="1" y="25"/>
                  <a:pt x="1" y="16"/>
                </a:cubicBezTo>
                <a:cubicBezTo>
                  <a:pt x="1" y="6"/>
                  <a:pt x="8" y="0"/>
                  <a:pt x="17" y="0"/>
                </a:cubicBezTo>
                <a:lnTo>
                  <a:pt x="161" y="0"/>
                </a:lnTo>
                <a:cubicBezTo>
                  <a:pt x="209" y="0"/>
                  <a:pt x="252" y="19"/>
                  <a:pt x="284" y="51"/>
                </a:cubicBezTo>
                <a:cubicBezTo>
                  <a:pt x="315" y="82"/>
                  <a:pt x="336" y="127"/>
                  <a:pt x="336" y="175"/>
                </a:cubicBezTo>
                <a:lnTo>
                  <a:pt x="336" y="293"/>
                </a:lnTo>
                <a:lnTo>
                  <a:pt x="351" y="278"/>
                </a:lnTo>
                <a:cubicBezTo>
                  <a:pt x="357" y="271"/>
                  <a:pt x="367" y="271"/>
                  <a:pt x="374" y="278"/>
                </a:cubicBezTo>
                <a:cubicBezTo>
                  <a:pt x="380" y="284"/>
                  <a:pt x="381" y="295"/>
                  <a:pt x="374" y="301"/>
                </a:cubicBezTo>
                <a:lnTo>
                  <a:pt x="331" y="345"/>
                </a:lnTo>
                <a:cubicBezTo>
                  <a:pt x="324" y="351"/>
                  <a:pt x="314" y="351"/>
                  <a:pt x="307" y="345"/>
                </a:cubicBezTo>
                <a:lnTo>
                  <a:pt x="264" y="301"/>
                </a:lnTo>
                <a:cubicBezTo>
                  <a:pt x="257" y="295"/>
                  <a:pt x="257" y="284"/>
                  <a:pt x="264" y="278"/>
                </a:cubicBezTo>
                <a:cubicBezTo>
                  <a:pt x="270" y="271"/>
                  <a:pt x="281" y="271"/>
                  <a:pt x="287" y="278"/>
                </a:cubicBezTo>
                <a:lnTo>
                  <a:pt x="303" y="293"/>
                </a:lnTo>
                <a:lnTo>
                  <a:pt x="303" y="175"/>
                </a:lnTo>
                <a:cubicBezTo>
                  <a:pt x="303" y="136"/>
                  <a:pt x="287" y="100"/>
                  <a:pt x="261" y="75"/>
                </a:cubicBezTo>
                <a:cubicBezTo>
                  <a:pt x="235" y="49"/>
                  <a:pt x="200" y="33"/>
                  <a:pt x="161" y="33"/>
                </a:cubicBezTo>
                <a:lnTo>
                  <a:pt x="17" y="33"/>
                </a:lnTo>
                <a:moveTo>
                  <a:pt x="701" y="617"/>
                </a:moveTo>
                <a:lnTo>
                  <a:pt x="701" y="679"/>
                </a:lnTo>
                <a:cubicBezTo>
                  <a:pt x="701" y="688"/>
                  <a:pt x="693" y="695"/>
                  <a:pt x="684" y="695"/>
                </a:cubicBezTo>
                <a:lnTo>
                  <a:pt x="553" y="695"/>
                </a:lnTo>
                <a:cubicBezTo>
                  <a:pt x="544" y="695"/>
                  <a:pt x="537" y="688"/>
                  <a:pt x="537" y="679"/>
                </a:cubicBezTo>
                <a:lnTo>
                  <a:pt x="537" y="617"/>
                </a:lnTo>
                <a:lnTo>
                  <a:pt x="364" y="617"/>
                </a:lnTo>
                <a:lnTo>
                  <a:pt x="364" y="1097"/>
                </a:lnTo>
                <a:lnTo>
                  <a:pt x="873" y="1097"/>
                </a:lnTo>
                <a:lnTo>
                  <a:pt x="873" y="881"/>
                </a:lnTo>
                <a:cubicBezTo>
                  <a:pt x="873" y="872"/>
                  <a:pt x="881" y="864"/>
                  <a:pt x="890" y="864"/>
                </a:cubicBezTo>
                <a:cubicBezTo>
                  <a:pt x="899" y="864"/>
                  <a:pt x="907" y="872"/>
                  <a:pt x="907" y="881"/>
                </a:cubicBezTo>
                <a:lnTo>
                  <a:pt x="907" y="1113"/>
                </a:lnTo>
                <a:cubicBezTo>
                  <a:pt x="907" y="1122"/>
                  <a:pt x="899" y="1130"/>
                  <a:pt x="890" y="1130"/>
                </a:cubicBezTo>
                <a:lnTo>
                  <a:pt x="146" y="1130"/>
                </a:lnTo>
                <a:cubicBezTo>
                  <a:pt x="137" y="1130"/>
                  <a:pt x="129" y="1122"/>
                  <a:pt x="129" y="1113"/>
                </a:cubicBezTo>
                <a:lnTo>
                  <a:pt x="129" y="894"/>
                </a:lnTo>
                <a:cubicBezTo>
                  <a:pt x="129" y="884"/>
                  <a:pt x="137" y="877"/>
                  <a:pt x="146" y="877"/>
                </a:cubicBezTo>
                <a:cubicBezTo>
                  <a:pt x="155" y="877"/>
                  <a:pt x="163" y="884"/>
                  <a:pt x="163" y="894"/>
                </a:cubicBezTo>
                <a:lnTo>
                  <a:pt x="163" y="1097"/>
                </a:lnTo>
                <a:lnTo>
                  <a:pt x="331" y="1097"/>
                </a:lnTo>
                <a:lnTo>
                  <a:pt x="331" y="617"/>
                </a:lnTo>
                <a:lnTo>
                  <a:pt x="163" y="617"/>
                </a:lnTo>
                <a:lnTo>
                  <a:pt x="163" y="819"/>
                </a:lnTo>
                <a:cubicBezTo>
                  <a:pt x="163" y="828"/>
                  <a:pt x="155" y="835"/>
                  <a:pt x="146" y="835"/>
                </a:cubicBezTo>
                <a:cubicBezTo>
                  <a:pt x="137" y="835"/>
                  <a:pt x="129" y="828"/>
                  <a:pt x="129" y="819"/>
                </a:cubicBezTo>
                <a:lnTo>
                  <a:pt x="129" y="605"/>
                </a:lnTo>
                <a:lnTo>
                  <a:pt x="4" y="432"/>
                </a:lnTo>
                <a:cubicBezTo>
                  <a:pt x="-4" y="420"/>
                  <a:pt x="4" y="405"/>
                  <a:pt x="19" y="405"/>
                </a:cubicBezTo>
                <a:lnTo>
                  <a:pt x="1018" y="405"/>
                </a:lnTo>
                <a:cubicBezTo>
                  <a:pt x="1032" y="405"/>
                  <a:pt x="1040" y="420"/>
                  <a:pt x="1032" y="432"/>
                </a:cubicBezTo>
                <a:lnTo>
                  <a:pt x="907" y="605"/>
                </a:lnTo>
                <a:lnTo>
                  <a:pt x="907" y="806"/>
                </a:lnTo>
                <a:cubicBezTo>
                  <a:pt x="907" y="815"/>
                  <a:pt x="899" y="822"/>
                  <a:pt x="890" y="822"/>
                </a:cubicBezTo>
                <a:cubicBezTo>
                  <a:pt x="881" y="822"/>
                  <a:pt x="873" y="815"/>
                  <a:pt x="873" y="806"/>
                </a:cubicBezTo>
                <a:lnTo>
                  <a:pt x="873" y="617"/>
                </a:lnTo>
                <a:lnTo>
                  <a:pt x="701" y="617"/>
                </a:lnTo>
                <a:moveTo>
                  <a:pt x="570" y="617"/>
                </a:moveTo>
                <a:lnTo>
                  <a:pt x="570" y="663"/>
                </a:lnTo>
                <a:lnTo>
                  <a:pt x="668" y="663"/>
                </a:lnTo>
                <a:lnTo>
                  <a:pt x="668" y="617"/>
                </a:lnTo>
                <a:lnTo>
                  <a:pt x="570" y="617"/>
                </a:lnTo>
                <a:moveTo>
                  <a:pt x="339" y="583"/>
                </a:moveTo>
                <a:lnTo>
                  <a:pt x="444" y="439"/>
                </a:lnTo>
                <a:lnTo>
                  <a:pt x="50" y="439"/>
                </a:lnTo>
                <a:lnTo>
                  <a:pt x="154" y="583"/>
                </a:lnTo>
                <a:lnTo>
                  <a:pt x="339" y="583"/>
                </a:lnTo>
                <a:moveTo>
                  <a:pt x="784" y="490"/>
                </a:moveTo>
                <a:cubicBezTo>
                  <a:pt x="779" y="498"/>
                  <a:pt x="768" y="499"/>
                  <a:pt x="761" y="494"/>
                </a:cubicBezTo>
                <a:cubicBezTo>
                  <a:pt x="753" y="489"/>
                  <a:pt x="752" y="478"/>
                  <a:pt x="757" y="471"/>
                </a:cubicBezTo>
                <a:lnTo>
                  <a:pt x="781" y="439"/>
                </a:lnTo>
                <a:lnTo>
                  <a:pt x="690" y="439"/>
                </a:lnTo>
                <a:lnTo>
                  <a:pt x="586" y="583"/>
                </a:lnTo>
                <a:lnTo>
                  <a:pt x="676" y="583"/>
                </a:lnTo>
                <a:lnTo>
                  <a:pt x="713" y="532"/>
                </a:lnTo>
                <a:cubicBezTo>
                  <a:pt x="718" y="524"/>
                  <a:pt x="729" y="523"/>
                  <a:pt x="736" y="528"/>
                </a:cubicBezTo>
                <a:cubicBezTo>
                  <a:pt x="744" y="533"/>
                  <a:pt x="745" y="544"/>
                  <a:pt x="740" y="551"/>
                </a:cubicBezTo>
                <a:lnTo>
                  <a:pt x="717" y="583"/>
                </a:lnTo>
                <a:lnTo>
                  <a:pt x="882" y="583"/>
                </a:lnTo>
                <a:lnTo>
                  <a:pt x="986" y="439"/>
                </a:lnTo>
                <a:lnTo>
                  <a:pt x="821" y="439"/>
                </a:lnTo>
                <a:lnTo>
                  <a:pt x="784" y="490"/>
                </a:lnTo>
                <a:moveTo>
                  <a:pt x="545" y="583"/>
                </a:moveTo>
                <a:lnTo>
                  <a:pt x="650" y="439"/>
                </a:lnTo>
                <a:lnTo>
                  <a:pt x="485" y="439"/>
                </a:lnTo>
                <a:lnTo>
                  <a:pt x="395" y="562"/>
                </a:lnTo>
                <a:lnTo>
                  <a:pt x="380" y="583"/>
                </a:lnTo>
                <a:lnTo>
                  <a:pt x="545" y="583"/>
                </a:lnTo>
                <a:moveTo>
                  <a:pt x="601" y="793"/>
                </a:moveTo>
                <a:cubicBezTo>
                  <a:pt x="594" y="795"/>
                  <a:pt x="589" y="799"/>
                  <a:pt x="585" y="804"/>
                </a:cubicBezTo>
                <a:cubicBezTo>
                  <a:pt x="581" y="809"/>
                  <a:pt x="579" y="814"/>
                  <a:pt x="578" y="821"/>
                </a:cubicBezTo>
                <a:cubicBezTo>
                  <a:pt x="576" y="827"/>
                  <a:pt x="577" y="833"/>
                  <a:pt x="578" y="838"/>
                </a:cubicBezTo>
                <a:cubicBezTo>
                  <a:pt x="580" y="842"/>
                  <a:pt x="582" y="846"/>
                  <a:pt x="585" y="849"/>
                </a:cubicBezTo>
                <a:cubicBezTo>
                  <a:pt x="590" y="852"/>
                  <a:pt x="595" y="855"/>
                  <a:pt x="601" y="859"/>
                </a:cubicBezTo>
                <a:lnTo>
                  <a:pt x="601" y="793"/>
                </a:lnTo>
                <a:moveTo>
                  <a:pt x="638" y="910"/>
                </a:moveTo>
                <a:lnTo>
                  <a:pt x="634" y="908"/>
                </a:lnTo>
                <a:lnTo>
                  <a:pt x="634" y="997"/>
                </a:lnTo>
                <a:cubicBezTo>
                  <a:pt x="643" y="994"/>
                  <a:pt x="651" y="988"/>
                  <a:pt x="657" y="980"/>
                </a:cubicBezTo>
                <a:cubicBezTo>
                  <a:pt x="662" y="974"/>
                  <a:pt x="665" y="966"/>
                  <a:pt x="667" y="958"/>
                </a:cubicBezTo>
                <a:cubicBezTo>
                  <a:pt x="668" y="951"/>
                  <a:pt x="668" y="943"/>
                  <a:pt x="666" y="936"/>
                </a:cubicBezTo>
                <a:cubicBezTo>
                  <a:pt x="662" y="925"/>
                  <a:pt x="653" y="915"/>
                  <a:pt x="638" y="91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7" name="Google Shape;627;p39"/>
          <p:cNvSpPr/>
          <p:nvPr/>
        </p:nvSpPr>
        <p:spPr>
          <a:xfrm>
            <a:off x="2466157" y="2713439"/>
            <a:ext cx="265320" cy="406800"/>
          </a:xfrm>
          <a:custGeom>
            <a:rect b="b" l="l" r="r" t="t"/>
            <a:pathLst>
              <a:path extrusionOk="0" h="1130" w="737">
                <a:moveTo>
                  <a:pt x="654" y="192"/>
                </a:moveTo>
                <a:cubicBezTo>
                  <a:pt x="649" y="184"/>
                  <a:pt x="652" y="174"/>
                  <a:pt x="659" y="169"/>
                </a:cubicBezTo>
                <a:cubicBezTo>
                  <a:pt x="667" y="165"/>
                  <a:pt x="677" y="167"/>
                  <a:pt x="682" y="175"/>
                </a:cubicBezTo>
                <a:cubicBezTo>
                  <a:pt x="700" y="203"/>
                  <a:pt x="714" y="234"/>
                  <a:pt x="723" y="268"/>
                </a:cubicBezTo>
                <a:cubicBezTo>
                  <a:pt x="732" y="300"/>
                  <a:pt x="737" y="333"/>
                  <a:pt x="737" y="368"/>
                </a:cubicBezTo>
                <a:cubicBezTo>
                  <a:pt x="737" y="434"/>
                  <a:pt x="720" y="500"/>
                  <a:pt x="689" y="561"/>
                </a:cubicBezTo>
                <a:cubicBezTo>
                  <a:pt x="663" y="612"/>
                  <a:pt x="627" y="659"/>
                  <a:pt x="584" y="696"/>
                </a:cubicBezTo>
                <a:cubicBezTo>
                  <a:pt x="585" y="696"/>
                  <a:pt x="586" y="697"/>
                  <a:pt x="587" y="698"/>
                </a:cubicBezTo>
                <a:cubicBezTo>
                  <a:pt x="595" y="707"/>
                  <a:pt x="601" y="719"/>
                  <a:pt x="601" y="732"/>
                </a:cubicBezTo>
                <a:cubicBezTo>
                  <a:pt x="601" y="746"/>
                  <a:pt x="595" y="758"/>
                  <a:pt x="587" y="767"/>
                </a:cubicBezTo>
                <a:cubicBezTo>
                  <a:pt x="578" y="776"/>
                  <a:pt x="566" y="781"/>
                  <a:pt x="552" y="781"/>
                </a:cubicBezTo>
                <a:lnTo>
                  <a:pt x="541" y="781"/>
                </a:lnTo>
                <a:lnTo>
                  <a:pt x="485" y="883"/>
                </a:lnTo>
                <a:cubicBezTo>
                  <a:pt x="496" y="885"/>
                  <a:pt x="506" y="890"/>
                  <a:pt x="513" y="897"/>
                </a:cubicBezTo>
                <a:cubicBezTo>
                  <a:pt x="522" y="906"/>
                  <a:pt x="528" y="919"/>
                  <a:pt x="528" y="932"/>
                </a:cubicBezTo>
                <a:cubicBezTo>
                  <a:pt x="528" y="946"/>
                  <a:pt x="522" y="957"/>
                  <a:pt x="513" y="966"/>
                </a:cubicBezTo>
                <a:cubicBezTo>
                  <a:pt x="508" y="971"/>
                  <a:pt x="502" y="975"/>
                  <a:pt x="496" y="978"/>
                </a:cubicBezTo>
                <a:lnTo>
                  <a:pt x="496" y="1081"/>
                </a:lnTo>
                <a:cubicBezTo>
                  <a:pt x="496" y="1095"/>
                  <a:pt x="490" y="1107"/>
                  <a:pt x="481" y="1116"/>
                </a:cubicBezTo>
                <a:cubicBezTo>
                  <a:pt x="472" y="1124"/>
                  <a:pt x="460" y="1130"/>
                  <a:pt x="447" y="1130"/>
                </a:cubicBezTo>
                <a:lnTo>
                  <a:pt x="290" y="1130"/>
                </a:lnTo>
                <a:cubicBezTo>
                  <a:pt x="277" y="1130"/>
                  <a:pt x="265" y="1125"/>
                  <a:pt x="256" y="1116"/>
                </a:cubicBezTo>
                <a:cubicBezTo>
                  <a:pt x="247" y="1108"/>
                  <a:pt x="242" y="1095"/>
                  <a:pt x="242" y="1081"/>
                </a:cubicBezTo>
                <a:lnTo>
                  <a:pt x="242" y="978"/>
                </a:lnTo>
                <a:cubicBezTo>
                  <a:pt x="235" y="975"/>
                  <a:pt x="229" y="971"/>
                  <a:pt x="224" y="966"/>
                </a:cubicBezTo>
                <a:cubicBezTo>
                  <a:pt x="215" y="957"/>
                  <a:pt x="210" y="946"/>
                  <a:pt x="210" y="932"/>
                </a:cubicBezTo>
                <a:cubicBezTo>
                  <a:pt x="210" y="919"/>
                  <a:pt x="215" y="906"/>
                  <a:pt x="224" y="897"/>
                </a:cubicBezTo>
                <a:cubicBezTo>
                  <a:pt x="231" y="890"/>
                  <a:pt x="241" y="885"/>
                  <a:pt x="252" y="883"/>
                </a:cubicBezTo>
                <a:lnTo>
                  <a:pt x="197" y="781"/>
                </a:lnTo>
                <a:lnTo>
                  <a:pt x="185" y="781"/>
                </a:lnTo>
                <a:cubicBezTo>
                  <a:pt x="172" y="781"/>
                  <a:pt x="159" y="776"/>
                  <a:pt x="151" y="767"/>
                </a:cubicBezTo>
                <a:cubicBezTo>
                  <a:pt x="142" y="758"/>
                  <a:pt x="136" y="746"/>
                  <a:pt x="136" y="732"/>
                </a:cubicBezTo>
                <a:cubicBezTo>
                  <a:pt x="136" y="718"/>
                  <a:pt x="143" y="705"/>
                  <a:pt x="153" y="696"/>
                </a:cubicBezTo>
                <a:cubicBezTo>
                  <a:pt x="148" y="691"/>
                  <a:pt x="142" y="686"/>
                  <a:pt x="137" y="681"/>
                </a:cubicBezTo>
                <a:cubicBezTo>
                  <a:pt x="125" y="670"/>
                  <a:pt x="113" y="658"/>
                  <a:pt x="102" y="644"/>
                </a:cubicBezTo>
                <a:cubicBezTo>
                  <a:pt x="97" y="637"/>
                  <a:pt x="98" y="627"/>
                  <a:pt x="105" y="621"/>
                </a:cubicBezTo>
                <a:cubicBezTo>
                  <a:pt x="112" y="615"/>
                  <a:pt x="122" y="616"/>
                  <a:pt x="128" y="623"/>
                </a:cubicBezTo>
                <a:cubicBezTo>
                  <a:pt x="138" y="636"/>
                  <a:pt x="149" y="647"/>
                  <a:pt x="160" y="658"/>
                </a:cubicBezTo>
                <a:cubicBezTo>
                  <a:pt x="170" y="667"/>
                  <a:pt x="180" y="676"/>
                  <a:pt x="191" y="684"/>
                </a:cubicBezTo>
                <a:lnTo>
                  <a:pt x="233" y="684"/>
                </a:lnTo>
                <a:cubicBezTo>
                  <a:pt x="210" y="651"/>
                  <a:pt x="191" y="609"/>
                  <a:pt x="176" y="561"/>
                </a:cubicBezTo>
                <a:cubicBezTo>
                  <a:pt x="158" y="501"/>
                  <a:pt x="148" y="432"/>
                  <a:pt x="148" y="359"/>
                </a:cubicBezTo>
                <a:cubicBezTo>
                  <a:pt x="148" y="292"/>
                  <a:pt x="156" y="229"/>
                  <a:pt x="171" y="173"/>
                </a:cubicBezTo>
                <a:cubicBezTo>
                  <a:pt x="181" y="136"/>
                  <a:pt x="194" y="103"/>
                  <a:pt x="209" y="73"/>
                </a:cubicBezTo>
                <a:cubicBezTo>
                  <a:pt x="181" y="89"/>
                  <a:pt x="155" y="108"/>
                  <a:pt x="132" y="131"/>
                </a:cubicBezTo>
                <a:cubicBezTo>
                  <a:pt x="71" y="192"/>
                  <a:pt x="34" y="276"/>
                  <a:pt x="34" y="368"/>
                </a:cubicBezTo>
                <a:cubicBezTo>
                  <a:pt x="34" y="401"/>
                  <a:pt x="38" y="435"/>
                  <a:pt x="47" y="467"/>
                </a:cubicBezTo>
                <a:cubicBezTo>
                  <a:pt x="56" y="501"/>
                  <a:pt x="70" y="533"/>
                  <a:pt x="87" y="564"/>
                </a:cubicBezTo>
                <a:cubicBezTo>
                  <a:pt x="92" y="572"/>
                  <a:pt x="89" y="582"/>
                  <a:pt x="81" y="586"/>
                </a:cubicBezTo>
                <a:cubicBezTo>
                  <a:pt x="73" y="591"/>
                  <a:pt x="63" y="588"/>
                  <a:pt x="58" y="580"/>
                </a:cubicBezTo>
                <a:cubicBezTo>
                  <a:pt x="40" y="547"/>
                  <a:pt x="25" y="512"/>
                  <a:pt x="15" y="476"/>
                </a:cubicBezTo>
                <a:cubicBezTo>
                  <a:pt x="6" y="440"/>
                  <a:pt x="0" y="404"/>
                  <a:pt x="0" y="368"/>
                </a:cubicBezTo>
                <a:cubicBezTo>
                  <a:pt x="0" y="266"/>
                  <a:pt x="42" y="174"/>
                  <a:pt x="108" y="108"/>
                </a:cubicBezTo>
                <a:cubicBezTo>
                  <a:pt x="175" y="41"/>
                  <a:pt x="267" y="0"/>
                  <a:pt x="369" y="0"/>
                </a:cubicBezTo>
                <a:cubicBezTo>
                  <a:pt x="418" y="0"/>
                  <a:pt x="467" y="10"/>
                  <a:pt x="513" y="29"/>
                </a:cubicBezTo>
                <a:cubicBezTo>
                  <a:pt x="559" y="49"/>
                  <a:pt x="600" y="77"/>
                  <a:pt x="634" y="113"/>
                </a:cubicBezTo>
                <a:cubicBezTo>
                  <a:pt x="640" y="119"/>
                  <a:pt x="640" y="130"/>
                  <a:pt x="633" y="136"/>
                </a:cubicBezTo>
                <a:cubicBezTo>
                  <a:pt x="627" y="142"/>
                  <a:pt x="616" y="142"/>
                  <a:pt x="610" y="136"/>
                </a:cubicBezTo>
                <a:cubicBezTo>
                  <a:pt x="586" y="111"/>
                  <a:pt x="559" y="90"/>
                  <a:pt x="528" y="73"/>
                </a:cubicBezTo>
                <a:cubicBezTo>
                  <a:pt x="543" y="103"/>
                  <a:pt x="556" y="136"/>
                  <a:pt x="566" y="173"/>
                </a:cubicBezTo>
                <a:cubicBezTo>
                  <a:pt x="581" y="229"/>
                  <a:pt x="589" y="292"/>
                  <a:pt x="589" y="359"/>
                </a:cubicBezTo>
                <a:cubicBezTo>
                  <a:pt x="589" y="432"/>
                  <a:pt x="579" y="501"/>
                  <a:pt x="561" y="561"/>
                </a:cubicBezTo>
                <a:cubicBezTo>
                  <a:pt x="547" y="609"/>
                  <a:pt x="527" y="651"/>
                  <a:pt x="504" y="684"/>
                </a:cubicBezTo>
                <a:lnTo>
                  <a:pt x="547" y="684"/>
                </a:lnTo>
                <a:cubicBezTo>
                  <a:pt x="593" y="649"/>
                  <a:pt x="632" y="600"/>
                  <a:pt x="660" y="546"/>
                </a:cubicBezTo>
                <a:cubicBezTo>
                  <a:pt x="688" y="490"/>
                  <a:pt x="704" y="429"/>
                  <a:pt x="704" y="368"/>
                </a:cubicBezTo>
                <a:cubicBezTo>
                  <a:pt x="704" y="336"/>
                  <a:pt x="699" y="306"/>
                  <a:pt x="691" y="276"/>
                </a:cubicBezTo>
                <a:cubicBezTo>
                  <a:pt x="682" y="246"/>
                  <a:pt x="670" y="218"/>
                  <a:pt x="654" y="192"/>
                </a:cubicBezTo>
                <a:moveTo>
                  <a:pt x="275" y="684"/>
                </a:moveTo>
                <a:lnTo>
                  <a:pt x="352" y="684"/>
                </a:lnTo>
                <a:lnTo>
                  <a:pt x="352" y="33"/>
                </a:lnTo>
                <a:cubicBezTo>
                  <a:pt x="321" y="35"/>
                  <a:pt x="290" y="41"/>
                  <a:pt x="261" y="51"/>
                </a:cubicBezTo>
                <a:cubicBezTo>
                  <a:pt x="237" y="85"/>
                  <a:pt x="217" y="130"/>
                  <a:pt x="203" y="182"/>
                </a:cubicBezTo>
                <a:cubicBezTo>
                  <a:pt x="189" y="235"/>
                  <a:pt x="181" y="295"/>
                  <a:pt x="181" y="359"/>
                </a:cubicBezTo>
                <a:cubicBezTo>
                  <a:pt x="181" y="429"/>
                  <a:pt x="191" y="495"/>
                  <a:pt x="208" y="552"/>
                </a:cubicBezTo>
                <a:cubicBezTo>
                  <a:pt x="224" y="606"/>
                  <a:pt x="247" y="652"/>
                  <a:pt x="275" y="684"/>
                </a:cubicBezTo>
                <a:moveTo>
                  <a:pt x="385" y="684"/>
                </a:moveTo>
                <a:lnTo>
                  <a:pt x="462" y="684"/>
                </a:lnTo>
                <a:cubicBezTo>
                  <a:pt x="490" y="652"/>
                  <a:pt x="513" y="606"/>
                  <a:pt x="529" y="552"/>
                </a:cubicBezTo>
                <a:cubicBezTo>
                  <a:pt x="546" y="495"/>
                  <a:pt x="556" y="429"/>
                  <a:pt x="556" y="359"/>
                </a:cubicBezTo>
                <a:cubicBezTo>
                  <a:pt x="556" y="295"/>
                  <a:pt x="548" y="235"/>
                  <a:pt x="534" y="182"/>
                </a:cubicBezTo>
                <a:cubicBezTo>
                  <a:pt x="520" y="130"/>
                  <a:pt x="500" y="85"/>
                  <a:pt x="476" y="51"/>
                </a:cubicBezTo>
                <a:cubicBezTo>
                  <a:pt x="447" y="41"/>
                  <a:pt x="416" y="35"/>
                  <a:pt x="385" y="33"/>
                </a:cubicBezTo>
                <a:lnTo>
                  <a:pt x="385" y="684"/>
                </a:lnTo>
                <a:moveTo>
                  <a:pt x="503" y="781"/>
                </a:moveTo>
                <a:lnTo>
                  <a:pt x="385" y="781"/>
                </a:lnTo>
                <a:lnTo>
                  <a:pt x="385" y="883"/>
                </a:lnTo>
                <a:lnTo>
                  <a:pt x="448" y="883"/>
                </a:lnTo>
                <a:lnTo>
                  <a:pt x="503" y="781"/>
                </a:lnTo>
                <a:moveTo>
                  <a:pt x="289" y="883"/>
                </a:moveTo>
                <a:lnTo>
                  <a:pt x="352" y="883"/>
                </a:lnTo>
                <a:lnTo>
                  <a:pt x="352" y="781"/>
                </a:lnTo>
                <a:lnTo>
                  <a:pt x="234" y="781"/>
                </a:lnTo>
                <a:lnTo>
                  <a:pt x="289" y="883"/>
                </a:lnTo>
                <a:moveTo>
                  <a:pt x="552" y="717"/>
                </a:moveTo>
                <a:lnTo>
                  <a:pt x="185" y="717"/>
                </a:lnTo>
                <a:cubicBezTo>
                  <a:pt x="181" y="717"/>
                  <a:pt x="177" y="718"/>
                  <a:pt x="174" y="721"/>
                </a:cubicBezTo>
                <a:cubicBezTo>
                  <a:pt x="171" y="724"/>
                  <a:pt x="170" y="728"/>
                  <a:pt x="170" y="732"/>
                </a:cubicBezTo>
                <a:cubicBezTo>
                  <a:pt x="170" y="737"/>
                  <a:pt x="171" y="740"/>
                  <a:pt x="174" y="743"/>
                </a:cubicBezTo>
                <a:cubicBezTo>
                  <a:pt x="177" y="746"/>
                  <a:pt x="181" y="748"/>
                  <a:pt x="185" y="748"/>
                </a:cubicBezTo>
                <a:lnTo>
                  <a:pt x="552" y="748"/>
                </a:lnTo>
                <a:cubicBezTo>
                  <a:pt x="556" y="748"/>
                  <a:pt x="560" y="746"/>
                  <a:pt x="563" y="743"/>
                </a:cubicBezTo>
                <a:cubicBezTo>
                  <a:pt x="566" y="740"/>
                  <a:pt x="568" y="737"/>
                  <a:pt x="568" y="732"/>
                </a:cubicBezTo>
                <a:cubicBezTo>
                  <a:pt x="568" y="728"/>
                  <a:pt x="566" y="724"/>
                  <a:pt x="563" y="721"/>
                </a:cubicBezTo>
                <a:cubicBezTo>
                  <a:pt x="560" y="718"/>
                  <a:pt x="556" y="717"/>
                  <a:pt x="552" y="717"/>
                </a:cubicBezTo>
                <a:moveTo>
                  <a:pt x="331" y="947"/>
                </a:moveTo>
                <a:cubicBezTo>
                  <a:pt x="340" y="947"/>
                  <a:pt x="348" y="955"/>
                  <a:pt x="348" y="964"/>
                </a:cubicBezTo>
                <a:cubicBezTo>
                  <a:pt x="348" y="973"/>
                  <a:pt x="340" y="980"/>
                  <a:pt x="331" y="980"/>
                </a:cubicBezTo>
                <a:lnTo>
                  <a:pt x="275" y="980"/>
                </a:lnTo>
                <a:lnTo>
                  <a:pt x="275" y="1081"/>
                </a:lnTo>
                <a:cubicBezTo>
                  <a:pt x="275" y="1085"/>
                  <a:pt x="276" y="1089"/>
                  <a:pt x="279" y="1092"/>
                </a:cubicBezTo>
                <a:cubicBezTo>
                  <a:pt x="281" y="1095"/>
                  <a:pt x="286" y="1097"/>
                  <a:pt x="290" y="1097"/>
                </a:cubicBezTo>
                <a:lnTo>
                  <a:pt x="447" y="1097"/>
                </a:lnTo>
                <a:cubicBezTo>
                  <a:pt x="451" y="1097"/>
                  <a:pt x="455" y="1095"/>
                  <a:pt x="458" y="1092"/>
                </a:cubicBezTo>
                <a:cubicBezTo>
                  <a:pt x="461" y="1089"/>
                  <a:pt x="463" y="1085"/>
                  <a:pt x="463" y="1081"/>
                </a:cubicBezTo>
                <a:lnTo>
                  <a:pt x="463" y="980"/>
                </a:lnTo>
                <a:lnTo>
                  <a:pt x="406" y="980"/>
                </a:lnTo>
                <a:cubicBezTo>
                  <a:pt x="397" y="980"/>
                  <a:pt x="390" y="973"/>
                  <a:pt x="390" y="964"/>
                </a:cubicBezTo>
                <a:cubicBezTo>
                  <a:pt x="390" y="955"/>
                  <a:pt x="397" y="947"/>
                  <a:pt x="406" y="947"/>
                </a:cubicBezTo>
                <a:lnTo>
                  <a:pt x="479" y="947"/>
                </a:lnTo>
                <a:cubicBezTo>
                  <a:pt x="483" y="947"/>
                  <a:pt x="487" y="946"/>
                  <a:pt x="490" y="943"/>
                </a:cubicBezTo>
                <a:cubicBezTo>
                  <a:pt x="493" y="940"/>
                  <a:pt x="495" y="937"/>
                  <a:pt x="495" y="932"/>
                </a:cubicBezTo>
                <a:cubicBezTo>
                  <a:pt x="495" y="928"/>
                  <a:pt x="493" y="924"/>
                  <a:pt x="490" y="921"/>
                </a:cubicBezTo>
                <a:cubicBezTo>
                  <a:pt x="487" y="918"/>
                  <a:pt x="483" y="916"/>
                  <a:pt x="479" y="916"/>
                </a:cubicBezTo>
                <a:lnTo>
                  <a:pt x="258" y="916"/>
                </a:lnTo>
                <a:cubicBezTo>
                  <a:pt x="254" y="916"/>
                  <a:pt x="250" y="918"/>
                  <a:pt x="247" y="921"/>
                </a:cubicBezTo>
                <a:cubicBezTo>
                  <a:pt x="244" y="924"/>
                  <a:pt x="243" y="928"/>
                  <a:pt x="243" y="932"/>
                </a:cubicBezTo>
                <a:cubicBezTo>
                  <a:pt x="243" y="937"/>
                  <a:pt x="244" y="940"/>
                  <a:pt x="247" y="943"/>
                </a:cubicBezTo>
                <a:cubicBezTo>
                  <a:pt x="250" y="946"/>
                  <a:pt x="254" y="947"/>
                  <a:pt x="258" y="947"/>
                </a:cubicBezTo>
                <a:lnTo>
                  <a:pt x="331" y="94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28" name="Google Shape;628;p39"/>
          <p:cNvSpPr/>
          <p:nvPr/>
        </p:nvSpPr>
        <p:spPr>
          <a:xfrm>
            <a:off x="4914710" y="121311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629" name="Google Shape;629;p39"/>
          <p:cNvSpPr/>
          <p:nvPr/>
        </p:nvSpPr>
        <p:spPr>
          <a:xfrm>
            <a:off x="4914710" y="2413093"/>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630" name="Google Shape;630;p39"/>
          <p:cNvSpPr/>
          <p:nvPr/>
        </p:nvSpPr>
        <p:spPr>
          <a:xfrm>
            <a:off x="4914710" y="361306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40"/>
          <p:cNvSpPr/>
          <p:nvPr/>
        </p:nvSpPr>
        <p:spPr>
          <a:xfrm>
            <a:off x="770627" y="1224008"/>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636" name="Google Shape;636;p40"/>
          <p:cNvSpPr/>
          <p:nvPr/>
        </p:nvSpPr>
        <p:spPr>
          <a:xfrm>
            <a:off x="770627" y="2365308"/>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637" name="Google Shape;637;p40"/>
          <p:cNvSpPr/>
          <p:nvPr/>
        </p:nvSpPr>
        <p:spPr>
          <a:xfrm>
            <a:off x="770627" y="3542708"/>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
        <p:nvSpPr>
          <p:cNvPr id="638" name="Google Shape;638;p40"/>
          <p:cNvSpPr/>
          <p:nvPr/>
        </p:nvSpPr>
        <p:spPr>
          <a:xfrm>
            <a:off x="5361317" y="1522892"/>
            <a:ext cx="2689500" cy="26895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39" name="Google Shape;639;p40"/>
          <p:cNvSpPr/>
          <p:nvPr/>
        </p:nvSpPr>
        <p:spPr>
          <a:xfrm>
            <a:off x="5651796" y="1813320"/>
            <a:ext cx="2108700" cy="2108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40" name="Google Shape;640;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641" name="Google Shape;641;p40"/>
          <p:cNvSpPr/>
          <p:nvPr/>
        </p:nvSpPr>
        <p:spPr>
          <a:xfrm>
            <a:off x="6068813" y="2230360"/>
            <a:ext cx="1274700" cy="1274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42" name="Google Shape;642;p40"/>
          <p:cNvSpPr/>
          <p:nvPr/>
        </p:nvSpPr>
        <p:spPr>
          <a:xfrm>
            <a:off x="6213982" y="1198623"/>
            <a:ext cx="984300" cy="98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43" name="Google Shape;643;p40"/>
          <p:cNvSpPr/>
          <p:nvPr/>
        </p:nvSpPr>
        <p:spPr>
          <a:xfrm>
            <a:off x="5118200" y="3078820"/>
            <a:ext cx="950700" cy="950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44" name="Google Shape;644;p40"/>
          <p:cNvSpPr/>
          <p:nvPr/>
        </p:nvSpPr>
        <p:spPr>
          <a:xfrm>
            <a:off x="7326127" y="3061985"/>
            <a:ext cx="984300" cy="984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45" name="Google Shape;645;p40"/>
          <p:cNvSpPr/>
          <p:nvPr/>
        </p:nvSpPr>
        <p:spPr>
          <a:xfrm>
            <a:off x="5361327" y="1953796"/>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646" name="Google Shape;646;p40"/>
          <p:cNvSpPr/>
          <p:nvPr/>
        </p:nvSpPr>
        <p:spPr>
          <a:xfrm>
            <a:off x="7662149" y="1953796"/>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647" name="Google Shape;647;p40"/>
          <p:cNvSpPr/>
          <p:nvPr/>
        </p:nvSpPr>
        <p:spPr>
          <a:xfrm>
            <a:off x="6511785" y="4065706"/>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
        <p:nvSpPr>
          <p:cNvPr id="648" name="Google Shape;648;p40"/>
          <p:cNvSpPr txBox="1"/>
          <p:nvPr>
            <p:ph idx="4294967295" type="subTitle"/>
          </p:nvPr>
        </p:nvSpPr>
        <p:spPr>
          <a:xfrm>
            <a:off x="1234174" y="1118600"/>
            <a:ext cx="32871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JUPITER</a:t>
            </a:r>
            <a:endParaRPr sz="1800">
              <a:latin typeface="Libre Franklin SemiBold"/>
              <a:ea typeface="Libre Franklin SemiBold"/>
              <a:cs typeface="Libre Franklin SemiBold"/>
              <a:sym typeface="Libre Franklin SemiBold"/>
            </a:endParaRPr>
          </a:p>
        </p:txBody>
      </p:sp>
      <p:sp>
        <p:nvSpPr>
          <p:cNvPr id="649" name="Google Shape;649;p40"/>
          <p:cNvSpPr txBox="1"/>
          <p:nvPr>
            <p:ph idx="4294967295" type="subTitle"/>
          </p:nvPr>
        </p:nvSpPr>
        <p:spPr>
          <a:xfrm>
            <a:off x="1234223" y="1554604"/>
            <a:ext cx="32871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Jupiter is a gas giant and also the biggest planet in the Solar System</a:t>
            </a:r>
            <a:endParaRPr/>
          </a:p>
        </p:txBody>
      </p:sp>
      <p:sp>
        <p:nvSpPr>
          <p:cNvPr id="650" name="Google Shape;650;p40"/>
          <p:cNvSpPr txBox="1"/>
          <p:nvPr>
            <p:ph idx="4294967295" type="subTitle"/>
          </p:nvPr>
        </p:nvSpPr>
        <p:spPr>
          <a:xfrm>
            <a:off x="1234150" y="2295998"/>
            <a:ext cx="32871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EARTH</a:t>
            </a:r>
            <a:endParaRPr sz="1800">
              <a:latin typeface="Libre Franklin SemiBold"/>
              <a:ea typeface="Libre Franklin SemiBold"/>
              <a:cs typeface="Libre Franklin SemiBold"/>
              <a:sym typeface="Libre Franklin SemiBold"/>
            </a:endParaRPr>
          </a:p>
        </p:txBody>
      </p:sp>
      <p:sp>
        <p:nvSpPr>
          <p:cNvPr id="651" name="Google Shape;651;p40"/>
          <p:cNvSpPr txBox="1"/>
          <p:nvPr>
            <p:ph idx="4294967295" type="subTitle"/>
          </p:nvPr>
        </p:nvSpPr>
        <p:spPr>
          <a:xfrm>
            <a:off x="1234199" y="2732002"/>
            <a:ext cx="32871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Earth is the third planet from the Sun and the only one that harbors life in the Solar System</a:t>
            </a:r>
            <a:endParaRPr/>
          </a:p>
        </p:txBody>
      </p:sp>
      <p:sp>
        <p:nvSpPr>
          <p:cNvPr id="652" name="Google Shape;652;p40"/>
          <p:cNvSpPr txBox="1"/>
          <p:nvPr>
            <p:ph idx="4294967295" type="subTitle"/>
          </p:nvPr>
        </p:nvSpPr>
        <p:spPr>
          <a:xfrm>
            <a:off x="1234174" y="3473396"/>
            <a:ext cx="32871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SATURN</a:t>
            </a:r>
            <a:endParaRPr sz="1800">
              <a:latin typeface="Libre Franklin SemiBold"/>
              <a:ea typeface="Libre Franklin SemiBold"/>
              <a:cs typeface="Libre Franklin SemiBold"/>
              <a:sym typeface="Libre Franklin SemiBold"/>
            </a:endParaRPr>
          </a:p>
        </p:txBody>
      </p:sp>
      <p:sp>
        <p:nvSpPr>
          <p:cNvPr id="653" name="Google Shape;653;p40"/>
          <p:cNvSpPr txBox="1"/>
          <p:nvPr>
            <p:ph idx="4294967295" type="subTitle"/>
          </p:nvPr>
        </p:nvSpPr>
        <p:spPr>
          <a:xfrm>
            <a:off x="1234223" y="3909400"/>
            <a:ext cx="32871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Saturn is a gas giant and has several rings. It’s composed mostly of hydrogen and helium</a:t>
            </a:r>
            <a:endParaRPr/>
          </a:p>
        </p:txBody>
      </p:sp>
      <p:sp>
        <p:nvSpPr>
          <p:cNvPr id="654" name="Google Shape;654;p40"/>
          <p:cNvSpPr/>
          <p:nvPr/>
        </p:nvSpPr>
        <p:spPr>
          <a:xfrm>
            <a:off x="6493937" y="2674059"/>
            <a:ext cx="407160" cy="385200"/>
          </a:xfrm>
          <a:custGeom>
            <a:rect b="b" l="l" r="r" t="t"/>
            <a:pathLst>
              <a:path extrusionOk="0" h="1070" w="1131">
                <a:moveTo>
                  <a:pt x="312" y="734"/>
                </a:moveTo>
                <a:cubicBezTo>
                  <a:pt x="312" y="743"/>
                  <a:pt x="305" y="751"/>
                  <a:pt x="296" y="751"/>
                </a:cubicBezTo>
                <a:cubicBezTo>
                  <a:pt x="287" y="751"/>
                  <a:pt x="279" y="743"/>
                  <a:pt x="279" y="734"/>
                </a:cubicBezTo>
                <a:lnTo>
                  <a:pt x="279" y="662"/>
                </a:lnTo>
                <a:lnTo>
                  <a:pt x="33" y="662"/>
                </a:lnTo>
                <a:lnTo>
                  <a:pt x="33" y="1037"/>
                </a:lnTo>
                <a:lnTo>
                  <a:pt x="279" y="1037"/>
                </a:lnTo>
                <a:lnTo>
                  <a:pt x="279" y="809"/>
                </a:lnTo>
                <a:cubicBezTo>
                  <a:pt x="279" y="800"/>
                  <a:pt x="287" y="793"/>
                  <a:pt x="296" y="793"/>
                </a:cubicBezTo>
                <a:cubicBezTo>
                  <a:pt x="305" y="793"/>
                  <a:pt x="312" y="800"/>
                  <a:pt x="312" y="809"/>
                </a:cubicBezTo>
                <a:lnTo>
                  <a:pt x="312" y="1052"/>
                </a:lnTo>
                <a:cubicBezTo>
                  <a:pt x="312" y="1061"/>
                  <a:pt x="306" y="1070"/>
                  <a:pt x="296" y="1070"/>
                </a:cubicBezTo>
                <a:lnTo>
                  <a:pt x="17" y="1070"/>
                </a:lnTo>
                <a:cubicBezTo>
                  <a:pt x="7" y="1070"/>
                  <a:pt x="0" y="1062"/>
                  <a:pt x="0" y="1053"/>
                </a:cubicBezTo>
                <a:lnTo>
                  <a:pt x="0" y="645"/>
                </a:lnTo>
                <a:cubicBezTo>
                  <a:pt x="0" y="636"/>
                  <a:pt x="7" y="629"/>
                  <a:pt x="17" y="629"/>
                </a:cubicBezTo>
                <a:lnTo>
                  <a:pt x="140" y="629"/>
                </a:lnTo>
                <a:lnTo>
                  <a:pt x="140" y="554"/>
                </a:lnTo>
                <a:cubicBezTo>
                  <a:pt x="129" y="548"/>
                  <a:pt x="116" y="538"/>
                  <a:pt x="107" y="523"/>
                </a:cubicBezTo>
                <a:cubicBezTo>
                  <a:pt x="98" y="509"/>
                  <a:pt x="91" y="491"/>
                  <a:pt x="91" y="467"/>
                </a:cubicBezTo>
                <a:cubicBezTo>
                  <a:pt x="91" y="444"/>
                  <a:pt x="98" y="424"/>
                  <a:pt x="107" y="410"/>
                </a:cubicBezTo>
                <a:cubicBezTo>
                  <a:pt x="123" y="385"/>
                  <a:pt x="147" y="373"/>
                  <a:pt x="156" y="373"/>
                </a:cubicBezTo>
                <a:cubicBezTo>
                  <a:pt x="165" y="373"/>
                  <a:pt x="190" y="385"/>
                  <a:pt x="206" y="410"/>
                </a:cubicBezTo>
                <a:cubicBezTo>
                  <a:pt x="215" y="424"/>
                  <a:pt x="222" y="444"/>
                  <a:pt x="222" y="467"/>
                </a:cubicBezTo>
                <a:cubicBezTo>
                  <a:pt x="222" y="491"/>
                  <a:pt x="215" y="509"/>
                  <a:pt x="206" y="523"/>
                </a:cubicBezTo>
                <a:cubicBezTo>
                  <a:pt x="196" y="538"/>
                  <a:pt x="183" y="548"/>
                  <a:pt x="173" y="554"/>
                </a:cubicBezTo>
                <a:lnTo>
                  <a:pt x="173" y="629"/>
                </a:lnTo>
                <a:lnTo>
                  <a:pt x="295" y="629"/>
                </a:lnTo>
                <a:cubicBezTo>
                  <a:pt x="304" y="629"/>
                  <a:pt x="312" y="635"/>
                  <a:pt x="312" y="645"/>
                </a:cubicBezTo>
                <a:lnTo>
                  <a:pt x="312" y="734"/>
                </a:lnTo>
                <a:moveTo>
                  <a:pt x="549" y="478"/>
                </a:moveTo>
                <a:lnTo>
                  <a:pt x="497" y="426"/>
                </a:lnTo>
                <a:cubicBezTo>
                  <a:pt x="489" y="428"/>
                  <a:pt x="479" y="429"/>
                  <a:pt x="468" y="427"/>
                </a:cubicBezTo>
                <a:cubicBezTo>
                  <a:pt x="456" y="424"/>
                  <a:pt x="443" y="418"/>
                  <a:pt x="431" y="406"/>
                </a:cubicBezTo>
                <a:cubicBezTo>
                  <a:pt x="416" y="391"/>
                  <a:pt x="410" y="373"/>
                  <a:pt x="410" y="359"/>
                </a:cubicBezTo>
                <a:cubicBezTo>
                  <a:pt x="409" y="348"/>
                  <a:pt x="411" y="338"/>
                  <a:pt x="414" y="331"/>
                </a:cubicBezTo>
                <a:cubicBezTo>
                  <a:pt x="416" y="326"/>
                  <a:pt x="419" y="323"/>
                  <a:pt x="423" y="321"/>
                </a:cubicBezTo>
                <a:cubicBezTo>
                  <a:pt x="430" y="318"/>
                  <a:pt x="441" y="315"/>
                  <a:pt x="453" y="315"/>
                </a:cubicBezTo>
                <a:cubicBezTo>
                  <a:pt x="467" y="316"/>
                  <a:pt x="485" y="322"/>
                  <a:pt x="500" y="337"/>
                </a:cubicBezTo>
                <a:cubicBezTo>
                  <a:pt x="513" y="350"/>
                  <a:pt x="521" y="366"/>
                  <a:pt x="522" y="385"/>
                </a:cubicBezTo>
                <a:cubicBezTo>
                  <a:pt x="523" y="391"/>
                  <a:pt x="522" y="398"/>
                  <a:pt x="521" y="403"/>
                </a:cubicBezTo>
                <a:lnTo>
                  <a:pt x="549" y="431"/>
                </a:lnTo>
                <a:lnTo>
                  <a:pt x="549" y="328"/>
                </a:lnTo>
                <a:cubicBezTo>
                  <a:pt x="538" y="322"/>
                  <a:pt x="524" y="312"/>
                  <a:pt x="514" y="296"/>
                </a:cubicBezTo>
                <a:cubicBezTo>
                  <a:pt x="505" y="281"/>
                  <a:pt x="498" y="262"/>
                  <a:pt x="498" y="237"/>
                </a:cubicBezTo>
                <a:cubicBezTo>
                  <a:pt x="498" y="213"/>
                  <a:pt x="505" y="193"/>
                  <a:pt x="514" y="178"/>
                </a:cubicBezTo>
                <a:cubicBezTo>
                  <a:pt x="531" y="152"/>
                  <a:pt x="555" y="140"/>
                  <a:pt x="565" y="140"/>
                </a:cubicBezTo>
                <a:cubicBezTo>
                  <a:pt x="574" y="140"/>
                  <a:pt x="600" y="152"/>
                  <a:pt x="617" y="178"/>
                </a:cubicBezTo>
                <a:cubicBezTo>
                  <a:pt x="626" y="193"/>
                  <a:pt x="633" y="213"/>
                  <a:pt x="633" y="237"/>
                </a:cubicBezTo>
                <a:cubicBezTo>
                  <a:pt x="633" y="262"/>
                  <a:pt x="626" y="281"/>
                  <a:pt x="617" y="296"/>
                </a:cubicBezTo>
                <a:cubicBezTo>
                  <a:pt x="607" y="312"/>
                  <a:pt x="593" y="322"/>
                  <a:pt x="582" y="328"/>
                </a:cubicBezTo>
                <a:lnTo>
                  <a:pt x="582" y="510"/>
                </a:lnTo>
                <a:lnTo>
                  <a:pt x="705" y="510"/>
                </a:lnTo>
                <a:cubicBezTo>
                  <a:pt x="714" y="510"/>
                  <a:pt x="722" y="518"/>
                  <a:pt x="722" y="527"/>
                </a:cubicBezTo>
                <a:lnTo>
                  <a:pt x="722" y="616"/>
                </a:lnTo>
                <a:cubicBezTo>
                  <a:pt x="722" y="625"/>
                  <a:pt x="714" y="633"/>
                  <a:pt x="705" y="633"/>
                </a:cubicBezTo>
                <a:cubicBezTo>
                  <a:pt x="696" y="633"/>
                  <a:pt x="689" y="625"/>
                  <a:pt x="689" y="616"/>
                </a:cubicBezTo>
                <a:lnTo>
                  <a:pt x="689" y="543"/>
                </a:lnTo>
                <a:lnTo>
                  <a:pt x="442" y="543"/>
                </a:lnTo>
                <a:lnTo>
                  <a:pt x="442" y="1037"/>
                </a:lnTo>
                <a:lnTo>
                  <a:pt x="448" y="1037"/>
                </a:lnTo>
                <a:lnTo>
                  <a:pt x="689" y="796"/>
                </a:lnTo>
                <a:lnTo>
                  <a:pt x="689" y="691"/>
                </a:lnTo>
                <a:cubicBezTo>
                  <a:pt x="689" y="682"/>
                  <a:pt x="696" y="675"/>
                  <a:pt x="705" y="675"/>
                </a:cubicBezTo>
                <a:cubicBezTo>
                  <a:pt x="714" y="675"/>
                  <a:pt x="722" y="682"/>
                  <a:pt x="722" y="691"/>
                </a:cubicBezTo>
                <a:lnTo>
                  <a:pt x="722" y="763"/>
                </a:lnTo>
                <a:lnTo>
                  <a:pt x="786" y="699"/>
                </a:lnTo>
                <a:lnTo>
                  <a:pt x="753" y="666"/>
                </a:lnTo>
                <a:cubicBezTo>
                  <a:pt x="747" y="660"/>
                  <a:pt x="747" y="649"/>
                  <a:pt x="753" y="643"/>
                </a:cubicBezTo>
                <a:cubicBezTo>
                  <a:pt x="756" y="639"/>
                  <a:pt x="761" y="638"/>
                  <a:pt x="765" y="638"/>
                </a:cubicBezTo>
                <a:lnTo>
                  <a:pt x="819" y="638"/>
                </a:lnTo>
                <a:lnTo>
                  <a:pt x="819" y="409"/>
                </a:lnTo>
                <a:cubicBezTo>
                  <a:pt x="819" y="400"/>
                  <a:pt x="826" y="392"/>
                  <a:pt x="835" y="392"/>
                </a:cubicBezTo>
                <a:lnTo>
                  <a:pt x="958" y="392"/>
                </a:lnTo>
                <a:lnTo>
                  <a:pt x="958" y="339"/>
                </a:lnTo>
                <a:lnTo>
                  <a:pt x="906" y="287"/>
                </a:lnTo>
                <a:cubicBezTo>
                  <a:pt x="901" y="288"/>
                  <a:pt x="895" y="289"/>
                  <a:pt x="888" y="288"/>
                </a:cubicBezTo>
                <a:cubicBezTo>
                  <a:pt x="874" y="287"/>
                  <a:pt x="856" y="282"/>
                  <a:pt x="841" y="266"/>
                </a:cubicBezTo>
                <a:cubicBezTo>
                  <a:pt x="828" y="254"/>
                  <a:pt x="820" y="237"/>
                  <a:pt x="819" y="219"/>
                </a:cubicBezTo>
                <a:cubicBezTo>
                  <a:pt x="818" y="208"/>
                  <a:pt x="820" y="199"/>
                  <a:pt x="823" y="192"/>
                </a:cubicBezTo>
                <a:cubicBezTo>
                  <a:pt x="826" y="187"/>
                  <a:pt x="828" y="183"/>
                  <a:pt x="834" y="181"/>
                </a:cubicBezTo>
                <a:cubicBezTo>
                  <a:pt x="843" y="177"/>
                  <a:pt x="857" y="174"/>
                  <a:pt x="873" y="177"/>
                </a:cubicBezTo>
                <a:cubicBezTo>
                  <a:pt x="885" y="180"/>
                  <a:pt x="898" y="186"/>
                  <a:pt x="910" y="198"/>
                </a:cubicBezTo>
                <a:cubicBezTo>
                  <a:pt x="922" y="211"/>
                  <a:pt x="930" y="227"/>
                  <a:pt x="931" y="245"/>
                </a:cubicBezTo>
                <a:cubicBezTo>
                  <a:pt x="932" y="252"/>
                  <a:pt x="931" y="258"/>
                  <a:pt x="930" y="263"/>
                </a:cubicBezTo>
                <a:lnTo>
                  <a:pt x="958" y="292"/>
                </a:lnTo>
                <a:lnTo>
                  <a:pt x="958" y="189"/>
                </a:lnTo>
                <a:cubicBezTo>
                  <a:pt x="947" y="183"/>
                  <a:pt x="934" y="172"/>
                  <a:pt x="924" y="156"/>
                </a:cubicBezTo>
                <a:cubicBezTo>
                  <a:pt x="914" y="142"/>
                  <a:pt x="907" y="122"/>
                  <a:pt x="907" y="97"/>
                </a:cubicBezTo>
                <a:cubicBezTo>
                  <a:pt x="907" y="73"/>
                  <a:pt x="914" y="53"/>
                  <a:pt x="924" y="38"/>
                </a:cubicBezTo>
                <a:cubicBezTo>
                  <a:pt x="940" y="13"/>
                  <a:pt x="966" y="0"/>
                  <a:pt x="975" y="0"/>
                </a:cubicBezTo>
                <a:cubicBezTo>
                  <a:pt x="984" y="0"/>
                  <a:pt x="1010" y="13"/>
                  <a:pt x="1026" y="38"/>
                </a:cubicBezTo>
                <a:cubicBezTo>
                  <a:pt x="1035" y="53"/>
                  <a:pt x="1043" y="73"/>
                  <a:pt x="1043" y="97"/>
                </a:cubicBezTo>
                <a:cubicBezTo>
                  <a:pt x="1043" y="122"/>
                  <a:pt x="1035" y="142"/>
                  <a:pt x="1026" y="156"/>
                </a:cubicBezTo>
                <a:cubicBezTo>
                  <a:pt x="1016" y="172"/>
                  <a:pt x="1002" y="183"/>
                  <a:pt x="991" y="189"/>
                </a:cubicBezTo>
                <a:lnTo>
                  <a:pt x="991" y="292"/>
                </a:lnTo>
                <a:lnTo>
                  <a:pt x="1020" y="263"/>
                </a:lnTo>
                <a:cubicBezTo>
                  <a:pt x="1018" y="255"/>
                  <a:pt x="1017" y="245"/>
                  <a:pt x="1020" y="234"/>
                </a:cubicBezTo>
                <a:cubicBezTo>
                  <a:pt x="1022" y="222"/>
                  <a:pt x="1028" y="209"/>
                  <a:pt x="1040" y="198"/>
                </a:cubicBezTo>
                <a:cubicBezTo>
                  <a:pt x="1056" y="182"/>
                  <a:pt x="1073" y="177"/>
                  <a:pt x="1087" y="176"/>
                </a:cubicBezTo>
                <a:cubicBezTo>
                  <a:pt x="1103" y="175"/>
                  <a:pt x="1118" y="180"/>
                  <a:pt x="1122" y="185"/>
                </a:cubicBezTo>
                <a:cubicBezTo>
                  <a:pt x="1126" y="189"/>
                  <a:pt x="1132" y="203"/>
                  <a:pt x="1131" y="219"/>
                </a:cubicBezTo>
                <a:cubicBezTo>
                  <a:pt x="1130" y="233"/>
                  <a:pt x="1125" y="250"/>
                  <a:pt x="1110" y="265"/>
                </a:cubicBezTo>
                <a:cubicBezTo>
                  <a:pt x="1101" y="276"/>
                  <a:pt x="1085" y="284"/>
                  <a:pt x="1072" y="287"/>
                </a:cubicBezTo>
                <a:cubicBezTo>
                  <a:pt x="1062" y="289"/>
                  <a:pt x="1052" y="288"/>
                  <a:pt x="1043" y="287"/>
                </a:cubicBezTo>
                <a:lnTo>
                  <a:pt x="991" y="339"/>
                </a:lnTo>
                <a:lnTo>
                  <a:pt x="991" y="392"/>
                </a:lnTo>
                <a:lnTo>
                  <a:pt x="1114" y="392"/>
                </a:lnTo>
                <a:cubicBezTo>
                  <a:pt x="1123" y="392"/>
                  <a:pt x="1131" y="399"/>
                  <a:pt x="1131" y="409"/>
                </a:cubicBezTo>
                <a:lnTo>
                  <a:pt x="1131" y="498"/>
                </a:lnTo>
                <a:cubicBezTo>
                  <a:pt x="1131" y="507"/>
                  <a:pt x="1123" y="514"/>
                  <a:pt x="1114" y="514"/>
                </a:cubicBezTo>
                <a:cubicBezTo>
                  <a:pt x="1104" y="514"/>
                  <a:pt x="1098" y="507"/>
                  <a:pt x="1098" y="498"/>
                </a:cubicBezTo>
                <a:lnTo>
                  <a:pt x="1098" y="425"/>
                </a:lnTo>
                <a:lnTo>
                  <a:pt x="852" y="425"/>
                </a:lnTo>
                <a:lnTo>
                  <a:pt x="852" y="638"/>
                </a:lnTo>
                <a:lnTo>
                  <a:pt x="932" y="638"/>
                </a:lnTo>
                <a:cubicBezTo>
                  <a:pt x="941" y="638"/>
                  <a:pt x="949" y="645"/>
                  <a:pt x="949" y="654"/>
                </a:cubicBezTo>
                <a:lnTo>
                  <a:pt x="949" y="822"/>
                </a:lnTo>
                <a:cubicBezTo>
                  <a:pt x="949" y="831"/>
                  <a:pt x="941" y="838"/>
                  <a:pt x="932" y="838"/>
                </a:cubicBezTo>
                <a:cubicBezTo>
                  <a:pt x="928" y="838"/>
                  <a:pt x="923" y="836"/>
                  <a:pt x="920" y="833"/>
                </a:cubicBezTo>
                <a:lnTo>
                  <a:pt x="888" y="801"/>
                </a:lnTo>
                <a:lnTo>
                  <a:pt x="852" y="837"/>
                </a:lnTo>
                <a:lnTo>
                  <a:pt x="852" y="1037"/>
                </a:lnTo>
                <a:lnTo>
                  <a:pt x="1098" y="1037"/>
                </a:lnTo>
                <a:lnTo>
                  <a:pt x="1098" y="573"/>
                </a:lnTo>
                <a:cubicBezTo>
                  <a:pt x="1098" y="564"/>
                  <a:pt x="1104" y="556"/>
                  <a:pt x="1114" y="556"/>
                </a:cubicBezTo>
                <a:cubicBezTo>
                  <a:pt x="1123" y="556"/>
                  <a:pt x="1131" y="564"/>
                  <a:pt x="1131" y="573"/>
                </a:cubicBezTo>
                <a:lnTo>
                  <a:pt x="1131" y="1052"/>
                </a:lnTo>
                <a:cubicBezTo>
                  <a:pt x="1131" y="1061"/>
                  <a:pt x="1124" y="1070"/>
                  <a:pt x="1114" y="1070"/>
                </a:cubicBezTo>
                <a:lnTo>
                  <a:pt x="835" y="1070"/>
                </a:lnTo>
                <a:cubicBezTo>
                  <a:pt x="826" y="1070"/>
                  <a:pt x="819" y="1062"/>
                  <a:pt x="819" y="1053"/>
                </a:cubicBezTo>
                <a:lnTo>
                  <a:pt x="819" y="870"/>
                </a:lnTo>
                <a:lnTo>
                  <a:pt x="722" y="967"/>
                </a:lnTo>
                <a:lnTo>
                  <a:pt x="722" y="1053"/>
                </a:lnTo>
                <a:cubicBezTo>
                  <a:pt x="722" y="1062"/>
                  <a:pt x="714" y="1070"/>
                  <a:pt x="705" y="1070"/>
                </a:cubicBezTo>
                <a:lnTo>
                  <a:pt x="426" y="1070"/>
                </a:lnTo>
                <a:cubicBezTo>
                  <a:pt x="417" y="1070"/>
                  <a:pt x="409" y="1062"/>
                  <a:pt x="409" y="1053"/>
                </a:cubicBezTo>
                <a:lnTo>
                  <a:pt x="409" y="527"/>
                </a:lnTo>
                <a:cubicBezTo>
                  <a:pt x="409" y="518"/>
                  <a:pt x="417" y="510"/>
                  <a:pt x="426" y="510"/>
                </a:cubicBezTo>
                <a:lnTo>
                  <a:pt x="549" y="510"/>
                </a:lnTo>
                <a:lnTo>
                  <a:pt x="549" y="478"/>
                </a:lnTo>
                <a:moveTo>
                  <a:pt x="1098" y="208"/>
                </a:moveTo>
                <a:cubicBezTo>
                  <a:pt x="1098" y="208"/>
                  <a:pt x="1095" y="208"/>
                  <a:pt x="1089" y="209"/>
                </a:cubicBezTo>
                <a:cubicBezTo>
                  <a:pt x="1082" y="209"/>
                  <a:pt x="1072" y="212"/>
                  <a:pt x="1063" y="221"/>
                </a:cubicBezTo>
                <a:cubicBezTo>
                  <a:pt x="1057" y="228"/>
                  <a:pt x="1053" y="235"/>
                  <a:pt x="1052" y="241"/>
                </a:cubicBezTo>
                <a:cubicBezTo>
                  <a:pt x="1050" y="250"/>
                  <a:pt x="1050" y="255"/>
                  <a:pt x="1050" y="256"/>
                </a:cubicBezTo>
                <a:cubicBezTo>
                  <a:pt x="1052" y="257"/>
                  <a:pt x="1064" y="255"/>
                  <a:pt x="1065" y="255"/>
                </a:cubicBezTo>
                <a:cubicBezTo>
                  <a:pt x="1071" y="253"/>
                  <a:pt x="1079" y="250"/>
                  <a:pt x="1085" y="243"/>
                </a:cubicBezTo>
                <a:cubicBezTo>
                  <a:pt x="1092" y="236"/>
                  <a:pt x="1097" y="227"/>
                  <a:pt x="1098" y="217"/>
                </a:cubicBezTo>
                <a:cubicBezTo>
                  <a:pt x="1098" y="211"/>
                  <a:pt x="1098" y="208"/>
                  <a:pt x="1098" y="208"/>
                </a:cubicBezTo>
                <a:moveTo>
                  <a:pt x="442" y="348"/>
                </a:moveTo>
                <a:cubicBezTo>
                  <a:pt x="443" y="362"/>
                  <a:pt x="444" y="372"/>
                  <a:pt x="455" y="383"/>
                </a:cubicBezTo>
                <a:cubicBezTo>
                  <a:pt x="462" y="389"/>
                  <a:pt x="469" y="393"/>
                  <a:pt x="475" y="394"/>
                </a:cubicBezTo>
                <a:cubicBezTo>
                  <a:pt x="484" y="396"/>
                  <a:pt x="489" y="396"/>
                  <a:pt x="490" y="396"/>
                </a:cubicBezTo>
                <a:cubicBezTo>
                  <a:pt x="490" y="395"/>
                  <a:pt x="490" y="392"/>
                  <a:pt x="489" y="387"/>
                </a:cubicBezTo>
                <a:cubicBezTo>
                  <a:pt x="489" y="379"/>
                  <a:pt x="486" y="370"/>
                  <a:pt x="477" y="361"/>
                </a:cubicBezTo>
                <a:cubicBezTo>
                  <a:pt x="466" y="350"/>
                  <a:pt x="457" y="349"/>
                  <a:pt x="442" y="348"/>
                </a:cubicBezTo>
                <a:moveTo>
                  <a:pt x="851" y="208"/>
                </a:moveTo>
                <a:cubicBezTo>
                  <a:pt x="852" y="223"/>
                  <a:pt x="853" y="232"/>
                  <a:pt x="864" y="243"/>
                </a:cubicBezTo>
                <a:cubicBezTo>
                  <a:pt x="871" y="250"/>
                  <a:pt x="880" y="255"/>
                  <a:pt x="890" y="255"/>
                </a:cubicBezTo>
                <a:cubicBezTo>
                  <a:pt x="896" y="256"/>
                  <a:pt x="899" y="256"/>
                  <a:pt x="899" y="256"/>
                </a:cubicBezTo>
                <a:cubicBezTo>
                  <a:pt x="899" y="256"/>
                  <a:pt x="899" y="253"/>
                  <a:pt x="898" y="247"/>
                </a:cubicBezTo>
                <a:cubicBezTo>
                  <a:pt x="898" y="239"/>
                  <a:pt x="895" y="230"/>
                  <a:pt x="886" y="221"/>
                </a:cubicBezTo>
                <a:cubicBezTo>
                  <a:pt x="880" y="215"/>
                  <a:pt x="864" y="209"/>
                  <a:pt x="851" y="208"/>
                </a:cubicBezTo>
                <a:moveTo>
                  <a:pt x="589" y="196"/>
                </a:moveTo>
                <a:cubicBezTo>
                  <a:pt x="579" y="180"/>
                  <a:pt x="567" y="173"/>
                  <a:pt x="565" y="173"/>
                </a:cubicBezTo>
                <a:cubicBezTo>
                  <a:pt x="562" y="173"/>
                  <a:pt x="552" y="180"/>
                  <a:pt x="542" y="196"/>
                </a:cubicBezTo>
                <a:cubicBezTo>
                  <a:pt x="536" y="206"/>
                  <a:pt x="531" y="220"/>
                  <a:pt x="531" y="237"/>
                </a:cubicBezTo>
                <a:cubicBezTo>
                  <a:pt x="531" y="254"/>
                  <a:pt x="536" y="268"/>
                  <a:pt x="542" y="278"/>
                </a:cubicBezTo>
                <a:cubicBezTo>
                  <a:pt x="552" y="294"/>
                  <a:pt x="562" y="301"/>
                  <a:pt x="565" y="301"/>
                </a:cubicBezTo>
                <a:cubicBezTo>
                  <a:pt x="567" y="301"/>
                  <a:pt x="579" y="294"/>
                  <a:pt x="589" y="278"/>
                </a:cubicBezTo>
                <a:cubicBezTo>
                  <a:pt x="595" y="268"/>
                  <a:pt x="600" y="254"/>
                  <a:pt x="600" y="237"/>
                </a:cubicBezTo>
                <a:cubicBezTo>
                  <a:pt x="600" y="220"/>
                  <a:pt x="595" y="206"/>
                  <a:pt x="589" y="196"/>
                </a:cubicBezTo>
                <a:moveTo>
                  <a:pt x="998" y="56"/>
                </a:moveTo>
                <a:cubicBezTo>
                  <a:pt x="988" y="41"/>
                  <a:pt x="978" y="33"/>
                  <a:pt x="975" y="33"/>
                </a:cubicBezTo>
                <a:cubicBezTo>
                  <a:pt x="972" y="33"/>
                  <a:pt x="961" y="41"/>
                  <a:pt x="952" y="56"/>
                </a:cubicBezTo>
                <a:cubicBezTo>
                  <a:pt x="945" y="66"/>
                  <a:pt x="940" y="80"/>
                  <a:pt x="940" y="97"/>
                </a:cubicBezTo>
                <a:cubicBezTo>
                  <a:pt x="940" y="115"/>
                  <a:pt x="945" y="128"/>
                  <a:pt x="952" y="139"/>
                </a:cubicBezTo>
                <a:cubicBezTo>
                  <a:pt x="961" y="154"/>
                  <a:pt x="972" y="161"/>
                  <a:pt x="975" y="161"/>
                </a:cubicBezTo>
                <a:cubicBezTo>
                  <a:pt x="978" y="161"/>
                  <a:pt x="988" y="154"/>
                  <a:pt x="998" y="139"/>
                </a:cubicBezTo>
                <a:cubicBezTo>
                  <a:pt x="1004" y="128"/>
                  <a:pt x="1009" y="115"/>
                  <a:pt x="1009" y="97"/>
                </a:cubicBezTo>
                <a:cubicBezTo>
                  <a:pt x="1009" y="80"/>
                  <a:pt x="1004" y="66"/>
                  <a:pt x="998" y="56"/>
                </a:cubicBezTo>
                <a:moveTo>
                  <a:pt x="178" y="428"/>
                </a:moveTo>
                <a:cubicBezTo>
                  <a:pt x="169" y="413"/>
                  <a:pt x="158" y="407"/>
                  <a:pt x="156" y="407"/>
                </a:cubicBezTo>
                <a:cubicBezTo>
                  <a:pt x="153" y="407"/>
                  <a:pt x="144" y="413"/>
                  <a:pt x="135" y="428"/>
                </a:cubicBezTo>
                <a:cubicBezTo>
                  <a:pt x="129" y="437"/>
                  <a:pt x="124" y="451"/>
                  <a:pt x="124" y="467"/>
                </a:cubicBezTo>
                <a:cubicBezTo>
                  <a:pt x="124" y="484"/>
                  <a:pt x="129" y="496"/>
                  <a:pt x="135" y="506"/>
                </a:cubicBezTo>
                <a:cubicBezTo>
                  <a:pt x="144" y="520"/>
                  <a:pt x="153" y="527"/>
                  <a:pt x="156" y="527"/>
                </a:cubicBezTo>
                <a:cubicBezTo>
                  <a:pt x="158" y="527"/>
                  <a:pt x="169" y="520"/>
                  <a:pt x="178" y="506"/>
                </a:cubicBezTo>
                <a:cubicBezTo>
                  <a:pt x="184" y="496"/>
                  <a:pt x="188" y="484"/>
                  <a:pt x="188" y="467"/>
                </a:cubicBezTo>
                <a:cubicBezTo>
                  <a:pt x="188" y="451"/>
                  <a:pt x="184" y="437"/>
                  <a:pt x="178" y="428"/>
                </a:cubicBezTo>
                <a:moveTo>
                  <a:pt x="689" y="1000"/>
                </a:moveTo>
                <a:lnTo>
                  <a:pt x="652" y="1037"/>
                </a:lnTo>
                <a:lnTo>
                  <a:pt x="689" y="1037"/>
                </a:lnTo>
                <a:lnTo>
                  <a:pt x="689" y="1000"/>
                </a:lnTo>
                <a:moveTo>
                  <a:pt x="821" y="710"/>
                </a:moveTo>
                <a:lnTo>
                  <a:pt x="495" y="1037"/>
                </a:lnTo>
                <a:lnTo>
                  <a:pt x="605" y="1037"/>
                </a:lnTo>
                <a:lnTo>
                  <a:pt x="876" y="765"/>
                </a:lnTo>
                <a:cubicBezTo>
                  <a:pt x="883" y="759"/>
                  <a:pt x="893" y="759"/>
                  <a:pt x="899" y="765"/>
                </a:cubicBezTo>
                <a:lnTo>
                  <a:pt x="916" y="782"/>
                </a:lnTo>
                <a:lnTo>
                  <a:pt x="916" y="671"/>
                </a:lnTo>
                <a:lnTo>
                  <a:pt x="805" y="671"/>
                </a:lnTo>
                <a:lnTo>
                  <a:pt x="821" y="687"/>
                </a:lnTo>
                <a:cubicBezTo>
                  <a:pt x="828" y="693"/>
                  <a:pt x="828" y="704"/>
                  <a:pt x="821" y="71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55" name="Google Shape;655;p40"/>
          <p:cNvSpPr/>
          <p:nvPr/>
        </p:nvSpPr>
        <p:spPr>
          <a:xfrm>
            <a:off x="7615231" y="3419537"/>
            <a:ext cx="407160" cy="269280"/>
          </a:xfrm>
          <a:custGeom>
            <a:rect b="b" l="l" r="r" t="t"/>
            <a:pathLst>
              <a:path extrusionOk="0" h="748" w="1131">
                <a:moveTo>
                  <a:pt x="314" y="115"/>
                </a:moveTo>
                <a:lnTo>
                  <a:pt x="222" y="207"/>
                </a:lnTo>
                <a:lnTo>
                  <a:pt x="243" y="241"/>
                </a:lnTo>
                <a:cubicBezTo>
                  <a:pt x="247" y="249"/>
                  <a:pt x="245" y="259"/>
                  <a:pt x="237" y="264"/>
                </a:cubicBezTo>
                <a:cubicBezTo>
                  <a:pt x="229" y="269"/>
                  <a:pt x="219" y="266"/>
                  <a:pt x="214" y="258"/>
                </a:cubicBezTo>
                <a:lnTo>
                  <a:pt x="199" y="233"/>
                </a:lnTo>
                <a:lnTo>
                  <a:pt x="125" y="324"/>
                </a:lnTo>
                <a:cubicBezTo>
                  <a:pt x="134" y="336"/>
                  <a:pt x="139" y="351"/>
                  <a:pt x="139" y="366"/>
                </a:cubicBezTo>
                <a:cubicBezTo>
                  <a:pt x="139" y="385"/>
                  <a:pt x="132" y="403"/>
                  <a:pt x="118" y="416"/>
                </a:cubicBezTo>
                <a:lnTo>
                  <a:pt x="210" y="567"/>
                </a:lnTo>
                <a:cubicBezTo>
                  <a:pt x="238" y="569"/>
                  <a:pt x="264" y="578"/>
                  <a:pt x="286" y="592"/>
                </a:cubicBezTo>
                <a:cubicBezTo>
                  <a:pt x="308" y="607"/>
                  <a:pt x="327" y="627"/>
                  <a:pt x="339" y="651"/>
                </a:cubicBezTo>
                <a:lnTo>
                  <a:pt x="353" y="651"/>
                </a:lnTo>
                <a:cubicBezTo>
                  <a:pt x="366" y="651"/>
                  <a:pt x="378" y="656"/>
                  <a:pt x="387" y="665"/>
                </a:cubicBezTo>
                <a:cubicBezTo>
                  <a:pt x="396" y="674"/>
                  <a:pt x="402" y="686"/>
                  <a:pt x="402" y="699"/>
                </a:cubicBezTo>
                <a:cubicBezTo>
                  <a:pt x="402" y="713"/>
                  <a:pt x="396" y="725"/>
                  <a:pt x="387" y="734"/>
                </a:cubicBezTo>
                <a:cubicBezTo>
                  <a:pt x="378" y="742"/>
                  <a:pt x="366" y="748"/>
                  <a:pt x="353" y="748"/>
                </a:cubicBezTo>
                <a:lnTo>
                  <a:pt x="48" y="748"/>
                </a:lnTo>
                <a:cubicBezTo>
                  <a:pt x="35" y="748"/>
                  <a:pt x="23" y="742"/>
                  <a:pt x="14" y="734"/>
                </a:cubicBezTo>
                <a:cubicBezTo>
                  <a:pt x="5" y="725"/>
                  <a:pt x="0" y="713"/>
                  <a:pt x="0" y="699"/>
                </a:cubicBezTo>
                <a:cubicBezTo>
                  <a:pt x="0" y="686"/>
                  <a:pt x="5" y="674"/>
                  <a:pt x="14" y="665"/>
                </a:cubicBezTo>
                <a:cubicBezTo>
                  <a:pt x="23" y="656"/>
                  <a:pt x="35" y="651"/>
                  <a:pt x="48" y="651"/>
                </a:cubicBezTo>
                <a:lnTo>
                  <a:pt x="62" y="651"/>
                </a:lnTo>
                <a:cubicBezTo>
                  <a:pt x="74" y="627"/>
                  <a:pt x="93" y="607"/>
                  <a:pt x="115" y="592"/>
                </a:cubicBezTo>
                <a:cubicBezTo>
                  <a:pt x="132" y="581"/>
                  <a:pt x="152" y="573"/>
                  <a:pt x="173" y="569"/>
                </a:cubicBezTo>
                <a:lnTo>
                  <a:pt x="90" y="433"/>
                </a:lnTo>
                <a:cubicBezTo>
                  <a:pt x="84" y="435"/>
                  <a:pt x="77" y="436"/>
                  <a:pt x="69" y="436"/>
                </a:cubicBezTo>
                <a:cubicBezTo>
                  <a:pt x="50" y="436"/>
                  <a:pt x="33" y="428"/>
                  <a:pt x="20" y="416"/>
                </a:cubicBezTo>
                <a:cubicBezTo>
                  <a:pt x="7" y="403"/>
                  <a:pt x="0" y="385"/>
                  <a:pt x="0" y="366"/>
                </a:cubicBezTo>
                <a:cubicBezTo>
                  <a:pt x="0" y="346"/>
                  <a:pt x="7" y="330"/>
                  <a:pt x="20" y="317"/>
                </a:cubicBezTo>
                <a:cubicBezTo>
                  <a:pt x="33" y="305"/>
                  <a:pt x="50" y="297"/>
                  <a:pt x="69" y="297"/>
                </a:cubicBezTo>
                <a:cubicBezTo>
                  <a:pt x="80" y="297"/>
                  <a:pt x="90" y="299"/>
                  <a:pt x="99" y="303"/>
                </a:cubicBezTo>
                <a:lnTo>
                  <a:pt x="180" y="205"/>
                </a:lnTo>
                <a:cubicBezTo>
                  <a:pt x="168" y="189"/>
                  <a:pt x="162" y="169"/>
                  <a:pt x="162" y="149"/>
                </a:cubicBezTo>
                <a:cubicBezTo>
                  <a:pt x="162" y="125"/>
                  <a:pt x="171" y="100"/>
                  <a:pt x="189" y="82"/>
                </a:cubicBezTo>
                <a:cubicBezTo>
                  <a:pt x="208" y="63"/>
                  <a:pt x="232" y="55"/>
                  <a:pt x="256" y="55"/>
                </a:cubicBezTo>
                <a:cubicBezTo>
                  <a:pt x="281" y="55"/>
                  <a:pt x="304" y="63"/>
                  <a:pt x="322" y="81"/>
                </a:cubicBezTo>
                <a:lnTo>
                  <a:pt x="367" y="109"/>
                </a:lnTo>
                <a:lnTo>
                  <a:pt x="367" y="70"/>
                </a:lnTo>
                <a:cubicBezTo>
                  <a:pt x="367" y="51"/>
                  <a:pt x="375" y="33"/>
                  <a:pt x="388" y="20"/>
                </a:cubicBezTo>
                <a:cubicBezTo>
                  <a:pt x="401" y="8"/>
                  <a:pt x="418" y="0"/>
                  <a:pt x="438" y="0"/>
                </a:cubicBezTo>
                <a:lnTo>
                  <a:pt x="1060" y="0"/>
                </a:lnTo>
                <a:cubicBezTo>
                  <a:pt x="1080" y="0"/>
                  <a:pt x="1097" y="7"/>
                  <a:pt x="1110" y="20"/>
                </a:cubicBezTo>
                <a:cubicBezTo>
                  <a:pt x="1123" y="32"/>
                  <a:pt x="1131" y="51"/>
                  <a:pt x="1131" y="70"/>
                </a:cubicBezTo>
                <a:lnTo>
                  <a:pt x="1131" y="207"/>
                </a:lnTo>
                <a:cubicBezTo>
                  <a:pt x="1131" y="216"/>
                  <a:pt x="1123" y="224"/>
                  <a:pt x="1114" y="224"/>
                </a:cubicBezTo>
                <a:cubicBezTo>
                  <a:pt x="1105" y="224"/>
                  <a:pt x="1097" y="216"/>
                  <a:pt x="1097" y="207"/>
                </a:cubicBezTo>
                <a:lnTo>
                  <a:pt x="1097" y="70"/>
                </a:lnTo>
                <a:cubicBezTo>
                  <a:pt x="1097" y="60"/>
                  <a:pt x="1093" y="50"/>
                  <a:pt x="1087" y="44"/>
                </a:cubicBezTo>
                <a:cubicBezTo>
                  <a:pt x="1080" y="37"/>
                  <a:pt x="1071" y="33"/>
                  <a:pt x="1060" y="33"/>
                </a:cubicBezTo>
                <a:lnTo>
                  <a:pt x="438" y="33"/>
                </a:lnTo>
                <a:cubicBezTo>
                  <a:pt x="428" y="33"/>
                  <a:pt x="418" y="37"/>
                  <a:pt x="412" y="44"/>
                </a:cubicBezTo>
                <a:cubicBezTo>
                  <a:pt x="405" y="50"/>
                  <a:pt x="401" y="60"/>
                  <a:pt x="401" y="70"/>
                </a:cubicBezTo>
                <a:lnTo>
                  <a:pt x="401" y="129"/>
                </a:lnTo>
                <a:lnTo>
                  <a:pt x="475" y="174"/>
                </a:lnTo>
                <a:cubicBezTo>
                  <a:pt x="484" y="180"/>
                  <a:pt x="485" y="192"/>
                  <a:pt x="477" y="200"/>
                </a:cubicBezTo>
                <a:lnTo>
                  <a:pt x="454" y="224"/>
                </a:lnTo>
                <a:cubicBezTo>
                  <a:pt x="457" y="229"/>
                  <a:pt x="460" y="234"/>
                  <a:pt x="462" y="240"/>
                </a:cubicBezTo>
                <a:cubicBezTo>
                  <a:pt x="466" y="250"/>
                  <a:pt x="469" y="262"/>
                  <a:pt x="469" y="273"/>
                </a:cubicBezTo>
                <a:cubicBezTo>
                  <a:pt x="469" y="298"/>
                  <a:pt x="459" y="320"/>
                  <a:pt x="443" y="336"/>
                </a:cubicBezTo>
                <a:cubicBezTo>
                  <a:pt x="431" y="347"/>
                  <a:pt x="417" y="356"/>
                  <a:pt x="401" y="359"/>
                </a:cubicBezTo>
                <a:lnTo>
                  <a:pt x="401" y="403"/>
                </a:lnTo>
                <a:lnTo>
                  <a:pt x="1097" y="403"/>
                </a:lnTo>
                <a:lnTo>
                  <a:pt x="1097" y="282"/>
                </a:lnTo>
                <a:cubicBezTo>
                  <a:pt x="1097" y="273"/>
                  <a:pt x="1105" y="266"/>
                  <a:pt x="1114" y="266"/>
                </a:cubicBezTo>
                <a:cubicBezTo>
                  <a:pt x="1123" y="266"/>
                  <a:pt x="1131" y="273"/>
                  <a:pt x="1131" y="282"/>
                </a:cubicBezTo>
                <a:lnTo>
                  <a:pt x="1131" y="493"/>
                </a:lnTo>
                <a:cubicBezTo>
                  <a:pt x="1131" y="513"/>
                  <a:pt x="1123" y="530"/>
                  <a:pt x="1110" y="543"/>
                </a:cubicBezTo>
                <a:cubicBezTo>
                  <a:pt x="1097" y="556"/>
                  <a:pt x="1080" y="564"/>
                  <a:pt x="1060" y="564"/>
                </a:cubicBezTo>
                <a:lnTo>
                  <a:pt x="841" y="564"/>
                </a:lnTo>
                <a:lnTo>
                  <a:pt x="864" y="651"/>
                </a:lnTo>
                <a:lnTo>
                  <a:pt x="912" y="651"/>
                </a:lnTo>
                <a:cubicBezTo>
                  <a:pt x="938" y="651"/>
                  <a:pt x="960" y="672"/>
                  <a:pt x="960" y="699"/>
                </a:cubicBezTo>
                <a:cubicBezTo>
                  <a:pt x="960" y="726"/>
                  <a:pt x="938" y="748"/>
                  <a:pt x="912" y="748"/>
                </a:cubicBezTo>
                <a:lnTo>
                  <a:pt x="607" y="748"/>
                </a:lnTo>
                <a:cubicBezTo>
                  <a:pt x="580" y="748"/>
                  <a:pt x="558" y="726"/>
                  <a:pt x="558" y="699"/>
                </a:cubicBezTo>
                <a:cubicBezTo>
                  <a:pt x="558" y="673"/>
                  <a:pt x="580" y="651"/>
                  <a:pt x="607" y="651"/>
                </a:cubicBezTo>
                <a:lnTo>
                  <a:pt x="654" y="651"/>
                </a:lnTo>
                <a:lnTo>
                  <a:pt x="678" y="564"/>
                </a:lnTo>
                <a:lnTo>
                  <a:pt x="438" y="564"/>
                </a:lnTo>
                <a:cubicBezTo>
                  <a:pt x="418" y="564"/>
                  <a:pt x="401" y="556"/>
                  <a:pt x="388" y="543"/>
                </a:cubicBezTo>
                <a:cubicBezTo>
                  <a:pt x="375" y="530"/>
                  <a:pt x="367" y="513"/>
                  <a:pt x="367" y="493"/>
                </a:cubicBezTo>
                <a:lnTo>
                  <a:pt x="367" y="361"/>
                </a:lnTo>
                <a:cubicBezTo>
                  <a:pt x="360" y="360"/>
                  <a:pt x="353" y="358"/>
                  <a:pt x="347" y="355"/>
                </a:cubicBezTo>
                <a:cubicBezTo>
                  <a:pt x="341" y="353"/>
                  <a:pt x="336" y="350"/>
                  <a:pt x="331" y="347"/>
                </a:cubicBezTo>
                <a:lnTo>
                  <a:pt x="306" y="371"/>
                </a:lnTo>
                <a:cubicBezTo>
                  <a:pt x="298" y="379"/>
                  <a:pt x="285" y="376"/>
                  <a:pt x="280" y="366"/>
                </a:cubicBezTo>
                <a:lnTo>
                  <a:pt x="253" y="323"/>
                </a:lnTo>
                <a:cubicBezTo>
                  <a:pt x="249" y="315"/>
                  <a:pt x="251" y="305"/>
                  <a:pt x="259" y="300"/>
                </a:cubicBezTo>
                <a:cubicBezTo>
                  <a:pt x="267" y="295"/>
                  <a:pt x="277" y="298"/>
                  <a:pt x="282" y="306"/>
                </a:cubicBezTo>
                <a:lnTo>
                  <a:pt x="298" y="332"/>
                </a:lnTo>
                <a:cubicBezTo>
                  <a:pt x="345" y="285"/>
                  <a:pt x="392" y="238"/>
                  <a:pt x="440" y="191"/>
                </a:cubicBezTo>
                <a:cubicBezTo>
                  <a:pt x="398" y="166"/>
                  <a:pt x="356" y="140"/>
                  <a:pt x="314" y="115"/>
                </a:cubicBezTo>
                <a:moveTo>
                  <a:pt x="429" y="248"/>
                </a:moveTo>
                <a:lnTo>
                  <a:pt x="355" y="322"/>
                </a:lnTo>
                <a:cubicBezTo>
                  <a:pt x="356" y="323"/>
                  <a:pt x="358" y="324"/>
                  <a:pt x="359" y="325"/>
                </a:cubicBezTo>
                <a:cubicBezTo>
                  <a:pt x="366" y="327"/>
                  <a:pt x="373" y="329"/>
                  <a:pt x="380" y="329"/>
                </a:cubicBezTo>
                <a:cubicBezTo>
                  <a:pt x="396" y="329"/>
                  <a:pt x="409" y="322"/>
                  <a:pt x="419" y="313"/>
                </a:cubicBezTo>
                <a:cubicBezTo>
                  <a:pt x="430" y="302"/>
                  <a:pt x="436" y="289"/>
                  <a:pt x="436" y="273"/>
                </a:cubicBezTo>
                <a:cubicBezTo>
                  <a:pt x="436" y="264"/>
                  <a:pt x="434" y="256"/>
                  <a:pt x="429" y="248"/>
                </a:cubicBezTo>
                <a:moveTo>
                  <a:pt x="538" y="276"/>
                </a:moveTo>
                <a:cubicBezTo>
                  <a:pt x="529" y="276"/>
                  <a:pt x="522" y="268"/>
                  <a:pt x="522" y="259"/>
                </a:cubicBezTo>
                <a:cubicBezTo>
                  <a:pt x="522" y="250"/>
                  <a:pt x="529" y="243"/>
                  <a:pt x="538" y="243"/>
                </a:cubicBezTo>
                <a:lnTo>
                  <a:pt x="960" y="243"/>
                </a:lnTo>
                <a:cubicBezTo>
                  <a:pt x="969" y="243"/>
                  <a:pt x="976" y="250"/>
                  <a:pt x="976" y="259"/>
                </a:cubicBezTo>
                <a:cubicBezTo>
                  <a:pt x="976" y="268"/>
                  <a:pt x="969" y="276"/>
                  <a:pt x="960" y="276"/>
                </a:cubicBezTo>
                <a:lnTo>
                  <a:pt x="538" y="276"/>
                </a:lnTo>
                <a:moveTo>
                  <a:pt x="538" y="340"/>
                </a:moveTo>
                <a:cubicBezTo>
                  <a:pt x="529" y="340"/>
                  <a:pt x="522" y="332"/>
                  <a:pt x="522" y="323"/>
                </a:cubicBezTo>
                <a:cubicBezTo>
                  <a:pt x="522" y="313"/>
                  <a:pt x="529" y="307"/>
                  <a:pt x="538" y="307"/>
                </a:cubicBezTo>
                <a:lnTo>
                  <a:pt x="885" y="307"/>
                </a:lnTo>
                <a:cubicBezTo>
                  <a:pt x="894" y="307"/>
                  <a:pt x="901" y="313"/>
                  <a:pt x="901" y="323"/>
                </a:cubicBezTo>
                <a:cubicBezTo>
                  <a:pt x="901" y="332"/>
                  <a:pt x="894" y="340"/>
                  <a:pt x="885" y="340"/>
                </a:cubicBezTo>
                <a:lnTo>
                  <a:pt x="538" y="340"/>
                </a:lnTo>
                <a:moveTo>
                  <a:pt x="538" y="84"/>
                </a:moveTo>
                <a:lnTo>
                  <a:pt x="960" y="84"/>
                </a:lnTo>
                <a:cubicBezTo>
                  <a:pt x="969" y="84"/>
                  <a:pt x="976" y="91"/>
                  <a:pt x="976" y="100"/>
                </a:cubicBezTo>
                <a:lnTo>
                  <a:pt x="976" y="195"/>
                </a:lnTo>
                <a:cubicBezTo>
                  <a:pt x="976" y="204"/>
                  <a:pt x="969" y="211"/>
                  <a:pt x="960" y="211"/>
                </a:cubicBezTo>
                <a:lnTo>
                  <a:pt x="538" y="211"/>
                </a:lnTo>
                <a:cubicBezTo>
                  <a:pt x="529" y="211"/>
                  <a:pt x="522" y="204"/>
                  <a:pt x="522" y="195"/>
                </a:cubicBezTo>
                <a:lnTo>
                  <a:pt x="522" y="100"/>
                </a:lnTo>
                <a:cubicBezTo>
                  <a:pt x="522" y="91"/>
                  <a:pt x="529" y="84"/>
                  <a:pt x="538" y="84"/>
                </a:cubicBezTo>
                <a:moveTo>
                  <a:pt x="943" y="117"/>
                </a:moveTo>
                <a:lnTo>
                  <a:pt x="555" y="117"/>
                </a:lnTo>
                <a:lnTo>
                  <a:pt x="555" y="178"/>
                </a:lnTo>
                <a:lnTo>
                  <a:pt x="943" y="178"/>
                </a:lnTo>
                <a:lnTo>
                  <a:pt x="943" y="117"/>
                </a:lnTo>
                <a:moveTo>
                  <a:pt x="203" y="180"/>
                </a:moveTo>
                <a:lnTo>
                  <a:pt x="287" y="96"/>
                </a:lnTo>
                <a:cubicBezTo>
                  <a:pt x="277" y="90"/>
                  <a:pt x="267" y="88"/>
                  <a:pt x="256" y="88"/>
                </a:cubicBezTo>
                <a:cubicBezTo>
                  <a:pt x="241" y="88"/>
                  <a:pt x="225" y="94"/>
                  <a:pt x="213" y="106"/>
                </a:cubicBezTo>
                <a:cubicBezTo>
                  <a:pt x="201" y="118"/>
                  <a:pt x="195" y="134"/>
                  <a:pt x="195" y="149"/>
                </a:cubicBezTo>
                <a:cubicBezTo>
                  <a:pt x="195" y="160"/>
                  <a:pt x="197" y="170"/>
                  <a:pt x="203" y="180"/>
                </a:cubicBezTo>
                <a:moveTo>
                  <a:pt x="95" y="340"/>
                </a:moveTo>
                <a:cubicBezTo>
                  <a:pt x="89" y="334"/>
                  <a:pt x="79" y="330"/>
                  <a:pt x="69" y="330"/>
                </a:cubicBezTo>
                <a:cubicBezTo>
                  <a:pt x="59" y="330"/>
                  <a:pt x="50" y="334"/>
                  <a:pt x="43" y="340"/>
                </a:cubicBezTo>
                <a:cubicBezTo>
                  <a:pt x="37" y="347"/>
                  <a:pt x="33" y="356"/>
                  <a:pt x="33" y="366"/>
                </a:cubicBezTo>
                <a:cubicBezTo>
                  <a:pt x="33" y="376"/>
                  <a:pt x="37" y="386"/>
                  <a:pt x="43" y="392"/>
                </a:cubicBezTo>
                <a:cubicBezTo>
                  <a:pt x="50" y="399"/>
                  <a:pt x="59" y="403"/>
                  <a:pt x="69" y="403"/>
                </a:cubicBezTo>
                <a:cubicBezTo>
                  <a:pt x="79" y="403"/>
                  <a:pt x="89" y="399"/>
                  <a:pt x="95" y="392"/>
                </a:cubicBezTo>
                <a:cubicBezTo>
                  <a:pt x="102" y="386"/>
                  <a:pt x="106" y="376"/>
                  <a:pt x="106" y="366"/>
                </a:cubicBezTo>
                <a:cubicBezTo>
                  <a:pt x="106" y="356"/>
                  <a:pt x="102" y="347"/>
                  <a:pt x="95" y="340"/>
                </a:cubicBezTo>
                <a:moveTo>
                  <a:pt x="268" y="620"/>
                </a:moveTo>
                <a:cubicBezTo>
                  <a:pt x="249" y="607"/>
                  <a:pt x="226" y="600"/>
                  <a:pt x="201" y="600"/>
                </a:cubicBezTo>
                <a:cubicBezTo>
                  <a:pt x="176" y="600"/>
                  <a:pt x="152" y="607"/>
                  <a:pt x="133" y="620"/>
                </a:cubicBezTo>
                <a:cubicBezTo>
                  <a:pt x="121" y="628"/>
                  <a:pt x="110" y="638"/>
                  <a:pt x="101" y="651"/>
                </a:cubicBezTo>
                <a:lnTo>
                  <a:pt x="300" y="651"/>
                </a:lnTo>
                <a:cubicBezTo>
                  <a:pt x="292" y="638"/>
                  <a:pt x="281" y="628"/>
                  <a:pt x="268" y="620"/>
                </a:cubicBezTo>
                <a:moveTo>
                  <a:pt x="722" y="499"/>
                </a:moveTo>
                <a:cubicBezTo>
                  <a:pt x="713" y="499"/>
                  <a:pt x="705" y="492"/>
                  <a:pt x="705" y="484"/>
                </a:cubicBezTo>
                <a:cubicBezTo>
                  <a:pt x="705" y="475"/>
                  <a:pt x="713" y="467"/>
                  <a:pt x="722" y="467"/>
                </a:cubicBezTo>
                <a:lnTo>
                  <a:pt x="776" y="467"/>
                </a:lnTo>
                <a:cubicBezTo>
                  <a:pt x="786" y="467"/>
                  <a:pt x="793" y="475"/>
                  <a:pt x="793" y="484"/>
                </a:cubicBezTo>
                <a:cubicBezTo>
                  <a:pt x="793" y="492"/>
                  <a:pt x="786" y="499"/>
                  <a:pt x="776" y="499"/>
                </a:cubicBezTo>
                <a:lnTo>
                  <a:pt x="722" y="499"/>
                </a:lnTo>
                <a:moveTo>
                  <a:pt x="353" y="684"/>
                </a:moveTo>
                <a:lnTo>
                  <a:pt x="48" y="684"/>
                </a:lnTo>
                <a:cubicBezTo>
                  <a:pt x="44" y="684"/>
                  <a:pt x="40" y="685"/>
                  <a:pt x="37" y="688"/>
                </a:cubicBezTo>
                <a:cubicBezTo>
                  <a:pt x="34" y="691"/>
                  <a:pt x="33" y="695"/>
                  <a:pt x="33" y="699"/>
                </a:cubicBezTo>
                <a:cubicBezTo>
                  <a:pt x="33" y="704"/>
                  <a:pt x="34" y="707"/>
                  <a:pt x="37" y="710"/>
                </a:cubicBezTo>
                <a:cubicBezTo>
                  <a:pt x="40" y="713"/>
                  <a:pt x="44" y="715"/>
                  <a:pt x="48" y="715"/>
                </a:cubicBezTo>
                <a:lnTo>
                  <a:pt x="353" y="715"/>
                </a:lnTo>
                <a:cubicBezTo>
                  <a:pt x="357" y="715"/>
                  <a:pt x="361" y="713"/>
                  <a:pt x="364" y="710"/>
                </a:cubicBezTo>
                <a:cubicBezTo>
                  <a:pt x="367" y="707"/>
                  <a:pt x="368" y="704"/>
                  <a:pt x="368" y="699"/>
                </a:cubicBezTo>
                <a:cubicBezTo>
                  <a:pt x="368" y="695"/>
                  <a:pt x="367" y="691"/>
                  <a:pt x="364" y="688"/>
                </a:cubicBezTo>
                <a:cubicBezTo>
                  <a:pt x="361" y="685"/>
                  <a:pt x="357" y="684"/>
                  <a:pt x="353" y="684"/>
                </a:cubicBezTo>
                <a:moveTo>
                  <a:pt x="912" y="684"/>
                </a:moveTo>
                <a:lnTo>
                  <a:pt x="607" y="684"/>
                </a:lnTo>
                <a:cubicBezTo>
                  <a:pt x="598" y="684"/>
                  <a:pt x="591" y="691"/>
                  <a:pt x="591" y="699"/>
                </a:cubicBezTo>
                <a:cubicBezTo>
                  <a:pt x="591" y="708"/>
                  <a:pt x="598" y="715"/>
                  <a:pt x="607" y="715"/>
                </a:cubicBezTo>
                <a:lnTo>
                  <a:pt x="912" y="715"/>
                </a:lnTo>
                <a:cubicBezTo>
                  <a:pt x="920" y="715"/>
                  <a:pt x="927" y="708"/>
                  <a:pt x="927" y="699"/>
                </a:cubicBezTo>
                <a:cubicBezTo>
                  <a:pt x="927" y="691"/>
                  <a:pt x="920" y="684"/>
                  <a:pt x="912" y="684"/>
                </a:cubicBezTo>
                <a:moveTo>
                  <a:pt x="712" y="564"/>
                </a:moveTo>
                <a:lnTo>
                  <a:pt x="689" y="651"/>
                </a:lnTo>
                <a:lnTo>
                  <a:pt x="830" y="651"/>
                </a:lnTo>
                <a:lnTo>
                  <a:pt x="807" y="564"/>
                </a:lnTo>
                <a:lnTo>
                  <a:pt x="712" y="564"/>
                </a:lnTo>
                <a:moveTo>
                  <a:pt x="1097" y="493"/>
                </a:moveTo>
                <a:lnTo>
                  <a:pt x="1097" y="436"/>
                </a:lnTo>
                <a:lnTo>
                  <a:pt x="401" y="436"/>
                </a:lnTo>
                <a:lnTo>
                  <a:pt x="401" y="493"/>
                </a:lnTo>
                <a:cubicBezTo>
                  <a:pt x="401" y="504"/>
                  <a:pt x="405" y="513"/>
                  <a:pt x="412" y="520"/>
                </a:cubicBezTo>
                <a:cubicBezTo>
                  <a:pt x="418" y="526"/>
                  <a:pt x="428" y="530"/>
                  <a:pt x="438" y="530"/>
                </a:cubicBezTo>
                <a:lnTo>
                  <a:pt x="1060" y="530"/>
                </a:lnTo>
                <a:cubicBezTo>
                  <a:pt x="1071" y="530"/>
                  <a:pt x="1080" y="526"/>
                  <a:pt x="1087" y="520"/>
                </a:cubicBezTo>
                <a:cubicBezTo>
                  <a:pt x="1093" y="513"/>
                  <a:pt x="1097" y="504"/>
                  <a:pt x="1097" y="49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56" name="Google Shape;656;p40"/>
          <p:cNvSpPr/>
          <p:nvPr/>
        </p:nvSpPr>
        <p:spPr>
          <a:xfrm>
            <a:off x="5389971" y="3379054"/>
            <a:ext cx="407160" cy="346320"/>
          </a:xfrm>
          <a:custGeom>
            <a:rect b="b" l="l" r="r" t="t"/>
            <a:pathLst>
              <a:path extrusionOk="0" h="962" w="1131">
                <a:moveTo>
                  <a:pt x="990" y="70"/>
                </a:moveTo>
                <a:cubicBezTo>
                  <a:pt x="999" y="70"/>
                  <a:pt x="1007" y="77"/>
                  <a:pt x="1007" y="86"/>
                </a:cubicBezTo>
                <a:cubicBezTo>
                  <a:pt x="1007" y="95"/>
                  <a:pt x="999" y="103"/>
                  <a:pt x="990" y="103"/>
                </a:cubicBezTo>
                <a:lnTo>
                  <a:pt x="966" y="103"/>
                </a:lnTo>
                <a:cubicBezTo>
                  <a:pt x="956" y="103"/>
                  <a:pt x="949" y="95"/>
                  <a:pt x="949" y="86"/>
                </a:cubicBezTo>
                <a:cubicBezTo>
                  <a:pt x="949" y="77"/>
                  <a:pt x="956" y="70"/>
                  <a:pt x="966" y="70"/>
                </a:cubicBezTo>
                <a:lnTo>
                  <a:pt x="990" y="70"/>
                </a:lnTo>
                <a:moveTo>
                  <a:pt x="834" y="754"/>
                </a:moveTo>
                <a:cubicBezTo>
                  <a:pt x="825" y="754"/>
                  <a:pt x="817" y="747"/>
                  <a:pt x="817" y="738"/>
                </a:cubicBezTo>
                <a:cubicBezTo>
                  <a:pt x="817" y="729"/>
                  <a:pt x="825" y="721"/>
                  <a:pt x="834" y="721"/>
                </a:cubicBezTo>
                <a:lnTo>
                  <a:pt x="963" y="721"/>
                </a:lnTo>
                <a:cubicBezTo>
                  <a:pt x="972" y="721"/>
                  <a:pt x="979" y="729"/>
                  <a:pt x="979" y="738"/>
                </a:cubicBezTo>
                <a:cubicBezTo>
                  <a:pt x="979" y="747"/>
                  <a:pt x="972" y="754"/>
                  <a:pt x="963" y="754"/>
                </a:cubicBezTo>
                <a:lnTo>
                  <a:pt x="834" y="754"/>
                </a:lnTo>
                <a:moveTo>
                  <a:pt x="834" y="818"/>
                </a:moveTo>
                <a:cubicBezTo>
                  <a:pt x="825" y="818"/>
                  <a:pt x="817" y="811"/>
                  <a:pt x="817" y="802"/>
                </a:cubicBezTo>
                <a:cubicBezTo>
                  <a:pt x="817" y="793"/>
                  <a:pt x="825" y="785"/>
                  <a:pt x="834" y="785"/>
                </a:cubicBezTo>
                <a:lnTo>
                  <a:pt x="911" y="785"/>
                </a:lnTo>
                <a:cubicBezTo>
                  <a:pt x="920" y="785"/>
                  <a:pt x="928" y="793"/>
                  <a:pt x="928" y="802"/>
                </a:cubicBezTo>
                <a:cubicBezTo>
                  <a:pt x="928" y="811"/>
                  <a:pt x="920" y="818"/>
                  <a:pt x="911" y="818"/>
                </a:cubicBezTo>
                <a:lnTo>
                  <a:pt x="834" y="818"/>
                </a:lnTo>
                <a:moveTo>
                  <a:pt x="624" y="672"/>
                </a:moveTo>
                <a:lnTo>
                  <a:pt x="744" y="672"/>
                </a:lnTo>
                <a:cubicBezTo>
                  <a:pt x="764" y="672"/>
                  <a:pt x="781" y="689"/>
                  <a:pt x="781" y="710"/>
                </a:cubicBezTo>
                <a:lnTo>
                  <a:pt x="781" y="830"/>
                </a:lnTo>
                <a:cubicBezTo>
                  <a:pt x="781" y="850"/>
                  <a:pt x="764" y="867"/>
                  <a:pt x="744" y="867"/>
                </a:cubicBezTo>
                <a:lnTo>
                  <a:pt x="624" y="867"/>
                </a:lnTo>
                <a:cubicBezTo>
                  <a:pt x="603" y="867"/>
                  <a:pt x="586" y="850"/>
                  <a:pt x="586" y="830"/>
                </a:cubicBezTo>
                <a:lnTo>
                  <a:pt x="586" y="710"/>
                </a:lnTo>
                <a:cubicBezTo>
                  <a:pt x="586" y="689"/>
                  <a:pt x="603" y="672"/>
                  <a:pt x="624" y="672"/>
                </a:cubicBezTo>
                <a:moveTo>
                  <a:pt x="744" y="705"/>
                </a:moveTo>
                <a:lnTo>
                  <a:pt x="624" y="705"/>
                </a:lnTo>
                <a:cubicBezTo>
                  <a:pt x="621" y="705"/>
                  <a:pt x="619" y="707"/>
                  <a:pt x="619" y="710"/>
                </a:cubicBezTo>
                <a:lnTo>
                  <a:pt x="619" y="830"/>
                </a:lnTo>
                <a:cubicBezTo>
                  <a:pt x="619" y="832"/>
                  <a:pt x="621" y="834"/>
                  <a:pt x="624" y="834"/>
                </a:cubicBezTo>
                <a:lnTo>
                  <a:pt x="744" y="834"/>
                </a:lnTo>
                <a:cubicBezTo>
                  <a:pt x="746" y="834"/>
                  <a:pt x="748" y="832"/>
                  <a:pt x="748" y="830"/>
                </a:cubicBezTo>
                <a:lnTo>
                  <a:pt x="748" y="710"/>
                </a:lnTo>
                <a:cubicBezTo>
                  <a:pt x="748" y="707"/>
                  <a:pt x="746" y="705"/>
                  <a:pt x="744" y="705"/>
                </a:cubicBezTo>
                <a:moveTo>
                  <a:pt x="400" y="754"/>
                </a:moveTo>
                <a:cubicBezTo>
                  <a:pt x="391" y="754"/>
                  <a:pt x="383" y="747"/>
                  <a:pt x="383" y="738"/>
                </a:cubicBezTo>
                <a:cubicBezTo>
                  <a:pt x="383" y="729"/>
                  <a:pt x="391" y="721"/>
                  <a:pt x="400" y="721"/>
                </a:cubicBezTo>
                <a:lnTo>
                  <a:pt x="529" y="721"/>
                </a:lnTo>
                <a:cubicBezTo>
                  <a:pt x="538" y="721"/>
                  <a:pt x="545" y="729"/>
                  <a:pt x="545" y="738"/>
                </a:cubicBezTo>
                <a:cubicBezTo>
                  <a:pt x="545" y="747"/>
                  <a:pt x="538" y="754"/>
                  <a:pt x="529" y="754"/>
                </a:cubicBezTo>
                <a:lnTo>
                  <a:pt x="400" y="754"/>
                </a:lnTo>
                <a:moveTo>
                  <a:pt x="400" y="818"/>
                </a:moveTo>
                <a:cubicBezTo>
                  <a:pt x="391" y="818"/>
                  <a:pt x="383" y="811"/>
                  <a:pt x="383" y="802"/>
                </a:cubicBezTo>
                <a:cubicBezTo>
                  <a:pt x="383" y="793"/>
                  <a:pt x="391" y="785"/>
                  <a:pt x="400" y="785"/>
                </a:cubicBezTo>
                <a:lnTo>
                  <a:pt x="477" y="785"/>
                </a:lnTo>
                <a:cubicBezTo>
                  <a:pt x="486" y="785"/>
                  <a:pt x="494" y="793"/>
                  <a:pt x="494" y="802"/>
                </a:cubicBezTo>
                <a:cubicBezTo>
                  <a:pt x="494" y="811"/>
                  <a:pt x="486" y="818"/>
                  <a:pt x="477" y="818"/>
                </a:cubicBezTo>
                <a:lnTo>
                  <a:pt x="400" y="818"/>
                </a:lnTo>
                <a:moveTo>
                  <a:pt x="314" y="807"/>
                </a:moveTo>
                <a:cubicBezTo>
                  <a:pt x="314" y="798"/>
                  <a:pt x="322" y="791"/>
                  <a:pt x="331" y="791"/>
                </a:cubicBezTo>
                <a:cubicBezTo>
                  <a:pt x="341" y="791"/>
                  <a:pt x="347" y="798"/>
                  <a:pt x="347" y="807"/>
                </a:cubicBezTo>
                <a:lnTo>
                  <a:pt x="347" y="830"/>
                </a:lnTo>
                <a:cubicBezTo>
                  <a:pt x="347" y="850"/>
                  <a:pt x="330" y="867"/>
                  <a:pt x="310" y="867"/>
                </a:cubicBezTo>
                <a:lnTo>
                  <a:pt x="190" y="867"/>
                </a:lnTo>
                <a:cubicBezTo>
                  <a:pt x="169" y="867"/>
                  <a:pt x="152" y="850"/>
                  <a:pt x="152" y="830"/>
                </a:cubicBezTo>
                <a:lnTo>
                  <a:pt x="152" y="710"/>
                </a:lnTo>
                <a:cubicBezTo>
                  <a:pt x="152" y="689"/>
                  <a:pt x="169" y="672"/>
                  <a:pt x="190" y="672"/>
                </a:cubicBezTo>
                <a:lnTo>
                  <a:pt x="310" y="672"/>
                </a:lnTo>
                <a:cubicBezTo>
                  <a:pt x="330" y="672"/>
                  <a:pt x="347" y="689"/>
                  <a:pt x="347" y="710"/>
                </a:cubicBezTo>
                <a:lnTo>
                  <a:pt x="347" y="732"/>
                </a:lnTo>
                <a:cubicBezTo>
                  <a:pt x="347" y="741"/>
                  <a:pt x="341" y="749"/>
                  <a:pt x="331" y="749"/>
                </a:cubicBezTo>
                <a:cubicBezTo>
                  <a:pt x="322" y="749"/>
                  <a:pt x="314" y="741"/>
                  <a:pt x="314" y="732"/>
                </a:cubicBezTo>
                <a:lnTo>
                  <a:pt x="314" y="710"/>
                </a:lnTo>
                <a:cubicBezTo>
                  <a:pt x="314" y="707"/>
                  <a:pt x="312" y="705"/>
                  <a:pt x="310" y="705"/>
                </a:cubicBezTo>
                <a:lnTo>
                  <a:pt x="190" y="705"/>
                </a:lnTo>
                <a:cubicBezTo>
                  <a:pt x="187" y="705"/>
                  <a:pt x="185" y="707"/>
                  <a:pt x="185" y="710"/>
                </a:cubicBezTo>
                <a:lnTo>
                  <a:pt x="185" y="830"/>
                </a:lnTo>
                <a:cubicBezTo>
                  <a:pt x="185" y="832"/>
                  <a:pt x="187" y="834"/>
                  <a:pt x="190" y="834"/>
                </a:cubicBezTo>
                <a:lnTo>
                  <a:pt x="310" y="834"/>
                </a:lnTo>
                <a:cubicBezTo>
                  <a:pt x="312" y="834"/>
                  <a:pt x="314" y="832"/>
                  <a:pt x="314" y="830"/>
                </a:cubicBezTo>
                <a:lnTo>
                  <a:pt x="314" y="807"/>
                </a:lnTo>
                <a:moveTo>
                  <a:pt x="834" y="514"/>
                </a:moveTo>
                <a:cubicBezTo>
                  <a:pt x="825" y="514"/>
                  <a:pt x="817" y="506"/>
                  <a:pt x="817" y="497"/>
                </a:cubicBezTo>
                <a:cubicBezTo>
                  <a:pt x="817" y="487"/>
                  <a:pt x="825" y="481"/>
                  <a:pt x="834" y="481"/>
                </a:cubicBezTo>
                <a:lnTo>
                  <a:pt x="963" y="481"/>
                </a:lnTo>
                <a:cubicBezTo>
                  <a:pt x="972" y="481"/>
                  <a:pt x="979" y="487"/>
                  <a:pt x="979" y="497"/>
                </a:cubicBezTo>
                <a:cubicBezTo>
                  <a:pt x="979" y="506"/>
                  <a:pt x="972" y="514"/>
                  <a:pt x="963" y="514"/>
                </a:cubicBezTo>
                <a:lnTo>
                  <a:pt x="834" y="514"/>
                </a:lnTo>
                <a:moveTo>
                  <a:pt x="834" y="578"/>
                </a:moveTo>
                <a:cubicBezTo>
                  <a:pt x="825" y="578"/>
                  <a:pt x="817" y="571"/>
                  <a:pt x="817" y="562"/>
                </a:cubicBezTo>
                <a:cubicBezTo>
                  <a:pt x="817" y="552"/>
                  <a:pt x="825" y="545"/>
                  <a:pt x="834" y="545"/>
                </a:cubicBezTo>
                <a:lnTo>
                  <a:pt x="911" y="545"/>
                </a:lnTo>
                <a:cubicBezTo>
                  <a:pt x="920" y="545"/>
                  <a:pt x="928" y="552"/>
                  <a:pt x="928" y="562"/>
                </a:cubicBezTo>
                <a:cubicBezTo>
                  <a:pt x="928" y="571"/>
                  <a:pt x="920" y="578"/>
                  <a:pt x="911" y="578"/>
                </a:cubicBezTo>
                <a:lnTo>
                  <a:pt x="834" y="578"/>
                </a:lnTo>
                <a:moveTo>
                  <a:pt x="624" y="432"/>
                </a:moveTo>
                <a:lnTo>
                  <a:pt x="744" y="432"/>
                </a:lnTo>
                <a:cubicBezTo>
                  <a:pt x="764" y="432"/>
                  <a:pt x="781" y="449"/>
                  <a:pt x="781" y="469"/>
                </a:cubicBezTo>
                <a:lnTo>
                  <a:pt x="781" y="590"/>
                </a:lnTo>
                <a:cubicBezTo>
                  <a:pt x="781" y="609"/>
                  <a:pt x="764" y="626"/>
                  <a:pt x="744" y="626"/>
                </a:cubicBezTo>
                <a:lnTo>
                  <a:pt x="624" y="626"/>
                </a:lnTo>
                <a:cubicBezTo>
                  <a:pt x="603" y="626"/>
                  <a:pt x="586" y="609"/>
                  <a:pt x="586" y="590"/>
                </a:cubicBezTo>
                <a:lnTo>
                  <a:pt x="586" y="469"/>
                </a:lnTo>
                <a:cubicBezTo>
                  <a:pt x="586" y="449"/>
                  <a:pt x="603" y="432"/>
                  <a:pt x="624" y="432"/>
                </a:cubicBezTo>
                <a:moveTo>
                  <a:pt x="744" y="465"/>
                </a:moveTo>
                <a:lnTo>
                  <a:pt x="624" y="465"/>
                </a:lnTo>
                <a:cubicBezTo>
                  <a:pt x="621" y="465"/>
                  <a:pt x="619" y="467"/>
                  <a:pt x="619" y="469"/>
                </a:cubicBezTo>
                <a:lnTo>
                  <a:pt x="619" y="590"/>
                </a:lnTo>
                <a:cubicBezTo>
                  <a:pt x="619" y="592"/>
                  <a:pt x="621" y="593"/>
                  <a:pt x="624" y="593"/>
                </a:cubicBezTo>
                <a:lnTo>
                  <a:pt x="744" y="593"/>
                </a:lnTo>
                <a:cubicBezTo>
                  <a:pt x="746" y="593"/>
                  <a:pt x="748" y="592"/>
                  <a:pt x="748" y="590"/>
                </a:cubicBezTo>
                <a:lnTo>
                  <a:pt x="748" y="469"/>
                </a:lnTo>
                <a:cubicBezTo>
                  <a:pt x="748" y="467"/>
                  <a:pt x="746" y="465"/>
                  <a:pt x="744" y="465"/>
                </a:cubicBezTo>
                <a:moveTo>
                  <a:pt x="400" y="514"/>
                </a:moveTo>
                <a:cubicBezTo>
                  <a:pt x="391" y="514"/>
                  <a:pt x="383" y="506"/>
                  <a:pt x="383" y="497"/>
                </a:cubicBezTo>
                <a:cubicBezTo>
                  <a:pt x="383" y="487"/>
                  <a:pt x="391" y="481"/>
                  <a:pt x="400" y="481"/>
                </a:cubicBezTo>
                <a:lnTo>
                  <a:pt x="529" y="481"/>
                </a:lnTo>
                <a:cubicBezTo>
                  <a:pt x="538" y="481"/>
                  <a:pt x="545" y="487"/>
                  <a:pt x="545" y="497"/>
                </a:cubicBezTo>
                <a:cubicBezTo>
                  <a:pt x="545" y="506"/>
                  <a:pt x="538" y="514"/>
                  <a:pt x="529" y="514"/>
                </a:cubicBezTo>
                <a:lnTo>
                  <a:pt x="400" y="514"/>
                </a:lnTo>
                <a:moveTo>
                  <a:pt x="400" y="578"/>
                </a:moveTo>
                <a:cubicBezTo>
                  <a:pt x="391" y="578"/>
                  <a:pt x="383" y="571"/>
                  <a:pt x="383" y="562"/>
                </a:cubicBezTo>
                <a:cubicBezTo>
                  <a:pt x="383" y="552"/>
                  <a:pt x="391" y="545"/>
                  <a:pt x="400" y="545"/>
                </a:cubicBezTo>
                <a:lnTo>
                  <a:pt x="477" y="545"/>
                </a:lnTo>
                <a:cubicBezTo>
                  <a:pt x="486" y="545"/>
                  <a:pt x="494" y="552"/>
                  <a:pt x="494" y="562"/>
                </a:cubicBezTo>
                <a:cubicBezTo>
                  <a:pt x="494" y="571"/>
                  <a:pt x="486" y="578"/>
                  <a:pt x="477" y="578"/>
                </a:cubicBezTo>
                <a:lnTo>
                  <a:pt x="400" y="578"/>
                </a:lnTo>
                <a:moveTo>
                  <a:pt x="314" y="567"/>
                </a:moveTo>
                <a:cubicBezTo>
                  <a:pt x="314" y="558"/>
                  <a:pt x="322" y="550"/>
                  <a:pt x="331" y="550"/>
                </a:cubicBezTo>
                <a:cubicBezTo>
                  <a:pt x="341" y="550"/>
                  <a:pt x="347" y="558"/>
                  <a:pt x="347" y="567"/>
                </a:cubicBezTo>
                <a:lnTo>
                  <a:pt x="347" y="590"/>
                </a:lnTo>
                <a:cubicBezTo>
                  <a:pt x="347" y="609"/>
                  <a:pt x="330" y="626"/>
                  <a:pt x="310" y="626"/>
                </a:cubicBezTo>
                <a:lnTo>
                  <a:pt x="190" y="626"/>
                </a:lnTo>
                <a:cubicBezTo>
                  <a:pt x="169" y="626"/>
                  <a:pt x="152" y="609"/>
                  <a:pt x="152" y="590"/>
                </a:cubicBezTo>
                <a:lnTo>
                  <a:pt x="152" y="469"/>
                </a:lnTo>
                <a:cubicBezTo>
                  <a:pt x="152" y="449"/>
                  <a:pt x="169" y="432"/>
                  <a:pt x="190" y="432"/>
                </a:cubicBezTo>
                <a:lnTo>
                  <a:pt x="310" y="432"/>
                </a:lnTo>
                <a:cubicBezTo>
                  <a:pt x="330" y="432"/>
                  <a:pt x="347" y="449"/>
                  <a:pt x="347" y="469"/>
                </a:cubicBezTo>
                <a:lnTo>
                  <a:pt x="347" y="492"/>
                </a:lnTo>
                <a:cubicBezTo>
                  <a:pt x="347" y="501"/>
                  <a:pt x="341" y="509"/>
                  <a:pt x="331" y="509"/>
                </a:cubicBezTo>
                <a:cubicBezTo>
                  <a:pt x="322" y="509"/>
                  <a:pt x="314" y="501"/>
                  <a:pt x="314" y="492"/>
                </a:cubicBezTo>
                <a:lnTo>
                  <a:pt x="314" y="469"/>
                </a:lnTo>
                <a:cubicBezTo>
                  <a:pt x="314" y="467"/>
                  <a:pt x="312" y="465"/>
                  <a:pt x="310" y="465"/>
                </a:cubicBezTo>
                <a:lnTo>
                  <a:pt x="190" y="465"/>
                </a:lnTo>
                <a:cubicBezTo>
                  <a:pt x="187" y="465"/>
                  <a:pt x="185" y="467"/>
                  <a:pt x="185" y="469"/>
                </a:cubicBezTo>
                <a:lnTo>
                  <a:pt x="185" y="590"/>
                </a:lnTo>
                <a:cubicBezTo>
                  <a:pt x="185" y="592"/>
                  <a:pt x="187" y="593"/>
                  <a:pt x="190" y="593"/>
                </a:cubicBezTo>
                <a:lnTo>
                  <a:pt x="310" y="593"/>
                </a:lnTo>
                <a:cubicBezTo>
                  <a:pt x="312" y="593"/>
                  <a:pt x="314" y="592"/>
                  <a:pt x="314" y="590"/>
                </a:cubicBezTo>
                <a:lnTo>
                  <a:pt x="314" y="567"/>
                </a:lnTo>
                <a:moveTo>
                  <a:pt x="85" y="0"/>
                </a:moveTo>
                <a:lnTo>
                  <a:pt x="1046" y="0"/>
                </a:lnTo>
                <a:cubicBezTo>
                  <a:pt x="1056" y="0"/>
                  <a:pt x="1063" y="8"/>
                  <a:pt x="1063" y="17"/>
                </a:cubicBezTo>
                <a:lnTo>
                  <a:pt x="1063" y="151"/>
                </a:lnTo>
                <a:lnTo>
                  <a:pt x="1077" y="179"/>
                </a:lnTo>
                <a:cubicBezTo>
                  <a:pt x="1082" y="187"/>
                  <a:pt x="1079" y="197"/>
                  <a:pt x="1070" y="201"/>
                </a:cubicBezTo>
                <a:cubicBezTo>
                  <a:pt x="1062" y="205"/>
                  <a:pt x="1052" y="202"/>
                  <a:pt x="1048" y="194"/>
                </a:cubicBezTo>
                <a:lnTo>
                  <a:pt x="1037" y="172"/>
                </a:lnTo>
                <a:lnTo>
                  <a:pt x="994" y="172"/>
                </a:lnTo>
                <a:lnTo>
                  <a:pt x="994" y="286"/>
                </a:lnTo>
                <a:cubicBezTo>
                  <a:pt x="994" y="300"/>
                  <a:pt x="1000" y="313"/>
                  <a:pt x="1009" y="322"/>
                </a:cubicBezTo>
                <a:cubicBezTo>
                  <a:pt x="1019" y="332"/>
                  <a:pt x="1032" y="338"/>
                  <a:pt x="1046" y="338"/>
                </a:cubicBezTo>
                <a:cubicBezTo>
                  <a:pt x="1060" y="338"/>
                  <a:pt x="1073" y="332"/>
                  <a:pt x="1083" y="322"/>
                </a:cubicBezTo>
                <a:cubicBezTo>
                  <a:pt x="1091" y="314"/>
                  <a:pt x="1097" y="302"/>
                  <a:pt x="1098" y="289"/>
                </a:cubicBezTo>
                <a:lnTo>
                  <a:pt x="1083" y="261"/>
                </a:lnTo>
                <a:cubicBezTo>
                  <a:pt x="1079" y="253"/>
                  <a:pt x="1082" y="243"/>
                  <a:pt x="1090" y="239"/>
                </a:cubicBezTo>
                <a:cubicBezTo>
                  <a:pt x="1098" y="234"/>
                  <a:pt x="1108" y="237"/>
                  <a:pt x="1112" y="246"/>
                </a:cubicBezTo>
                <a:lnTo>
                  <a:pt x="1129" y="278"/>
                </a:lnTo>
                <a:cubicBezTo>
                  <a:pt x="1130" y="280"/>
                  <a:pt x="1131" y="283"/>
                  <a:pt x="1131" y="286"/>
                </a:cubicBezTo>
                <a:cubicBezTo>
                  <a:pt x="1131" y="309"/>
                  <a:pt x="1121" y="330"/>
                  <a:pt x="1106" y="346"/>
                </a:cubicBezTo>
                <a:cubicBezTo>
                  <a:pt x="1094" y="357"/>
                  <a:pt x="1079" y="366"/>
                  <a:pt x="1062" y="369"/>
                </a:cubicBezTo>
                <a:lnTo>
                  <a:pt x="1063" y="612"/>
                </a:lnTo>
                <a:cubicBezTo>
                  <a:pt x="1063" y="621"/>
                  <a:pt x="1055" y="628"/>
                  <a:pt x="1046" y="628"/>
                </a:cubicBezTo>
                <a:cubicBezTo>
                  <a:pt x="1037" y="628"/>
                  <a:pt x="1030" y="621"/>
                  <a:pt x="1030" y="612"/>
                </a:cubicBezTo>
                <a:lnTo>
                  <a:pt x="1029" y="369"/>
                </a:lnTo>
                <a:cubicBezTo>
                  <a:pt x="1008" y="365"/>
                  <a:pt x="990" y="353"/>
                  <a:pt x="977" y="336"/>
                </a:cubicBezTo>
                <a:cubicBezTo>
                  <a:pt x="961" y="358"/>
                  <a:pt x="937" y="371"/>
                  <a:pt x="909" y="371"/>
                </a:cubicBezTo>
                <a:cubicBezTo>
                  <a:pt x="882" y="371"/>
                  <a:pt x="856" y="358"/>
                  <a:pt x="840" y="336"/>
                </a:cubicBezTo>
                <a:cubicBezTo>
                  <a:pt x="824" y="358"/>
                  <a:pt x="799" y="371"/>
                  <a:pt x="771" y="371"/>
                </a:cubicBezTo>
                <a:cubicBezTo>
                  <a:pt x="744" y="371"/>
                  <a:pt x="719" y="358"/>
                  <a:pt x="703" y="336"/>
                </a:cubicBezTo>
                <a:cubicBezTo>
                  <a:pt x="687" y="358"/>
                  <a:pt x="661" y="371"/>
                  <a:pt x="634" y="371"/>
                </a:cubicBezTo>
                <a:cubicBezTo>
                  <a:pt x="607" y="371"/>
                  <a:pt x="582" y="358"/>
                  <a:pt x="566" y="336"/>
                </a:cubicBezTo>
                <a:cubicBezTo>
                  <a:pt x="549" y="358"/>
                  <a:pt x="524" y="371"/>
                  <a:pt x="497" y="371"/>
                </a:cubicBezTo>
                <a:cubicBezTo>
                  <a:pt x="470" y="371"/>
                  <a:pt x="444" y="358"/>
                  <a:pt x="428" y="336"/>
                </a:cubicBezTo>
                <a:cubicBezTo>
                  <a:pt x="412" y="358"/>
                  <a:pt x="387" y="371"/>
                  <a:pt x="360" y="371"/>
                </a:cubicBezTo>
                <a:cubicBezTo>
                  <a:pt x="333" y="371"/>
                  <a:pt x="307" y="358"/>
                  <a:pt x="291" y="336"/>
                </a:cubicBezTo>
                <a:cubicBezTo>
                  <a:pt x="275" y="358"/>
                  <a:pt x="251" y="371"/>
                  <a:pt x="223" y="371"/>
                </a:cubicBezTo>
                <a:cubicBezTo>
                  <a:pt x="196" y="371"/>
                  <a:pt x="170" y="358"/>
                  <a:pt x="154" y="336"/>
                </a:cubicBezTo>
                <a:cubicBezTo>
                  <a:pt x="141" y="353"/>
                  <a:pt x="122" y="365"/>
                  <a:pt x="101" y="369"/>
                </a:cubicBezTo>
                <a:lnTo>
                  <a:pt x="101" y="928"/>
                </a:lnTo>
                <a:lnTo>
                  <a:pt x="1030" y="928"/>
                </a:lnTo>
                <a:lnTo>
                  <a:pt x="1030" y="687"/>
                </a:lnTo>
                <a:cubicBezTo>
                  <a:pt x="1030" y="678"/>
                  <a:pt x="1037" y="670"/>
                  <a:pt x="1046" y="670"/>
                </a:cubicBezTo>
                <a:cubicBezTo>
                  <a:pt x="1055" y="670"/>
                  <a:pt x="1063" y="678"/>
                  <a:pt x="1063" y="687"/>
                </a:cubicBezTo>
                <a:lnTo>
                  <a:pt x="1063" y="945"/>
                </a:lnTo>
                <a:cubicBezTo>
                  <a:pt x="1063" y="954"/>
                  <a:pt x="1056" y="962"/>
                  <a:pt x="1046" y="962"/>
                </a:cubicBezTo>
                <a:lnTo>
                  <a:pt x="85" y="962"/>
                </a:lnTo>
                <a:cubicBezTo>
                  <a:pt x="75" y="962"/>
                  <a:pt x="68" y="953"/>
                  <a:pt x="68" y="944"/>
                </a:cubicBezTo>
                <a:lnTo>
                  <a:pt x="68" y="369"/>
                </a:lnTo>
                <a:cubicBezTo>
                  <a:pt x="51" y="365"/>
                  <a:pt x="37" y="357"/>
                  <a:pt x="25" y="346"/>
                </a:cubicBezTo>
                <a:cubicBezTo>
                  <a:pt x="10" y="330"/>
                  <a:pt x="0" y="309"/>
                  <a:pt x="0" y="286"/>
                </a:cubicBezTo>
                <a:cubicBezTo>
                  <a:pt x="0" y="282"/>
                  <a:pt x="1" y="279"/>
                  <a:pt x="3" y="277"/>
                </a:cubicBezTo>
                <a:lnTo>
                  <a:pt x="68" y="150"/>
                </a:lnTo>
                <a:lnTo>
                  <a:pt x="68" y="17"/>
                </a:lnTo>
                <a:cubicBezTo>
                  <a:pt x="68" y="8"/>
                  <a:pt x="76" y="0"/>
                  <a:pt x="85" y="0"/>
                </a:cubicBezTo>
                <a:moveTo>
                  <a:pt x="961" y="172"/>
                </a:moveTo>
                <a:lnTo>
                  <a:pt x="857" y="172"/>
                </a:lnTo>
                <a:lnTo>
                  <a:pt x="857" y="286"/>
                </a:lnTo>
                <a:cubicBezTo>
                  <a:pt x="857" y="300"/>
                  <a:pt x="862" y="313"/>
                  <a:pt x="872" y="322"/>
                </a:cubicBezTo>
                <a:cubicBezTo>
                  <a:pt x="881" y="332"/>
                  <a:pt x="895" y="338"/>
                  <a:pt x="909" y="338"/>
                </a:cubicBezTo>
                <a:cubicBezTo>
                  <a:pt x="924" y="338"/>
                  <a:pt x="936" y="332"/>
                  <a:pt x="945" y="322"/>
                </a:cubicBezTo>
                <a:cubicBezTo>
                  <a:pt x="955" y="313"/>
                  <a:pt x="961" y="300"/>
                  <a:pt x="961" y="286"/>
                </a:cubicBezTo>
                <a:lnTo>
                  <a:pt x="961" y="172"/>
                </a:lnTo>
                <a:moveTo>
                  <a:pt x="823" y="172"/>
                </a:moveTo>
                <a:lnTo>
                  <a:pt x="719" y="172"/>
                </a:lnTo>
                <a:lnTo>
                  <a:pt x="719" y="286"/>
                </a:lnTo>
                <a:cubicBezTo>
                  <a:pt x="719" y="300"/>
                  <a:pt x="725" y="313"/>
                  <a:pt x="735" y="322"/>
                </a:cubicBezTo>
                <a:cubicBezTo>
                  <a:pt x="744" y="332"/>
                  <a:pt x="757" y="338"/>
                  <a:pt x="771" y="338"/>
                </a:cubicBezTo>
                <a:cubicBezTo>
                  <a:pt x="786" y="338"/>
                  <a:pt x="799" y="331"/>
                  <a:pt x="808" y="322"/>
                </a:cubicBezTo>
                <a:cubicBezTo>
                  <a:pt x="818" y="312"/>
                  <a:pt x="823" y="300"/>
                  <a:pt x="823" y="286"/>
                </a:cubicBezTo>
                <a:lnTo>
                  <a:pt x="823" y="172"/>
                </a:lnTo>
                <a:moveTo>
                  <a:pt x="686" y="172"/>
                </a:moveTo>
                <a:lnTo>
                  <a:pt x="582" y="172"/>
                </a:lnTo>
                <a:lnTo>
                  <a:pt x="582" y="286"/>
                </a:lnTo>
                <a:cubicBezTo>
                  <a:pt x="582" y="300"/>
                  <a:pt x="588" y="313"/>
                  <a:pt x="597" y="322"/>
                </a:cubicBezTo>
                <a:cubicBezTo>
                  <a:pt x="607" y="332"/>
                  <a:pt x="620" y="338"/>
                  <a:pt x="634" y="338"/>
                </a:cubicBezTo>
                <a:cubicBezTo>
                  <a:pt x="648" y="338"/>
                  <a:pt x="661" y="332"/>
                  <a:pt x="671" y="322"/>
                </a:cubicBezTo>
                <a:cubicBezTo>
                  <a:pt x="680" y="313"/>
                  <a:pt x="686" y="300"/>
                  <a:pt x="686" y="286"/>
                </a:cubicBezTo>
                <a:lnTo>
                  <a:pt x="686" y="172"/>
                </a:lnTo>
                <a:moveTo>
                  <a:pt x="549" y="172"/>
                </a:moveTo>
                <a:lnTo>
                  <a:pt x="445" y="172"/>
                </a:lnTo>
                <a:lnTo>
                  <a:pt x="445" y="286"/>
                </a:lnTo>
                <a:cubicBezTo>
                  <a:pt x="445" y="300"/>
                  <a:pt x="451" y="313"/>
                  <a:pt x="460" y="322"/>
                </a:cubicBezTo>
                <a:cubicBezTo>
                  <a:pt x="470" y="332"/>
                  <a:pt x="483" y="338"/>
                  <a:pt x="497" y="338"/>
                </a:cubicBezTo>
                <a:cubicBezTo>
                  <a:pt x="511" y="338"/>
                  <a:pt x="524" y="332"/>
                  <a:pt x="534" y="322"/>
                </a:cubicBezTo>
                <a:cubicBezTo>
                  <a:pt x="543" y="313"/>
                  <a:pt x="549" y="300"/>
                  <a:pt x="549" y="286"/>
                </a:cubicBezTo>
                <a:lnTo>
                  <a:pt x="549" y="172"/>
                </a:lnTo>
                <a:moveTo>
                  <a:pt x="412" y="172"/>
                </a:moveTo>
                <a:lnTo>
                  <a:pt x="308" y="172"/>
                </a:lnTo>
                <a:lnTo>
                  <a:pt x="308" y="286"/>
                </a:lnTo>
                <a:cubicBezTo>
                  <a:pt x="308" y="300"/>
                  <a:pt x="314" y="313"/>
                  <a:pt x="323" y="322"/>
                </a:cubicBezTo>
                <a:cubicBezTo>
                  <a:pt x="332" y="332"/>
                  <a:pt x="346" y="338"/>
                  <a:pt x="360" y="338"/>
                </a:cubicBezTo>
                <a:cubicBezTo>
                  <a:pt x="375" y="338"/>
                  <a:pt x="387" y="332"/>
                  <a:pt x="396" y="322"/>
                </a:cubicBezTo>
                <a:cubicBezTo>
                  <a:pt x="406" y="313"/>
                  <a:pt x="412" y="300"/>
                  <a:pt x="412" y="286"/>
                </a:cubicBezTo>
                <a:lnTo>
                  <a:pt x="412" y="172"/>
                </a:lnTo>
                <a:moveTo>
                  <a:pt x="275" y="172"/>
                </a:moveTo>
                <a:lnTo>
                  <a:pt x="171" y="172"/>
                </a:lnTo>
                <a:lnTo>
                  <a:pt x="171" y="286"/>
                </a:lnTo>
                <a:cubicBezTo>
                  <a:pt x="171" y="300"/>
                  <a:pt x="176" y="313"/>
                  <a:pt x="186" y="322"/>
                </a:cubicBezTo>
                <a:cubicBezTo>
                  <a:pt x="195" y="332"/>
                  <a:pt x="209" y="338"/>
                  <a:pt x="223" y="338"/>
                </a:cubicBezTo>
                <a:cubicBezTo>
                  <a:pt x="238" y="338"/>
                  <a:pt x="250" y="332"/>
                  <a:pt x="259" y="322"/>
                </a:cubicBezTo>
                <a:cubicBezTo>
                  <a:pt x="269" y="313"/>
                  <a:pt x="275" y="300"/>
                  <a:pt x="275" y="286"/>
                </a:cubicBezTo>
                <a:lnTo>
                  <a:pt x="275" y="172"/>
                </a:lnTo>
                <a:moveTo>
                  <a:pt x="137" y="172"/>
                </a:moveTo>
                <a:lnTo>
                  <a:pt x="94" y="172"/>
                </a:lnTo>
                <a:lnTo>
                  <a:pt x="33" y="289"/>
                </a:lnTo>
                <a:cubicBezTo>
                  <a:pt x="34" y="302"/>
                  <a:pt x="40" y="314"/>
                  <a:pt x="49" y="322"/>
                </a:cubicBezTo>
                <a:cubicBezTo>
                  <a:pt x="58" y="332"/>
                  <a:pt x="71" y="338"/>
                  <a:pt x="85" y="338"/>
                </a:cubicBezTo>
                <a:cubicBezTo>
                  <a:pt x="100" y="338"/>
                  <a:pt x="113" y="332"/>
                  <a:pt x="122" y="322"/>
                </a:cubicBezTo>
                <a:cubicBezTo>
                  <a:pt x="132" y="313"/>
                  <a:pt x="137" y="300"/>
                  <a:pt x="137" y="286"/>
                </a:cubicBezTo>
                <a:lnTo>
                  <a:pt x="137" y="172"/>
                </a:lnTo>
                <a:moveTo>
                  <a:pt x="1030" y="33"/>
                </a:moveTo>
                <a:lnTo>
                  <a:pt x="101" y="33"/>
                </a:lnTo>
                <a:lnTo>
                  <a:pt x="101" y="138"/>
                </a:lnTo>
                <a:lnTo>
                  <a:pt x="1030" y="138"/>
                </a:lnTo>
                <a:lnTo>
                  <a:pt x="1030" y="33"/>
                </a:lnTo>
                <a:moveTo>
                  <a:pt x="829" y="70"/>
                </a:moveTo>
                <a:cubicBezTo>
                  <a:pt x="838" y="70"/>
                  <a:pt x="845" y="77"/>
                  <a:pt x="845" y="86"/>
                </a:cubicBezTo>
                <a:cubicBezTo>
                  <a:pt x="845" y="95"/>
                  <a:pt x="838" y="103"/>
                  <a:pt x="829" y="103"/>
                </a:cubicBezTo>
                <a:lnTo>
                  <a:pt x="804" y="103"/>
                </a:lnTo>
                <a:cubicBezTo>
                  <a:pt x="795" y="103"/>
                  <a:pt x="788" y="95"/>
                  <a:pt x="788" y="86"/>
                </a:cubicBezTo>
                <a:cubicBezTo>
                  <a:pt x="788" y="77"/>
                  <a:pt x="795" y="70"/>
                  <a:pt x="804" y="70"/>
                </a:cubicBezTo>
                <a:lnTo>
                  <a:pt x="829" y="70"/>
                </a:lnTo>
                <a:moveTo>
                  <a:pt x="909" y="70"/>
                </a:moveTo>
                <a:cubicBezTo>
                  <a:pt x="918" y="70"/>
                  <a:pt x="926" y="77"/>
                  <a:pt x="926" y="86"/>
                </a:cubicBezTo>
                <a:cubicBezTo>
                  <a:pt x="926" y="95"/>
                  <a:pt x="918" y="103"/>
                  <a:pt x="909" y="103"/>
                </a:cubicBezTo>
                <a:lnTo>
                  <a:pt x="885" y="103"/>
                </a:lnTo>
                <a:cubicBezTo>
                  <a:pt x="876" y="103"/>
                  <a:pt x="868" y="95"/>
                  <a:pt x="868" y="86"/>
                </a:cubicBezTo>
                <a:cubicBezTo>
                  <a:pt x="868" y="77"/>
                  <a:pt x="876" y="70"/>
                  <a:pt x="885" y="70"/>
                </a:cubicBezTo>
                <a:lnTo>
                  <a:pt x="909" y="70"/>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57" name="Google Shape;657;p40"/>
          <p:cNvSpPr/>
          <p:nvPr/>
        </p:nvSpPr>
        <p:spPr>
          <a:xfrm>
            <a:off x="6493933" y="1522904"/>
            <a:ext cx="407160" cy="310320"/>
          </a:xfrm>
          <a:custGeom>
            <a:rect b="b" l="l" r="r" t="t"/>
            <a:pathLst>
              <a:path extrusionOk="0" h="862" w="1131">
                <a:moveTo>
                  <a:pt x="473" y="486"/>
                </a:moveTo>
                <a:cubicBezTo>
                  <a:pt x="493" y="502"/>
                  <a:pt x="519" y="510"/>
                  <a:pt x="549" y="512"/>
                </a:cubicBezTo>
                <a:lnTo>
                  <a:pt x="549" y="302"/>
                </a:lnTo>
                <a:cubicBezTo>
                  <a:pt x="549" y="293"/>
                  <a:pt x="556" y="285"/>
                  <a:pt x="565" y="285"/>
                </a:cubicBezTo>
                <a:cubicBezTo>
                  <a:pt x="574" y="285"/>
                  <a:pt x="582" y="293"/>
                  <a:pt x="582" y="302"/>
                </a:cubicBezTo>
                <a:lnTo>
                  <a:pt x="582" y="512"/>
                </a:lnTo>
                <a:cubicBezTo>
                  <a:pt x="611" y="510"/>
                  <a:pt x="638" y="502"/>
                  <a:pt x="657" y="486"/>
                </a:cubicBezTo>
                <a:cubicBezTo>
                  <a:pt x="687" y="460"/>
                  <a:pt x="694" y="419"/>
                  <a:pt x="694" y="381"/>
                </a:cubicBezTo>
                <a:cubicBezTo>
                  <a:pt x="694" y="334"/>
                  <a:pt x="682" y="284"/>
                  <a:pt x="654" y="245"/>
                </a:cubicBezTo>
                <a:cubicBezTo>
                  <a:pt x="631" y="212"/>
                  <a:pt x="600" y="192"/>
                  <a:pt x="565" y="192"/>
                </a:cubicBezTo>
                <a:cubicBezTo>
                  <a:pt x="531" y="192"/>
                  <a:pt x="499" y="212"/>
                  <a:pt x="476" y="245"/>
                </a:cubicBezTo>
                <a:cubicBezTo>
                  <a:pt x="449" y="284"/>
                  <a:pt x="436" y="334"/>
                  <a:pt x="436" y="381"/>
                </a:cubicBezTo>
                <a:cubicBezTo>
                  <a:pt x="436" y="419"/>
                  <a:pt x="444" y="460"/>
                  <a:pt x="473" y="486"/>
                </a:cubicBezTo>
                <a:moveTo>
                  <a:pt x="446" y="845"/>
                </a:moveTo>
                <a:cubicBezTo>
                  <a:pt x="446" y="854"/>
                  <a:pt x="438" y="862"/>
                  <a:pt x="429" y="862"/>
                </a:cubicBezTo>
                <a:cubicBezTo>
                  <a:pt x="420" y="862"/>
                  <a:pt x="412" y="854"/>
                  <a:pt x="412" y="845"/>
                </a:cubicBezTo>
                <a:lnTo>
                  <a:pt x="412" y="824"/>
                </a:lnTo>
                <a:cubicBezTo>
                  <a:pt x="412" y="811"/>
                  <a:pt x="418" y="798"/>
                  <a:pt x="427" y="790"/>
                </a:cubicBezTo>
                <a:cubicBezTo>
                  <a:pt x="436" y="781"/>
                  <a:pt x="448" y="775"/>
                  <a:pt x="461" y="775"/>
                </a:cubicBezTo>
                <a:lnTo>
                  <a:pt x="549" y="775"/>
                </a:lnTo>
                <a:lnTo>
                  <a:pt x="549" y="695"/>
                </a:lnTo>
                <a:lnTo>
                  <a:pt x="471" y="695"/>
                </a:lnTo>
                <a:cubicBezTo>
                  <a:pt x="455" y="695"/>
                  <a:pt x="440" y="688"/>
                  <a:pt x="430" y="678"/>
                </a:cubicBezTo>
                <a:cubicBezTo>
                  <a:pt x="419" y="667"/>
                  <a:pt x="412" y="652"/>
                  <a:pt x="412" y="636"/>
                </a:cubicBezTo>
                <a:cubicBezTo>
                  <a:pt x="412" y="620"/>
                  <a:pt x="419" y="606"/>
                  <a:pt x="430" y="595"/>
                </a:cubicBezTo>
                <a:cubicBezTo>
                  <a:pt x="440" y="585"/>
                  <a:pt x="455" y="578"/>
                  <a:pt x="471" y="578"/>
                </a:cubicBezTo>
                <a:lnTo>
                  <a:pt x="549" y="578"/>
                </a:lnTo>
                <a:lnTo>
                  <a:pt x="549" y="544"/>
                </a:lnTo>
                <a:cubicBezTo>
                  <a:pt x="511" y="543"/>
                  <a:pt x="478" y="533"/>
                  <a:pt x="452" y="510"/>
                </a:cubicBezTo>
                <a:cubicBezTo>
                  <a:pt x="442" y="502"/>
                  <a:pt x="433" y="492"/>
                  <a:pt x="426" y="480"/>
                </a:cubicBezTo>
                <a:lnTo>
                  <a:pt x="344" y="480"/>
                </a:lnTo>
                <a:lnTo>
                  <a:pt x="344" y="814"/>
                </a:lnTo>
                <a:cubicBezTo>
                  <a:pt x="344" y="824"/>
                  <a:pt x="337" y="831"/>
                  <a:pt x="328" y="831"/>
                </a:cubicBezTo>
                <a:lnTo>
                  <a:pt x="301" y="831"/>
                </a:lnTo>
                <a:lnTo>
                  <a:pt x="301" y="845"/>
                </a:lnTo>
                <a:cubicBezTo>
                  <a:pt x="301" y="854"/>
                  <a:pt x="294" y="862"/>
                  <a:pt x="285" y="862"/>
                </a:cubicBezTo>
                <a:cubicBezTo>
                  <a:pt x="276" y="862"/>
                  <a:pt x="268" y="854"/>
                  <a:pt x="268" y="845"/>
                </a:cubicBezTo>
                <a:lnTo>
                  <a:pt x="268" y="831"/>
                </a:lnTo>
                <a:lnTo>
                  <a:pt x="129" y="831"/>
                </a:lnTo>
                <a:lnTo>
                  <a:pt x="129" y="845"/>
                </a:lnTo>
                <a:cubicBezTo>
                  <a:pt x="129" y="854"/>
                  <a:pt x="122" y="862"/>
                  <a:pt x="113" y="862"/>
                </a:cubicBezTo>
                <a:cubicBezTo>
                  <a:pt x="104" y="862"/>
                  <a:pt x="96" y="854"/>
                  <a:pt x="96" y="845"/>
                </a:cubicBezTo>
                <a:lnTo>
                  <a:pt x="96" y="831"/>
                </a:lnTo>
                <a:lnTo>
                  <a:pt x="70" y="831"/>
                </a:lnTo>
                <a:cubicBezTo>
                  <a:pt x="61" y="831"/>
                  <a:pt x="53" y="824"/>
                  <a:pt x="53" y="814"/>
                </a:cubicBezTo>
                <a:lnTo>
                  <a:pt x="53" y="480"/>
                </a:lnTo>
                <a:lnTo>
                  <a:pt x="16" y="480"/>
                </a:lnTo>
                <a:cubicBezTo>
                  <a:pt x="7" y="480"/>
                  <a:pt x="0" y="473"/>
                  <a:pt x="0" y="464"/>
                </a:cubicBezTo>
                <a:lnTo>
                  <a:pt x="0" y="369"/>
                </a:lnTo>
                <a:cubicBezTo>
                  <a:pt x="0" y="360"/>
                  <a:pt x="7" y="353"/>
                  <a:pt x="16" y="353"/>
                </a:cubicBezTo>
                <a:lnTo>
                  <a:pt x="161" y="353"/>
                </a:lnTo>
                <a:cubicBezTo>
                  <a:pt x="171" y="353"/>
                  <a:pt x="178" y="359"/>
                  <a:pt x="178" y="369"/>
                </a:cubicBezTo>
                <a:cubicBezTo>
                  <a:pt x="178" y="378"/>
                  <a:pt x="171" y="386"/>
                  <a:pt x="161" y="386"/>
                </a:cubicBezTo>
                <a:lnTo>
                  <a:pt x="33" y="386"/>
                </a:lnTo>
                <a:lnTo>
                  <a:pt x="33" y="447"/>
                </a:lnTo>
                <a:lnTo>
                  <a:pt x="412" y="447"/>
                </a:lnTo>
                <a:cubicBezTo>
                  <a:pt x="407" y="430"/>
                  <a:pt x="404" y="409"/>
                  <a:pt x="403" y="386"/>
                </a:cubicBezTo>
                <a:lnTo>
                  <a:pt x="236" y="386"/>
                </a:lnTo>
                <a:cubicBezTo>
                  <a:pt x="227" y="386"/>
                  <a:pt x="220" y="378"/>
                  <a:pt x="220" y="369"/>
                </a:cubicBezTo>
                <a:cubicBezTo>
                  <a:pt x="220" y="359"/>
                  <a:pt x="227" y="353"/>
                  <a:pt x="236" y="353"/>
                </a:cubicBezTo>
                <a:lnTo>
                  <a:pt x="405" y="353"/>
                </a:lnTo>
                <a:cubicBezTo>
                  <a:pt x="406" y="340"/>
                  <a:pt x="408" y="328"/>
                  <a:pt x="410" y="316"/>
                </a:cubicBezTo>
                <a:lnTo>
                  <a:pt x="349" y="316"/>
                </a:lnTo>
                <a:cubicBezTo>
                  <a:pt x="335" y="316"/>
                  <a:pt x="323" y="311"/>
                  <a:pt x="314" y="302"/>
                </a:cubicBezTo>
                <a:cubicBezTo>
                  <a:pt x="305" y="293"/>
                  <a:pt x="300" y="281"/>
                  <a:pt x="300" y="268"/>
                </a:cubicBezTo>
                <a:lnTo>
                  <a:pt x="300" y="49"/>
                </a:lnTo>
                <a:cubicBezTo>
                  <a:pt x="300" y="35"/>
                  <a:pt x="305" y="23"/>
                  <a:pt x="314" y="14"/>
                </a:cubicBezTo>
                <a:cubicBezTo>
                  <a:pt x="323" y="6"/>
                  <a:pt x="335" y="0"/>
                  <a:pt x="349" y="0"/>
                </a:cubicBezTo>
                <a:lnTo>
                  <a:pt x="782" y="0"/>
                </a:lnTo>
                <a:cubicBezTo>
                  <a:pt x="795" y="0"/>
                  <a:pt x="807" y="6"/>
                  <a:pt x="816" y="14"/>
                </a:cubicBezTo>
                <a:cubicBezTo>
                  <a:pt x="825" y="23"/>
                  <a:pt x="831" y="35"/>
                  <a:pt x="831" y="49"/>
                </a:cubicBezTo>
                <a:lnTo>
                  <a:pt x="831" y="121"/>
                </a:lnTo>
                <a:cubicBezTo>
                  <a:pt x="831" y="130"/>
                  <a:pt x="823" y="137"/>
                  <a:pt x="814" y="137"/>
                </a:cubicBezTo>
                <a:cubicBezTo>
                  <a:pt x="805" y="137"/>
                  <a:pt x="797" y="130"/>
                  <a:pt x="797" y="121"/>
                </a:cubicBezTo>
                <a:lnTo>
                  <a:pt x="797" y="49"/>
                </a:lnTo>
                <a:cubicBezTo>
                  <a:pt x="797" y="45"/>
                  <a:pt x="796" y="41"/>
                  <a:pt x="793" y="38"/>
                </a:cubicBezTo>
                <a:cubicBezTo>
                  <a:pt x="790" y="35"/>
                  <a:pt x="786" y="33"/>
                  <a:pt x="782" y="33"/>
                </a:cubicBezTo>
                <a:lnTo>
                  <a:pt x="349" y="33"/>
                </a:lnTo>
                <a:cubicBezTo>
                  <a:pt x="344" y="33"/>
                  <a:pt x="341" y="35"/>
                  <a:pt x="338" y="38"/>
                </a:cubicBezTo>
                <a:cubicBezTo>
                  <a:pt x="335" y="41"/>
                  <a:pt x="333" y="45"/>
                  <a:pt x="333" y="49"/>
                </a:cubicBezTo>
                <a:lnTo>
                  <a:pt x="333" y="268"/>
                </a:lnTo>
                <a:cubicBezTo>
                  <a:pt x="333" y="272"/>
                  <a:pt x="335" y="276"/>
                  <a:pt x="338" y="279"/>
                </a:cubicBezTo>
                <a:cubicBezTo>
                  <a:pt x="341" y="281"/>
                  <a:pt x="344" y="283"/>
                  <a:pt x="349" y="283"/>
                </a:cubicBezTo>
                <a:lnTo>
                  <a:pt x="420" y="283"/>
                </a:lnTo>
                <a:cubicBezTo>
                  <a:pt x="427" y="262"/>
                  <a:pt x="437" y="243"/>
                  <a:pt x="449" y="226"/>
                </a:cubicBezTo>
                <a:cubicBezTo>
                  <a:pt x="478" y="185"/>
                  <a:pt x="519" y="159"/>
                  <a:pt x="565" y="159"/>
                </a:cubicBezTo>
                <a:cubicBezTo>
                  <a:pt x="611" y="159"/>
                  <a:pt x="652" y="185"/>
                  <a:pt x="681" y="226"/>
                </a:cubicBezTo>
                <a:cubicBezTo>
                  <a:pt x="693" y="243"/>
                  <a:pt x="703" y="262"/>
                  <a:pt x="711" y="283"/>
                </a:cubicBezTo>
                <a:lnTo>
                  <a:pt x="782" y="283"/>
                </a:lnTo>
                <a:cubicBezTo>
                  <a:pt x="786" y="283"/>
                  <a:pt x="790" y="281"/>
                  <a:pt x="793" y="279"/>
                </a:cubicBezTo>
                <a:cubicBezTo>
                  <a:pt x="796" y="276"/>
                  <a:pt x="797" y="272"/>
                  <a:pt x="797" y="268"/>
                </a:cubicBezTo>
                <a:lnTo>
                  <a:pt x="797" y="196"/>
                </a:lnTo>
                <a:cubicBezTo>
                  <a:pt x="797" y="187"/>
                  <a:pt x="805" y="179"/>
                  <a:pt x="814" y="179"/>
                </a:cubicBezTo>
                <a:cubicBezTo>
                  <a:pt x="823" y="179"/>
                  <a:pt x="830" y="187"/>
                  <a:pt x="830" y="196"/>
                </a:cubicBezTo>
                <a:lnTo>
                  <a:pt x="830" y="268"/>
                </a:lnTo>
                <a:cubicBezTo>
                  <a:pt x="830" y="281"/>
                  <a:pt x="825" y="293"/>
                  <a:pt x="816" y="302"/>
                </a:cubicBezTo>
                <a:cubicBezTo>
                  <a:pt x="807" y="311"/>
                  <a:pt x="795" y="316"/>
                  <a:pt x="782" y="316"/>
                </a:cubicBezTo>
                <a:lnTo>
                  <a:pt x="720" y="316"/>
                </a:lnTo>
                <a:cubicBezTo>
                  <a:pt x="723" y="328"/>
                  <a:pt x="725" y="340"/>
                  <a:pt x="726" y="353"/>
                </a:cubicBezTo>
                <a:lnTo>
                  <a:pt x="1114" y="353"/>
                </a:lnTo>
                <a:cubicBezTo>
                  <a:pt x="1123" y="353"/>
                  <a:pt x="1131" y="360"/>
                  <a:pt x="1131" y="369"/>
                </a:cubicBezTo>
                <a:lnTo>
                  <a:pt x="1131" y="464"/>
                </a:lnTo>
                <a:cubicBezTo>
                  <a:pt x="1131" y="473"/>
                  <a:pt x="1123" y="480"/>
                  <a:pt x="1114" y="480"/>
                </a:cubicBezTo>
                <a:lnTo>
                  <a:pt x="1077" y="480"/>
                </a:lnTo>
                <a:lnTo>
                  <a:pt x="1077" y="814"/>
                </a:lnTo>
                <a:cubicBezTo>
                  <a:pt x="1077" y="824"/>
                  <a:pt x="1070" y="831"/>
                  <a:pt x="1061" y="831"/>
                </a:cubicBezTo>
                <a:lnTo>
                  <a:pt x="1034" y="831"/>
                </a:lnTo>
                <a:lnTo>
                  <a:pt x="1034" y="845"/>
                </a:lnTo>
                <a:cubicBezTo>
                  <a:pt x="1034" y="854"/>
                  <a:pt x="1027" y="862"/>
                  <a:pt x="1018" y="862"/>
                </a:cubicBezTo>
                <a:cubicBezTo>
                  <a:pt x="1009" y="862"/>
                  <a:pt x="1001" y="854"/>
                  <a:pt x="1001" y="845"/>
                </a:cubicBezTo>
                <a:lnTo>
                  <a:pt x="1001" y="831"/>
                </a:lnTo>
                <a:lnTo>
                  <a:pt x="862" y="831"/>
                </a:lnTo>
                <a:lnTo>
                  <a:pt x="862" y="845"/>
                </a:lnTo>
                <a:cubicBezTo>
                  <a:pt x="862" y="854"/>
                  <a:pt x="856" y="862"/>
                  <a:pt x="846" y="862"/>
                </a:cubicBezTo>
                <a:cubicBezTo>
                  <a:pt x="837" y="862"/>
                  <a:pt x="829" y="854"/>
                  <a:pt x="829" y="845"/>
                </a:cubicBezTo>
                <a:lnTo>
                  <a:pt x="829" y="831"/>
                </a:lnTo>
                <a:lnTo>
                  <a:pt x="803" y="831"/>
                </a:lnTo>
                <a:cubicBezTo>
                  <a:pt x="794" y="831"/>
                  <a:pt x="786" y="824"/>
                  <a:pt x="786" y="814"/>
                </a:cubicBezTo>
                <a:lnTo>
                  <a:pt x="786" y="480"/>
                </a:lnTo>
                <a:lnTo>
                  <a:pt x="704" y="480"/>
                </a:lnTo>
                <a:cubicBezTo>
                  <a:pt x="697" y="492"/>
                  <a:pt x="689" y="502"/>
                  <a:pt x="679" y="510"/>
                </a:cubicBezTo>
                <a:cubicBezTo>
                  <a:pt x="653" y="533"/>
                  <a:pt x="619" y="543"/>
                  <a:pt x="582" y="544"/>
                </a:cubicBezTo>
                <a:lnTo>
                  <a:pt x="582" y="578"/>
                </a:lnTo>
                <a:lnTo>
                  <a:pt x="660" y="578"/>
                </a:lnTo>
                <a:cubicBezTo>
                  <a:pt x="676" y="578"/>
                  <a:pt x="690" y="585"/>
                  <a:pt x="701" y="595"/>
                </a:cubicBezTo>
                <a:cubicBezTo>
                  <a:pt x="711" y="606"/>
                  <a:pt x="718" y="620"/>
                  <a:pt x="718" y="636"/>
                </a:cubicBezTo>
                <a:cubicBezTo>
                  <a:pt x="718" y="652"/>
                  <a:pt x="711" y="667"/>
                  <a:pt x="701" y="678"/>
                </a:cubicBezTo>
                <a:cubicBezTo>
                  <a:pt x="690" y="688"/>
                  <a:pt x="676" y="695"/>
                  <a:pt x="660" y="695"/>
                </a:cubicBezTo>
                <a:lnTo>
                  <a:pt x="582" y="695"/>
                </a:lnTo>
                <a:lnTo>
                  <a:pt x="582" y="775"/>
                </a:lnTo>
                <a:lnTo>
                  <a:pt x="669" y="775"/>
                </a:lnTo>
                <a:cubicBezTo>
                  <a:pt x="683" y="775"/>
                  <a:pt x="695" y="781"/>
                  <a:pt x="704" y="790"/>
                </a:cubicBezTo>
                <a:cubicBezTo>
                  <a:pt x="712" y="798"/>
                  <a:pt x="718" y="811"/>
                  <a:pt x="718" y="824"/>
                </a:cubicBezTo>
                <a:lnTo>
                  <a:pt x="718" y="845"/>
                </a:lnTo>
                <a:cubicBezTo>
                  <a:pt x="718" y="854"/>
                  <a:pt x="711" y="862"/>
                  <a:pt x="701" y="862"/>
                </a:cubicBezTo>
                <a:cubicBezTo>
                  <a:pt x="692" y="862"/>
                  <a:pt x="685" y="854"/>
                  <a:pt x="685" y="845"/>
                </a:cubicBezTo>
                <a:lnTo>
                  <a:pt x="685" y="824"/>
                </a:lnTo>
                <a:cubicBezTo>
                  <a:pt x="685" y="820"/>
                  <a:pt x="683" y="816"/>
                  <a:pt x="680" y="813"/>
                </a:cubicBezTo>
                <a:cubicBezTo>
                  <a:pt x="677" y="810"/>
                  <a:pt x="673" y="808"/>
                  <a:pt x="669" y="808"/>
                </a:cubicBezTo>
                <a:lnTo>
                  <a:pt x="582" y="808"/>
                </a:lnTo>
                <a:lnTo>
                  <a:pt x="582" y="845"/>
                </a:lnTo>
                <a:cubicBezTo>
                  <a:pt x="582" y="854"/>
                  <a:pt x="574" y="862"/>
                  <a:pt x="565" y="862"/>
                </a:cubicBezTo>
                <a:cubicBezTo>
                  <a:pt x="556" y="862"/>
                  <a:pt x="549" y="854"/>
                  <a:pt x="549" y="845"/>
                </a:cubicBezTo>
                <a:lnTo>
                  <a:pt x="549" y="808"/>
                </a:lnTo>
                <a:lnTo>
                  <a:pt x="461" y="808"/>
                </a:lnTo>
                <a:cubicBezTo>
                  <a:pt x="457" y="808"/>
                  <a:pt x="453" y="810"/>
                  <a:pt x="450" y="813"/>
                </a:cubicBezTo>
                <a:cubicBezTo>
                  <a:pt x="447" y="816"/>
                  <a:pt x="446" y="820"/>
                  <a:pt x="446" y="824"/>
                </a:cubicBezTo>
                <a:lnTo>
                  <a:pt x="446" y="845"/>
                </a:lnTo>
                <a:moveTo>
                  <a:pt x="660" y="611"/>
                </a:moveTo>
                <a:lnTo>
                  <a:pt x="471" y="611"/>
                </a:lnTo>
                <a:cubicBezTo>
                  <a:pt x="464" y="611"/>
                  <a:pt x="459" y="615"/>
                  <a:pt x="453" y="619"/>
                </a:cubicBezTo>
                <a:cubicBezTo>
                  <a:pt x="449" y="624"/>
                  <a:pt x="446" y="630"/>
                  <a:pt x="446" y="636"/>
                </a:cubicBezTo>
                <a:cubicBezTo>
                  <a:pt x="446" y="643"/>
                  <a:pt x="449" y="650"/>
                  <a:pt x="453" y="654"/>
                </a:cubicBezTo>
                <a:cubicBezTo>
                  <a:pt x="459" y="659"/>
                  <a:pt x="464" y="662"/>
                  <a:pt x="471" y="662"/>
                </a:cubicBezTo>
                <a:lnTo>
                  <a:pt x="660" y="662"/>
                </a:lnTo>
                <a:cubicBezTo>
                  <a:pt x="666" y="662"/>
                  <a:pt x="673" y="659"/>
                  <a:pt x="677" y="654"/>
                </a:cubicBezTo>
                <a:cubicBezTo>
                  <a:pt x="682" y="650"/>
                  <a:pt x="685" y="643"/>
                  <a:pt x="685" y="636"/>
                </a:cubicBezTo>
                <a:cubicBezTo>
                  <a:pt x="685" y="629"/>
                  <a:pt x="682" y="623"/>
                  <a:pt x="677" y="619"/>
                </a:cubicBezTo>
                <a:cubicBezTo>
                  <a:pt x="673" y="614"/>
                  <a:pt x="666" y="611"/>
                  <a:pt x="660" y="611"/>
                </a:cubicBezTo>
                <a:moveTo>
                  <a:pt x="727" y="386"/>
                </a:moveTo>
                <a:cubicBezTo>
                  <a:pt x="727" y="409"/>
                  <a:pt x="724" y="430"/>
                  <a:pt x="718" y="447"/>
                </a:cubicBezTo>
                <a:lnTo>
                  <a:pt x="1098" y="447"/>
                </a:lnTo>
                <a:lnTo>
                  <a:pt x="1098" y="386"/>
                </a:lnTo>
                <a:lnTo>
                  <a:pt x="727" y="386"/>
                </a:lnTo>
                <a:moveTo>
                  <a:pt x="916" y="655"/>
                </a:moveTo>
                <a:cubicBezTo>
                  <a:pt x="907" y="655"/>
                  <a:pt x="900" y="649"/>
                  <a:pt x="900" y="639"/>
                </a:cubicBezTo>
                <a:cubicBezTo>
                  <a:pt x="900" y="630"/>
                  <a:pt x="907" y="622"/>
                  <a:pt x="916" y="622"/>
                </a:cubicBezTo>
                <a:lnTo>
                  <a:pt x="947" y="622"/>
                </a:lnTo>
                <a:cubicBezTo>
                  <a:pt x="956" y="622"/>
                  <a:pt x="963" y="630"/>
                  <a:pt x="963" y="639"/>
                </a:cubicBezTo>
                <a:cubicBezTo>
                  <a:pt x="963" y="649"/>
                  <a:pt x="956" y="655"/>
                  <a:pt x="947" y="655"/>
                </a:cubicBezTo>
                <a:lnTo>
                  <a:pt x="916" y="655"/>
                </a:lnTo>
                <a:moveTo>
                  <a:pt x="184" y="655"/>
                </a:moveTo>
                <a:cubicBezTo>
                  <a:pt x="174" y="655"/>
                  <a:pt x="167" y="649"/>
                  <a:pt x="167" y="639"/>
                </a:cubicBezTo>
                <a:cubicBezTo>
                  <a:pt x="167" y="630"/>
                  <a:pt x="174" y="622"/>
                  <a:pt x="184" y="622"/>
                </a:cubicBezTo>
                <a:lnTo>
                  <a:pt x="214" y="622"/>
                </a:lnTo>
                <a:cubicBezTo>
                  <a:pt x="223" y="622"/>
                  <a:pt x="231" y="630"/>
                  <a:pt x="231" y="639"/>
                </a:cubicBezTo>
                <a:cubicBezTo>
                  <a:pt x="231" y="649"/>
                  <a:pt x="223" y="655"/>
                  <a:pt x="214" y="655"/>
                </a:cubicBezTo>
                <a:lnTo>
                  <a:pt x="184" y="655"/>
                </a:lnTo>
                <a:moveTo>
                  <a:pt x="894" y="686"/>
                </a:moveTo>
                <a:cubicBezTo>
                  <a:pt x="903" y="686"/>
                  <a:pt x="911" y="694"/>
                  <a:pt x="911" y="703"/>
                </a:cubicBezTo>
                <a:cubicBezTo>
                  <a:pt x="911" y="712"/>
                  <a:pt x="903" y="719"/>
                  <a:pt x="894" y="719"/>
                </a:cubicBezTo>
                <a:lnTo>
                  <a:pt x="819" y="719"/>
                </a:lnTo>
                <a:lnTo>
                  <a:pt x="819" y="798"/>
                </a:lnTo>
                <a:lnTo>
                  <a:pt x="1044" y="798"/>
                </a:lnTo>
                <a:lnTo>
                  <a:pt x="1044" y="719"/>
                </a:lnTo>
                <a:lnTo>
                  <a:pt x="969" y="719"/>
                </a:lnTo>
                <a:cubicBezTo>
                  <a:pt x="960" y="719"/>
                  <a:pt x="953" y="712"/>
                  <a:pt x="953" y="703"/>
                </a:cubicBezTo>
                <a:cubicBezTo>
                  <a:pt x="953" y="694"/>
                  <a:pt x="960" y="686"/>
                  <a:pt x="969" y="686"/>
                </a:cubicBezTo>
                <a:lnTo>
                  <a:pt x="1044" y="686"/>
                </a:lnTo>
                <a:lnTo>
                  <a:pt x="1044" y="591"/>
                </a:lnTo>
                <a:lnTo>
                  <a:pt x="819" y="591"/>
                </a:lnTo>
                <a:lnTo>
                  <a:pt x="819" y="686"/>
                </a:lnTo>
                <a:lnTo>
                  <a:pt x="894" y="686"/>
                </a:lnTo>
                <a:moveTo>
                  <a:pt x="819" y="558"/>
                </a:moveTo>
                <a:lnTo>
                  <a:pt x="1044" y="558"/>
                </a:lnTo>
                <a:lnTo>
                  <a:pt x="1044" y="480"/>
                </a:lnTo>
                <a:lnTo>
                  <a:pt x="819" y="480"/>
                </a:lnTo>
                <a:lnTo>
                  <a:pt x="819" y="558"/>
                </a:lnTo>
                <a:moveTo>
                  <a:pt x="86" y="558"/>
                </a:moveTo>
                <a:lnTo>
                  <a:pt x="311" y="558"/>
                </a:lnTo>
                <a:lnTo>
                  <a:pt x="311" y="480"/>
                </a:lnTo>
                <a:lnTo>
                  <a:pt x="86" y="480"/>
                </a:lnTo>
                <a:lnTo>
                  <a:pt x="86" y="558"/>
                </a:lnTo>
                <a:moveTo>
                  <a:pt x="311" y="719"/>
                </a:moveTo>
                <a:lnTo>
                  <a:pt x="86" y="719"/>
                </a:lnTo>
                <a:lnTo>
                  <a:pt x="86" y="798"/>
                </a:lnTo>
                <a:lnTo>
                  <a:pt x="311" y="798"/>
                </a:lnTo>
                <a:lnTo>
                  <a:pt x="311" y="719"/>
                </a:lnTo>
                <a:moveTo>
                  <a:pt x="311" y="591"/>
                </a:moveTo>
                <a:lnTo>
                  <a:pt x="86" y="591"/>
                </a:lnTo>
                <a:lnTo>
                  <a:pt x="86" y="686"/>
                </a:lnTo>
                <a:lnTo>
                  <a:pt x="311" y="686"/>
                </a:lnTo>
                <a:lnTo>
                  <a:pt x="311" y="59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41"/>
          <p:cNvSpPr/>
          <p:nvPr/>
        </p:nvSpPr>
        <p:spPr>
          <a:xfrm>
            <a:off x="3198650" y="1450475"/>
            <a:ext cx="2590500" cy="2590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63" name="Google Shape;663;p41"/>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664" name="Google Shape;664;p41"/>
          <p:cNvSpPr/>
          <p:nvPr/>
        </p:nvSpPr>
        <p:spPr>
          <a:xfrm>
            <a:off x="3166325" y="1425486"/>
            <a:ext cx="1107900" cy="1107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65" name="Google Shape;665;p41"/>
          <p:cNvSpPr/>
          <p:nvPr/>
        </p:nvSpPr>
        <p:spPr>
          <a:xfrm>
            <a:off x="4723918" y="1425486"/>
            <a:ext cx="1107900" cy="1107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66" name="Google Shape;666;p41"/>
          <p:cNvSpPr/>
          <p:nvPr/>
        </p:nvSpPr>
        <p:spPr>
          <a:xfrm>
            <a:off x="3166325" y="2966507"/>
            <a:ext cx="1107900" cy="1107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67" name="Google Shape;667;p41"/>
          <p:cNvSpPr/>
          <p:nvPr/>
        </p:nvSpPr>
        <p:spPr>
          <a:xfrm>
            <a:off x="4723918" y="2970075"/>
            <a:ext cx="1107900" cy="1107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68" name="Google Shape;668;p41"/>
          <p:cNvSpPr txBox="1"/>
          <p:nvPr>
            <p:ph idx="4294967295" type="subTitle"/>
          </p:nvPr>
        </p:nvSpPr>
        <p:spPr>
          <a:xfrm>
            <a:off x="730261" y="1358965"/>
            <a:ext cx="17604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solidFill>
                  <a:schemeClr val="dk1"/>
                </a:solidFill>
                <a:latin typeface="Libre Franklin SemiBold"/>
                <a:ea typeface="Libre Franklin SemiBold"/>
                <a:cs typeface="Libre Franklin SemiBold"/>
                <a:sym typeface="Libre Franklin SemiBold"/>
              </a:rPr>
              <a:t>MERCURY</a:t>
            </a:r>
            <a:endParaRPr sz="1800">
              <a:solidFill>
                <a:schemeClr val="dk1"/>
              </a:solidFill>
              <a:latin typeface="Libre Franklin SemiBold"/>
              <a:ea typeface="Libre Franklin SemiBold"/>
              <a:cs typeface="Libre Franklin SemiBold"/>
              <a:sym typeface="Libre Franklin SemiBold"/>
            </a:endParaRPr>
          </a:p>
        </p:txBody>
      </p:sp>
      <p:sp>
        <p:nvSpPr>
          <p:cNvPr id="669" name="Google Shape;669;p41"/>
          <p:cNvSpPr txBox="1"/>
          <p:nvPr>
            <p:ph idx="4294967295" type="subTitle"/>
          </p:nvPr>
        </p:nvSpPr>
        <p:spPr>
          <a:xfrm>
            <a:off x="730274" y="1794970"/>
            <a:ext cx="1760400" cy="759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solidFill>
                  <a:schemeClr val="dk1"/>
                </a:solidFill>
              </a:rPr>
              <a:t>Mercury is the closest planet to the Sun and the smallest of them all</a:t>
            </a:r>
            <a:endParaRPr>
              <a:solidFill>
                <a:schemeClr val="dk1"/>
              </a:solidFill>
            </a:endParaRPr>
          </a:p>
        </p:txBody>
      </p:sp>
      <p:sp>
        <p:nvSpPr>
          <p:cNvPr id="670" name="Google Shape;670;p41"/>
          <p:cNvSpPr txBox="1"/>
          <p:nvPr>
            <p:ph idx="4294967295" type="subTitle"/>
          </p:nvPr>
        </p:nvSpPr>
        <p:spPr>
          <a:xfrm>
            <a:off x="6654538" y="1358965"/>
            <a:ext cx="17604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solidFill>
                  <a:schemeClr val="dk1"/>
                </a:solidFill>
                <a:latin typeface="Libre Franklin SemiBold"/>
                <a:ea typeface="Libre Franklin SemiBold"/>
                <a:cs typeface="Libre Franklin SemiBold"/>
                <a:sym typeface="Libre Franklin SemiBold"/>
              </a:rPr>
              <a:t>MARS</a:t>
            </a:r>
            <a:endParaRPr sz="1800">
              <a:solidFill>
                <a:schemeClr val="dk1"/>
              </a:solidFill>
              <a:latin typeface="Libre Franklin SemiBold"/>
              <a:ea typeface="Libre Franklin SemiBold"/>
              <a:cs typeface="Libre Franklin SemiBold"/>
              <a:sym typeface="Libre Franklin SemiBold"/>
            </a:endParaRPr>
          </a:p>
        </p:txBody>
      </p:sp>
      <p:sp>
        <p:nvSpPr>
          <p:cNvPr id="671" name="Google Shape;671;p41"/>
          <p:cNvSpPr txBox="1"/>
          <p:nvPr>
            <p:ph idx="4294967295" type="subTitle"/>
          </p:nvPr>
        </p:nvSpPr>
        <p:spPr>
          <a:xfrm>
            <a:off x="6654550" y="1794970"/>
            <a:ext cx="1760400" cy="759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dk1"/>
                </a:solidFill>
              </a:rPr>
              <a:t>Mars is actually a cold place. It’s full of iron oxide dust</a:t>
            </a:r>
            <a:endParaRPr>
              <a:solidFill>
                <a:schemeClr val="dk1"/>
              </a:solidFill>
            </a:endParaRPr>
          </a:p>
        </p:txBody>
      </p:sp>
      <p:sp>
        <p:nvSpPr>
          <p:cNvPr id="672" name="Google Shape;672;p41"/>
          <p:cNvSpPr txBox="1"/>
          <p:nvPr>
            <p:ph idx="4294967295" type="subTitle"/>
          </p:nvPr>
        </p:nvSpPr>
        <p:spPr>
          <a:xfrm>
            <a:off x="729036" y="2893565"/>
            <a:ext cx="17604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latin typeface="Libre Franklin SemiBold"/>
                <a:ea typeface="Libre Franklin SemiBold"/>
                <a:cs typeface="Libre Franklin SemiBold"/>
                <a:sym typeface="Libre Franklin SemiBold"/>
              </a:rPr>
              <a:t>SATURN</a:t>
            </a:r>
            <a:endParaRPr sz="1800">
              <a:solidFill>
                <a:schemeClr val="dk1"/>
              </a:solidFill>
              <a:latin typeface="Libre Franklin SemiBold"/>
              <a:ea typeface="Libre Franklin SemiBold"/>
              <a:cs typeface="Libre Franklin SemiBold"/>
              <a:sym typeface="Libre Franklin SemiBold"/>
            </a:endParaRPr>
          </a:p>
        </p:txBody>
      </p:sp>
      <p:sp>
        <p:nvSpPr>
          <p:cNvPr id="673" name="Google Shape;673;p41"/>
          <p:cNvSpPr txBox="1"/>
          <p:nvPr>
            <p:ph idx="4294967295" type="subTitle"/>
          </p:nvPr>
        </p:nvSpPr>
        <p:spPr>
          <a:xfrm>
            <a:off x="729049" y="3329570"/>
            <a:ext cx="1760400" cy="759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Saturn is the second-largest planet in the Solar System</a:t>
            </a:r>
            <a:endParaRPr>
              <a:solidFill>
                <a:schemeClr val="dk1"/>
              </a:solidFill>
            </a:endParaRPr>
          </a:p>
        </p:txBody>
      </p:sp>
      <p:sp>
        <p:nvSpPr>
          <p:cNvPr id="674" name="Google Shape;674;p41"/>
          <p:cNvSpPr txBox="1"/>
          <p:nvPr>
            <p:ph idx="4294967295" type="subTitle"/>
          </p:nvPr>
        </p:nvSpPr>
        <p:spPr>
          <a:xfrm>
            <a:off x="6653313" y="2893565"/>
            <a:ext cx="17604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NEPTUNE</a:t>
            </a:r>
            <a:endParaRPr sz="1800">
              <a:solidFill>
                <a:schemeClr val="dk1"/>
              </a:solidFill>
              <a:latin typeface="Libre Franklin SemiBold"/>
              <a:ea typeface="Libre Franklin SemiBold"/>
              <a:cs typeface="Libre Franklin SemiBold"/>
              <a:sym typeface="Libre Franklin SemiBold"/>
            </a:endParaRPr>
          </a:p>
        </p:txBody>
      </p:sp>
      <p:sp>
        <p:nvSpPr>
          <p:cNvPr id="675" name="Google Shape;675;p41"/>
          <p:cNvSpPr txBox="1"/>
          <p:nvPr>
            <p:ph idx="4294967295" type="subTitle"/>
          </p:nvPr>
        </p:nvSpPr>
        <p:spPr>
          <a:xfrm>
            <a:off x="6653325" y="3329570"/>
            <a:ext cx="1760400" cy="759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Neptune is the fourth-largest planet in the Solar System</a:t>
            </a:r>
            <a:endParaRPr/>
          </a:p>
        </p:txBody>
      </p:sp>
      <p:cxnSp>
        <p:nvCxnSpPr>
          <p:cNvPr id="676" name="Google Shape;676;p41"/>
          <p:cNvCxnSpPr>
            <a:stCxn id="664" idx="0"/>
            <a:endCxn id="665" idx="0"/>
          </p:cNvCxnSpPr>
          <p:nvPr/>
        </p:nvCxnSpPr>
        <p:spPr>
          <a:xfrm flipH="1" rot="-5400000">
            <a:off x="4498775" y="646986"/>
            <a:ext cx="600" cy="1557600"/>
          </a:xfrm>
          <a:prstGeom prst="bentConnector3">
            <a:avLst>
              <a:gd fmla="val -39687500" name="adj1"/>
            </a:avLst>
          </a:prstGeom>
          <a:noFill/>
          <a:ln cap="flat" cmpd="sng" w="9525">
            <a:solidFill>
              <a:schemeClr val="dk1"/>
            </a:solidFill>
            <a:prstDash val="solid"/>
            <a:round/>
            <a:headEnd len="med" w="med" type="none"/>
            <a:tailEnd len="med" w="med" type="triangle"/>
          </a:ln>
        </p:spPr>
      </p:cxnSp>
      <p:cxnSp>
        <p:nvCxnSpPr>
          <p:cNvPr id="677" name="Google Shape;677;p41"/>
          <p:cNvCxnSpPr>
            <a:stCxn id="665" idx="6"/>
            <a:endCxn id="667" idx="6"/>
          </p:cNvCxnSpPr>
          <p:nvPr/>
        </p:nvCxnSpPr>
        <p:spPr>
          <a:xfrm>
            <a:off x="5831818" y="1979436"/>
            <a:ext cx="600" cy="1544700"/>
          </a:xfrm>
          <a:prstGeom prst="bentConnector3">
            <a:avLst>
              <a:gd fmla="val 39687500" name="adj1"/>
            </a:avLst>
          </a:prstGeom>
          <a:noFill/>
          <a:ln cap="flat" cmpd="sng" w="9525">
            <a:solidFill>
              <a:schemeClr val="dk1"/>
            </a:solidFill>
            <a:prstDash val="solid"/>
            <a:round/>
            <a:headEnd len="med" w="med" type="none"/>
            <a:tailEnd len="med" w="med" type="triangle"/>
          </a:ln>
        </p:spPr>
      </p:cxnSp>
      <p:cxnSp>
        <p:nvCxnSpPr>
          <p:cNvPr id="678" name="Google Shape;678;p41"/>
          <p:cNvCxnSpPr>
            <a:stCxn id="667" idx="4"/>
            <a:endCxn id="666" idx="4"/>
          </p:cNvCxnSpPr>
          <p:nvPr/>
        </p:nvCxnSpPr>
        <p:spPr>
          <a:xfrm flipH="1" rot="5400000">
            <a:off x="4497268" y="3297375"/>
            <a:ext cx="3600" cy="1557600"/>
          </a:xfrm>
          <a:prstGeom prst="bentConnector3">
            <a:avLst>
              <a:gd fmla="val -6614583" name="adj1"/>
            </a:avLst>
          </a:prstGeom>
          <a:noFill/>
          <a:ln cap="flat" cmpd="sng" w="9525">
            <a:solidFill>
              <a:schemeClr val="dk1"/>
            </a:solidFill>
            <a:prstDash val="solid"/>
            <a:round/>
            <a:headEnd len="med" w="med" type="none"/>
            <a:tailEnd len="med" w="med" type="triangle"/>
          </a:ln>
        </p:spPr>
      </p:cxnSp>
      <p:cxnSp>
        <p:nvCxnSpPr>
          <p:cNvPr id="679" name="Google Shape;679;p41"/>
          <p:cNvCxnSpPr>
            <a:stCxn id="666" idx="2"/>
            <a:endCxn id="664" idx="2"/>
          </p:cNvCxnSpPr>
          <p:nvPr/>
        </p:nvCxnSpPr>
        <p:spPr>
          <a:xfrm flipH="1" rot="10800000">
            <a:off x="3166325" y="1979357"/>
            <a:ext cx="600" cy="1541100"/>
          </a:xfrm>
          <a:prstGeom prst="bentConnector3">
            <a:avLst>
              <a:gd fmla="val -39687500" name="adj1"/>
            </a:avLst>
          </a:prstGeom>
          <a:noFill/>
          <a:ln cap="flat" cmpd="sng" w="9525">
            <a:solidFill>
              <a:schemeClr val="dk1"/>
            </a:solidFill>
            <a:prstDash val="solid"/>
            <a:round/>
            <a:headEnd len="med" w="med" type="none"/>
            <a:tailEnd len="med" w="med" type="triangle"/>
          </a:ln>
        </p:spPr>
      </p:cxnSp>
      <p:sp>
        <p:nvSpPr>
          <p:cNvPr id="680" name="Google Shape;680;p41"/>
          <p:cNvSpPr txBox="1"/>
          <p:nvPr>
            <p:ph idx="4294967295" type="subTitle"/>
          </p:nvPr>
        </p:nvSpPr>
        <p:spPr>
          <a:xfrm>
            <a:off x="3619186" y="2486515"/>
            <a:ext cx="1760400" cy="5274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1200"/>
              </a:spcAft>
              <a:buNone/>
            </a:pPr>
            <a:r>
              <a:rPr lang="en" sz="1800">
                <a:latin typeface="Libre Franklin SemiBold"/>
                <a:ea typeface="Libre Franklin SemiBold"/>
                <a:cs typeface="Libre Franklin SemiBold"/>
                <a:sym typeface="Libre Franklin SemiBold"/>
              </a:rPr>
              <a:t>EARTH</a:t>
            </a:r>
            <a:endParaRPr sz="1800">
              <a:solidFill>
                <a:schemeClr val="dk1"/>
              </a:solidFill>
              <a:latin typeface="Libre Franklin SemiBold"/>
              <a:ea typeface="Libre Franklin SemiBold"/>
              <a:cs typeface="Libre Franklin SemiBold"/>
              <a:sym typeface="Libre Franklin SemiBold"/>
            </a:endParaRPr>
          </a:p>
        </p:txBody>
      </p:sp>
      <p:sp>
        <p:nvSpPr>
          <p:cNvPr id="681" name="Google Shape;681;p41"/>
          <p:cNvSpPr/>
          <p:nvPr/>
        </p:nvSpPr>
        <p:spPr>
          <a:xfrm>
            <a:off x="5076455" y="3316870"/>
            <a:ext cx="402840" cy="407160"/>
          </a:xfrm>
          <a:custGeom>
            <a:rect b="b" l="l" r="r" t="t"/>
            <a:pathLst>
              <a:path extrusionOk="0" h="1131" w="1119">
                <a:moveTo>
                  <a:pt x="841" y="761"/>
                </a:moveTo>
                <a:cubicBezTo>
                  <a:pt x="890" y="761"/>
                  <a:pt x="936" y="742"/>
                  <a:pt x="970" y="708"/>
                </a:cubicBezTo>
                <a:cubicBezTo>
                  <a:pt x="1003" y="675"/>
                  <a:pt x="1023" y="629"/>
                  <a:pt x="1024" y="579"/>
                </a:cubicBezTo>
                <a:cubicBezTo>
                  <a:pt x="1024" y="530"/>
                  <a:pt x="1005" y="484"/>
                  <a:pt x="970" y="449"/>
                </a:cubicBezTo>
                <a:cubicBezTo>
                  <a:pt x="937" y="415"/>
                  <a:pt x="890" y="396"/>
                  <a:pt x="841" y="396"/>
                </a:cubicBezTo>
                <a:cubicBezTo>
                  <a:pt x="792" y="396"/>
                  <a:pt x="746" y="415"/>
                  <a:pt x="711" y="449"/>
                </a:cubicBezTo>
                <a:cubicBezTo>
                  <a:pt x="678" y="482"/>
                  <a:pt x="658" y="529"/>
                  <a:pt x="658" y="579"/>
                </a:cubicBezTo>
                <a:cubicBezTo>
                  <a:pt x="658" y="630"/>
                  <a:pt x="678" y="675"/>
                  <a:pt x="711" y="708"/>
                </a:cubicBezTo>
                <a:cubicBezTo>
                  <a:pt x="746" y="742"/>
                  <a:pt x="792" y="761"/>
                  <a:pt x="841" y="761"/>
                </a:cubicBezTo>
                <a:moveTo>
                  <a:pt x="824" y="450"/>
                </a:moveTo>
                <a:cubicBezTo>
                  <a:pt x="824" y="441"/>
                  <a:pt x="832" y="433"/>
                  <a:pt x="841" y="433"/>
                </a:cubicBezTo>
                <a:cubicBezTo>
                  <a:pt x="850" y="433"/>
                  <a:pt x="857" y="441"/>
                  <a:pt x="857" y="450"/>
                </a:cubicBezTo>
                <a:lnTo>
                  <a:pt x="857" y="576"/>
                </a:lnTo>
                <a:cubicBezTo>
                  <a:pt x="857" y="581"/>
                  <a:pt x="855" y="586"/>
                  <a:pt x="851" y="589"/>
                </a:cubicBezTo>
                <a:lnTo>
                  <a:pt x="797" y="639"/>
                </a:lnTo>
                <a:cubicBezTo>
                  <a:pt x="790" y="645"/>
                  <a:pt x="780" y="645"/>
                  <a:pt x="774" y="638"/>
                </a:cubicBezTo>
                <a:cubicBezTo>
                  <a:pt x="767" y="631"/>
                  <a:pt x="768" y="621"/>
                  <a:pt x="775" y="615"/>
                </a:cubicBezTo>
                <a:lnTo>
                  <a:pt x="824" y="569"/>
                </a:lnTo>
                <a:lnTo>
                  <a:pt x="824" y="450"/>
                </a:lnTo>
                <a:moveTo>
                  <a:pt x="830" y="1040"/>
                </a:moveTo>
                <a:cubicBezTo>
                  <a:pt x="821" y="1040"/>
                  <a:pt x="814" y="1032"/>
                  <a:pt x="814" y="1023"/>
                </a:cubicBezTo>
                <a:cubicBezTo>
                  <a:pt x="814" y="1014"/>
                  <a:pt x="821" y="1007"/>
                  <a:pt x="830" y="1007"/>
                </a:cubicBezTo>
                <a:lnTo>
                  <a:pt x="851" y="1007"/>
                </a:lnTo>
                <a:cubicBezTo>
                  <a:pt x="860" y="1007"/>
                  <a:pt x="868" y="1014"/>
                  <a:pt x="868" y="1023"/>
                </a:cubicBezTo>
                <a:cubicBezTo>
                  <a:pt x="868" y="1033"/>
                  <a:pt x="860" y="1040"/>
                  <a:pt x="851" y="1040"/>
                </a:cubicBezTo>
                <a:lnTo>
                  <a:pt x="830" y="1040"/>
                </a:lnTo>
                <a:moveTo>
                  <a:pt x="830" y="123"/>
                </a:moveTo>
                <a:cubicBezTo>
                  <a:pt x="821" y="123"/>
                  <a:pt x="814" y="116"/>
                  <a:pt x="814" y="107"/>
                </a:cubicBezTo>
                <a:cubicBezTo>
                  <a:pt x="814" y="98"/>
                  <a:pt x="821" y="90"/>
                  <a:pt x="830" y="90"/>
                </a:cubicBezTo>
                <a:lnTo>
                  <a:pt x="851" y="90"/>
                </a:lnTo>
                <a:cubicBezTo>
                  <a:pt x="860" y="90"/>
                  <a:pt x="868" y="98"/>
                  <a:pt x="868" y="107"/>
                </a:cubicBezTo>
                <a:cubicBezTo>
                  <a:pt x="868" y="116"/>
                  <a:pt x="860" y="123"/>
                  <a:pt x="851" y="123"/>
                </a:cubicBezTo>
                <a:lnTo>
                  <a:pt x="830" y="123"/>
                </a:lnTo>
                <a:moveTo>
                  <a:pt x="830" y="215"/>
                </a:moveTo>
                <a:cubicBezTo>
                  <a:pt x="821" y="215"/>
                  <a:pt x="814" y="207"/>
                  <a:pt x="814" y="198"/>
                </a:cubicBezTo>
                <a:cubicBezTo>
                  <a:pt x="814" y="189"/>
                  <a:pt x="821" y="182"/>
                  <a:pt x="830" y="182"/>
                </a:cubicBezTo>
                <a:lnTo>
                  <a:pt x="851" y="182"/>
                </a:lnTo>
                <a:cubicBezTo>
                  <a:pt x="860" y="182"/>
                  <a:pt x="868" y="189"/>
                  <a:pt x="868" y="198"/>
                </a:cubicBezTo>
                <a:cubicBezTo>
                  <a:pt x="868" y="207"/>
                  <a:pt x="860" y="215"/>
                  <a:pt x="851" y="215"/>
                </a:cubicBezTo>
                <a:lnTo>
                  <a:pt x="830" y="215"/>
                </a:lnTo>
                <a:moveTo>
                  <a:pt x="830" y="306"/>
                </a:moveTo>
                <a:cubicBezTo>
                  <a:pt x="821" y="306"/>
                  <a:pt x="814" y="299"/>
                  <a:pt x="814" y="290"/>
                </a:cubicBezTo>
                <a:cubicBezTo>
                  <a:pt x="814" y="281"/>
                  <a:pt x="821" y="273"/>
                  <a:pt x="830" y="273"/>
                </a:cubicBezTo>
                <a:lnTo>
                  <a:pt x="851" y="273"/>
                </a:lnTo>
                <a:cubicBezTo>
                  <a:pt x="860" y="273"/>
                  <a:pt x="868" y="281"/>
                  <a:pt x="868" y="290"/>
                </a:cubicBezTo>
                <a:cubicBezTo>
                  <a:pt x="868" y="299"/>
                  <a:pt x="860" y="306"/>
                  <a:pt x="851" y="306"/>
                </a:cubicBezTo>
                <a:lnTo>
                  <a:pt x="830" y="306"/>
                </a:lnTo>
                <a:moveTo>
                  <a:pt x="830" y="948"/>
                </a:moveTo>
                <a:cubicBezTo>
                  <a:pt x="821" y="948"/>
                  <a:pt x="814" y="941"/>
                  <a:pt x="814" y="932"/>
                </a:cubicBezTo>
                <a:cubicBezTo>
                  <a:pt x="814" y="923"/>
                  <a:pt x="821" y="915"/>
                  <a:pt x="830" y="915"/>
                </a:cubicBezTo>
                <a:lnTo>
                  <a:pt x="851" y="915"/>
                </a:lnTo>
                <a:cubicBezTo>
                  <a:pt x="860" y="915"/>
                  <a:pt x="868" y="923"/>
                  <a:pt x="868" y="932"/>
                </a:cubicBezTo>
                <a:cubicBezTo>
                  <a:pt x="868" y="941"/>
                  <a:pt x="860" y="948"/>
                  <a:pt x="851" y="948"/>
                </a:cubicBezTo>
                <a:lnTo>
                  <a:pt x="830" y="948"/>
                </a:lnTo>
                <a:moveTo>
                  <a:pt x="830" y="857"/>
                </a:moveTo>
                <a:cubicBezTo>
                  <a:pt x="821" y="857"/>
                  <a:pt x="814" y="850"/>
                  <a:pt x="814" y="840"/>
                </a:cubicBezTo>
                <a:cubicBezTo>
                  <a:pt x="814" y="831"/>
                  <a:pt x="821" y="824"/>
                  <a:pt x="830" y="824"/>
                </a:cubicBezTo>
                <a:lnTo>
                  <a:pt x="851" y="824"/>
                </a:lnTo>
                <a:cubicBezTo>
                  <a:pt x="860" y="824"/>
                  <a:pt x="868" y="831"/>
                  <a:pt x="868" y="840"/>
                </a:cubicBezTo>
                <a:cubicBezTo>
                  <a:pt x="868" y="850"/>
                  <a:pt x="860" y="857"/>
                  <a:pt x="851" y="857"/>
                </a:cubicBezTo>
                <a:lnTo>
                  <a:pt x="830" y="857"/>
                </a:lnTo>
                <a:moveTo>
                  <a:pt x="75" y="170"/>
                </a:moveTo>
                <a:cubicBezTo>
                  <a:pt x="75" y="161"/>
                  <a:pt x="82" y="153"/>
                  <a:pt x="91" y="153"/>
                </a:cubicBezTo>
                <a:cubicBezTo>
                  <a:pt x="100" y="153"/>
                  <a:pt x="108" y="161"/>
                  <a:pt x="108" y="170"/>
                </a:cubicBezTo>
                <a:lnTo>
                  <a:pt x="108" y="195"/>
                </a:lnTo>
                <a:lnTo>
                  <a:pt x="166" y="195"/>
                </a:lnTo>
                <a:lnTo>
                  <a:pt x="166" y="170"/>
                </a:lnTo>
                <a:cubicBezTo>
                  <a:pt x="166" y="161"/>
                  <a:pt x="174" y="153"/>
                  <a:pt x="183" y="153"/>
                </a:cubicBezTo>
                <a:cubicBezTo>
                  <a:pt x="192" y="153"/>
                  <a:pt x="198" y="161"/>
                  <a:pt x="198" y="170"/>
                </a:cubicBezTo>
                <a:lnTo>
                  <a:pt x="198" y="195"/>
                </a:lnTo>
                <a:lnTo>
                  <a:pt x="257" y="195"/>
                </a:lnTo>
                <a:lnTo>
                  <a:pt x="257" y="170"/>
                </a:lnTo>
                <a:cubicBezTo>
                  <a:pt x="257" y="161"/>
                  <a:pt x="264" y="153"/>
                  <a:pt x="273" y="153"/>
                </a:cubicBezTo>
                <a:cubicBezTo>
                  <a:pt x="282" y="153"/>
                  <a:pt x="290" y="161"/>
                  <a:pt x="290" y="170"/>
                </a:cubicBezTo>
                <a:lnTo>
                  <a:pt x="290" y="195"/>
                </a:lnTo>
                <a:lnTo>
                  <a:pt x="348" y="195"/>
                </a:lnTo>
                <a:lnTo>
                  <a:pt x="348" y="170"/>
                </a:lnTo>
                <a:cubicBezTo>
                  <a:pt x="348" y="161"/>
                  <a:pt x="356" y="153"/>
                  <a:pt x="365" y="153"/>
                </a:cubicBezTo>
                <a:cubicBezTo>
                  <a:pt x="375" y="153"/>
                  <a:pt x="381" y="161"/>
                  <a:pt x="381" y="170"/>
                </a:cubicBezTo>
                <a:lnTo>
                  <a:pt x="381" y="195"/>
                </a:lnTo>
                <a:lnTo>
                  <a:pt x="439" y="195"/>
                </a:lnTo>
                <a:lnTo>
                  <a:pt x="439" y="170"/>
                </a:lnTo>
                <a:cubicBezTo>
                  <a:pt x="439" y="161"/>
                  <a:pt x="447" y="153"/>
                  <a:pt x="456" y="153"/>
                </a:cubicBezTo>
                <a:cubicBezTo>
                  <a:pt x="465" y="153"/>
                  <a:pt x="473" y="161"/>
                  <a:pt x="473" y="170"/>
                </a:cubicBezTo>
                <a:lnTo>
                  <a:pt x="473" y="195"/>
                </a:lnTo>
                <a:lnTo>
                  <a:pt x="531" y="195"/>
                </a:lnTo>
                <a:lnTo>
                  <a:pt x="531" y="170"/>
                </a:lnTo>
                <a:cubicBezTo>
                  <a:pt x="531" y="161"/>
                  <a:pt x="538" y="153"/>
                  <a:pt x="547" y="153"/>
                </a:cubicBezTo>
                <a:cubicBezTo>
                  <a:pt x="557" y="153"/>
                  <a:pt x="564" y="161"/>
                  <a:pt x="564" y="170"/>
                </a:cubicBezTo>
                <a:lnTo>
                  <a:pt x="564" y="195"/>
                </a:lnTo>
                <a:lnTo>
                  <a:pt x="622" y="195"/>
                </a:lnTo>
                <a:lnTo>
                  <a:pt x="622" y="170"/>
                </a:lnTo>
                <a:cubicBezTo>
                  <a:pt x="622" y="161"/>
                  <a:pt x="630" y="153"/>
                  <a:pt x="639" y="153"/>
                </a:cubicBezTo>
                <a:cubicBezTo>
                  <a:pt x="648" y="153"/>
                  <a:pt x="655" y="161"/>
                  <a:pt x="655" y="170"/>
                </a:cubicBezTo>
                <a:lnTo>
                  <a:pt x="655" y="195"/>
                </a:lnTo>
                <a:lnTo>
                  <a:pt x="715" y="195"/>
                </a:lnTo>
                <a:lnTo>
                  <a:pt x="715" y="16"/>
                </a:lnTo>
                <a:cubicBezTo>
                  <a:pt x="715" y="7"/>
                  <a:pt x="722" y="0"/>
                  <a:pt x="731" y="0"/>
                </a:cubicBezTo>
                <a:lnTo>
                  <a:pt x="950" y="0"/>
                </a:lnTo>
                <a:cubicBezTo>
                  <a:pt x="959" y="0"/>
                  <a:pt x="967" y="7"/>
                  <a:pt x="967" y="16"/>
                </a:cubicBezTo>
                <a:lnTo>
                  <a:pt x="967" y="176"/>
                </a:lnTo>
                <a:cubicBezTo>
                  <a:pt x="967" y="186"/>
                  <a:pt x="959" y="193"/>
                  <a:pt x="950" y="193"/>
                </a:cubicBezTo>
                <a:cubicBezTo>
                  <a:pt x="941" y="193"/>
                  <a:pt x="933" y="186"/>
                  <a:pt x="933" y="176"/>
                </a:cubicBezTo>
                <a:lnTo>
                  <a:pt x="933" y="33"/>
                </a:lnTo>
                <a:lnTo>
                  <a:pt x="748" y="33"/>
                </a:lnTo>
                <a:lnTo>
                  <a:pt x="748" y="384"/>
                </a:lnTo>
                <a:cubicBezTo>
                  <a:pt x="776" y="370"/>
                  <a:pt x="808" y="363"/>
                  <a:pt x="841" y="363"/>
                </a:cubicBezTo>
                <a:cubicBezTo>
                  <a:pt x="875" y="363"/>
                  <a:pt x="905" y="370"/>
                  <a:pt x="933" y="384"/>
                </a:cubicBezTo>
                <a:lnTo>
                  <a:pt x="933" y="252"/>
                </a:lnTo>
                <a:cubicBezTo>
                  <a:pt x="933" y="242"/>
                  <a:pt x="941" y="235"/>
                  <a:pt x="950" y="235"/>
                </a:cubicBezTo>
                <a:cubicBezTo>
                  <a:pt x="959" y="235"/>
                  <a:pt x="967" y="242"/>
                  <a:pt x="967" y="252"/>
                </a:cubicBezTo>
                <a:lnTo>
                  <a:pt x="967" y="403"/>
                </a:lnTo>
                <a:cubicBezTo>
                  <a:pt x="976" y="410"/>
                  <a:pt x="985" y="418"/>
                  <a:pt x="993" y="426"/>
                </a:cubicBezTo>
                <a:cubicBezTo>
                  <a:pt x="1018" y="450"/>
                  <a:pt x="1036" y="481"/>
                  <a:pt x="1047" y="514"/>
                </a:cubicBezTo>
                <a:lnTo>
                  <a:pt x="1103" y="514"/>
                </a:lnTo>
                <a:cubicBezTo>
                  <a:pt x="1112" y="514"/>
                  <a:pt x="1119" y="522"/>
                  <a:pt x="1119" y="531"/>
                </a:cubicBezTo>
                <a:lnTo>
                  <a:pt x="1119" y="626"/>
                </a:lnTo>
                <a:cubicBezTo>
                  <a:pt x="1119" y="635"/>
                  <a:pt x="1112" y="643"/>
                  <a:pt x="1103" y="643"/>
                </a:cubicBezTo>
                <a:lnTo>
                  <a:pt x="1047" y="643"/>
                </a:lnTo>
                <a:cubicBezTo>
                  <a:pt x="1036" y="677"/>
                  <a:pt x="1018" y="707"/>
                  <a:pt x="993" y="731"/>
                </a:cubicBezTo>
                <a:cubicBezTo>
                  <a:pt x="985" y="740"/>
                  <a:pt x="976" y="747"/>
                  <a:pt x="967" y="754"/>
                </a:cubicBezTo>
                <a:lnTo>
                  <a:pt x="967" y="892"/>
                </a:lnTo>
                <a:cubicBezTo>
                  <a:pt x="967" y="901"/>
                  <a:pt x="959" y="909"/>
                  <a:pt x="950" y="909"/>
                </a:cubicBezTo>
                <a:cubicBezTo>
                  <a:pt x="941" y="909"/>
                  <a:pt x="933" y="901"/>
                  <a:pt x="933" y="892"/>
                </a:cubicBezTo>
                <a:lnTo>
                  <a:pt x="933" y="774"/>
                </a:lnTo>
                <a:cubicBezTo>
                  <a:pt x="905" y="787"/>
                  <a:pt x="874" y="795"/>
                  <a:pt x="841" y="795"/>
                </a:cubicBezTo>
                <a:cubicBezTo>
                  <a:pt x="808" y="795"/>
                  <a:pt x="776" y="787"/>
                  <a:pt x="748" y="774"/>
                </a:cubicBezTo>
                <a:lnTo>
                  <a:pt x="748" y="1097"/>
                </a:lnTo>
                <a:lnTo>
                  <a:pt x="933" y="1097"/>
                </a:lnTo>
                <a:lnTo>
                  <a:pt x="933" y="967"/>
                </a:lnTo>
                <a:cubicBezTo>
                  <a:pt x="933" y="958"/>
                  <a:pt x="941" y="951"/>
                  <a:pt x="950" y="951"/>
                </a:cubicBezTo>
                <a:cubicBezTo>
                  <a:pt x="959" y="951"/>
                  <a:pt x="967" y="958"/>
                  <a:pt x="967" y="967"/>
                </a:cubicBezTo>
                <a:lnTo>
                  <a:pt x="967" y="1114"/>
                </a:lnTo>
                <a:cubicBezTo>
                  <a:pt x="967" y="1123"/>
                  <a:pt x="959" y="1131"/>
                  <a:pt x="950" y="1131"/>
                </a:cubicBezTo>
                <a:lnTo>
                  <a:pt x="731" y="1131"/>
                </a:lnTo>
                <a:cubicBezTo>
                  <a:pt x="722" y="1131"/>
                  <a:pt x="715" y="1123"/>
                  <a:pt x="715" y="1114"/>
                </a:cubicBezTo>
                <a:lnTo>
                  <a:pt x="715" y="977"/>
                </a:lnTo>
                <a:lnTo>
                  <a:pt x="16" y="977"/>
                </a:lnTo>
                <a:cubicBezTo>
                  <a:pt x="7" y="977"/>
                  <a:pt x="0" y="970"/>
                  <a:pt x="0" y="960"/>
                </a:cubicBezTo>
                <a:lnTo>
                  <a:pt x="0" y="677"/>
                </a:lnTo>
                <a:cubicBezTo>
                  <a:pt x="0" y="668"/>
                  <a:pt x="7" y="661"/>
                  <a:pt x="16" y="661"/>
                </a:cubicBezTo>
                <a:cubicBezTo>
                  <a:pt x="25" y="661"/>
                  <a:pt x="33" y="668"/>
                  <a:pt x="33" y="677"/>
                </a:cubicBezTo>
                <a:lnTo>
                  <a:pt x="33" y="944"/>
                </a:lnTo>
                <a:lnTo>
                  <a:pt x="715" y="944"/>
                </a:lnTo>
                <a:lnTo>
                  <a:pt x="715" y="754"/>
                </a:lnTo>
                <a:cubicBezTo>
                  <a:pt x="705" y="747"/>
                  <a:pt x="696" y="740"/>
                  <a:pt x="688" y="731"/>
                </a:cubicBezTo>
                <a:cubicBezTo>
                  <a:pt x="649" y="692"/>
                  <a:pt x="625" y="639"/>
                  <a:pt x="625" y="579"/>
                </a:cubicBezTo>
                <a:cubicBezTo>
                  <a:pt x="625" y="520"/>
                  <a:pt x="649" y="465"/>
                  <a:pt x="688" y="426"/>
                </a:cubicBezTo>
                <a:cubicBezTo>
                  <a:pt x="696" y="418"/>
                  <a:pt x="705" y="410"/>
                  <a:pt x="715" y="403"/>
                </a:cubicBezTo>
                <a:lnTo>
                  <a:pt x="715" y="336"/>
                </a:lnTo>
                <a:lnTo>
                  <a:pt x="33" y="336"/>
                </a:lnTo>
                <a:lnTo>
                  <a:pt x="33" y="602"/>
                </a:lnTo>
                <a:cubicBezTo>
                  <a:pt x="33" y="611"/>
                  <a:pt x="25" y="619"/>
                  <a:pt x="16" y="619"/>
                </a:cubicBezTo>
                <a:cubicBezTo>
                  <a:pt x="7" y="619"/>
                  <a:pt x="0" y="611"/>
                  <a:pt x="0" y="602"/>
                </a:cubicBezTo>
                <a:lnTo>
                  <a:pt x="0" y="212"/>
                </a:lnTo>
                <a:cubicBezTo>
                  <a:pt x="0" y="203"/>
                  <a:pt x="7" y="195"/>
                  <a:pt x="16" y="195"/>
                </a:cubicBezTo>
                <a:lnTo>
                  <a:pt x="75" y="195"/>
                </a:lnTo>
                <a:lnTo>
                  <a:pt x="75" y="170"/>
                </a:lnTo>
                <a:moveTo>
                  <a:pt x="108" y="229"/>
                </a:moveTo>
                <a:lnTo>
                  <a:pt x="108" y="254"/>
                </a:lnTo>
                <a:cubicBezTo>
                  <a:pt x="108" y="264"/>
                  <a:pt x="100" y="271"/>
                  <a:pt x="91" y="271"/>
                </a:cubicBezTo>
                <a:cubicBezTo>
                  <a:pt x="82" y="271"/>
                  <a:pt x="75" y="264"/>
                  <a:pt x="75" y="254"/>
                </a:cubicBezTo>
                <a:lnTo>
                  <a:pt x="75" y="229"/>
                </a:lnTo>
                <a:lnTo>
                  <a:pt x="33" y="229"/>
                </a:lnTo>
                <a:lnTo>
                  <a:pt x="33" y="303"/>
                </a:lnTo>
                <a:lnTo>
                  <a:pt x="715" y="303"/>
                </a:lnTo>
                <a:lnTo>
                  <a:pt x="715" y="229"/>
                </a:lnTo>
                <a:lnTo>
                  <a:pt x="655" y="229"/>
                </a:lnTo>
                <a:lnTo>
                  <a:pt x="655" y="254"/>
                </a:lnTo>
                <a:cubicBezTo>
                  <a:pt x="655" y="264"/>
                  <a:pt x="648" y="271"/>
                  <a:pt x="639" y="271"/>
                </a:cubicBezTo>
                <a:cubicBezTo>
                  <a:pt x="630" y="271"/>
                  <a:pt x="622" y="264"/>
                  <a:pt x="622" y="254"/>
                </a:cubicBezTo>
                <a:lnTo>
                  <a:pt x="622" y="229"/>
                </a:lnTo>
                <a:lnTo>
                  <a:pt x="564" y="229"/>
                </a:lnTo>
                <a:lnTo>
                  <a:pt x="564" y="254"/>
                </a:lnTo>
                <a:cubicBezTo>
                  <a:pt x="564" y="264"/>
                  <a:pt x="557" y="271"/>
                  <a:pt x="547" y="271"/>
                </a:cubicBezTo>
                <a:cubicBezTo>
                  <a:pt x="538" y="271"/>
                  <a:pt x="531" y="264"/>
                  <a:pt x="531" y="254"/>
                </a:cubicBezTo>
                <a:lnTo>
                  <a:pt x="531" y="229"/>
                </a:lnTo>
                <a:lnTo>
                  <a:pt x="473" y="229"/>
                </a:lnTo>
                <a:lnTo>
                  <a:pt x="473" y="254"/>
                </a:lnTo>
                <a:cubicBezTo>
                  <a:pt x="473" y="264"/>
                  <a:pt x="465" y="271"/>
                  <a:pt x="456" y="271"/>
                </a:cubicBezTo>
                <a:cubicBezTo>
                  <a:pt x="447" y="271"/>
                  <a:pt x="439" y="264"/>
                  <a:pt x="439" y="254"/>
                </a:cubicBezTo>
                <a:lnTo>
                  <a:pt x="439" y="229"/>
                </a:lnTo>
                <a:lnTo>
                  <a:pt x="381" y="229"/>
                </a:lnTo>
                <a:lnTo>
                  <a:pt x="381" y="254"/>
                </a:lnTo>
                <a:cubicBezTo>
                  <a:pt x="381" y="264"/>
                  <a:pt x="375" y="271"/>
                  <a:pt x="365" y="271"/>
                </a:cubicBezTo>
                <a:cubicBezTo>
                  <a:pt x="356" y="271"/>
                  <a:pt x="348" y="264"/>
                  <a:pt x="348" y="254"/>
                </a:cubicBezTo>
                <a:lnTo>
                  <a:pt x="348" y="229"/>
                </a:lnTo>
                <a:lnTo>
                  <a:pt x="290" y="229"/>
                </a:lnTo>
                <a:lnTo>
                  <a:pt x="290" y="254"/>
                </a:lnTo>
                <a:cubicBezTo>
                  <a:pt x="290" y="264"/>
                  <a:pt x="282" y="271"/>
                  <a:pt x="273" y="271"/>
                </a:cubicBezTo>
                <a:cubicBezTo>
                  <a:pt x="264" y="271"/>
                  <a:pt x="257" y="264"/>
                  <a:pt x="257" y="254"/>
                </a:cubicBezTo>
                <a:lnTo>
                  <a:pt x="257" y="229"/>
                </a:lnTo>
                <a:lnTo>
                  <a:pt x="198" y="229"/>
                </a:lnTo>
                <a:lnTo>
                  <a:pt x="198" y="254"/>
                </a:lnTo>
                <a:cubicBezTo>
                  <a:pt x="198" y="264"/>
                  <a:pt x="192" y="271"/>
                  <a:pt x="183" y="271"/>
                </a:cubicBezTo>
                <a:cubicBezTo>
                  <a:pt x="174" y="271"/>
                  <a:pt x="166" y="264"/>
                  <a:pt x="166" y="254"/>
                </a:cubicBezTo>
                <a:lnTo>
                  <a:pt x="166" y="229"/>
                </a:lnTo>
                <a:lnTo>
                  <a:pt x="108" y="229"/>
                </a:lnTo>
                <a:moveTo>
                  <a:pt x="468" y="755"/>
                </a:moveTo>
                <a:lnTo>
                  <a:pt x="581" y="755"/>
                </a:lnTo>
                <a:cubicBezTo>
                  <a:pt x="590" y="755"/>
                  <a:pt x="598" y="763"/>
                  <a:pt x="598" y="772"/>
                </a:cubicBezTo>
                <a:lnTo>
                  <a:pt x="598" y="885"/>
                </a:lnTo>
                <a:cubicBezTo>
                  <a:pt x="598" y="895"/>
                  <a:pt x="590" y="902"/>
                  <a:pt x="581" y="902"/>
                </a:cubicBezTo>
                <a:lnTo>
                  <a:pt x="468" y="902"/>
                </a:lnTo>
                <a:cubicBezTo>
                  <a:pt x="458" y="902"/>
                  <a:pt x="451" y="895"/>
                  <a:pt x="451" y="885"/>
                </a:cubicBezTo>
                <a:lnTo>
                  <a:pt x="451" y="772"/>
                </a:lnTo>
                <a:cubicBezTo>
                  <a:pt x="451" y="763"/>
                  <a:pt x="458" y="755"/>
                  <a:pt x="468" y="755"/>
                </a:cubicBezTo>
                <a:moveTo>
                  <a:pt x="565" y="788"/>
                </a:moveTo>
                <a:lnTo>
                  <a:pt x="484" y="788"/>
                </a:lnTo>
                <a:lnTo>
                  <a:pt x="484" y="869"/>
                </a:lnTo>
                <a:lnTo>
                  <a:pt x="565" y="869"/>
                </a:lnTo>
                <a:lnTo>
                  <a:pt x="565" y="788"/>
                </a:lnTo>
                <a:moveTo>
                  <a:pt x="468" y="566"/>
                </a:moveTo>
                <a:lnTo>
                  <a:pt x="581" y="566"/>
                </a:lnTo>
                <a:cubicBezTo>
                  <a:pt x="590" y="566"/>
                  <a:pt x="598" y="574"/>
                  <a:pt x="598" y="583"/>
                </a:cubicBezTo>
                <a:lnTo>
                  <a:pt x="598" y="697"/>
                </a:lnTo>
                <a:cubicBezTo>
                  <a:pt x="598" y="706"/>
                  <a:pt x="590" y="713"/>
                  <a:pt x="581" y="713"/>
                </a:cubicBezTo>
                <a:lnTo>
                  <a:pt x="468" y="713"/>
                </a:lnTo>
                <a:cubicBezTo>
                  <a:pt x="458" y="713"/>
                  <a:pt x="451" y="706"/>
                  <a:pt x="451" y="697"/>
                </a:cubicBezTo>
                <a:lnTo>
                  <a:pt x="451" y="583"/>
                </a:lnTo>
                <a:cubicBezTo>
                  <a:pt x="451" y="574"/>
                  <a:pt x="458" y="566"/>
                  <a:pt x="468" y="566"/>
                </a:cubicBezTo>
                <a:moveTo>
                  <a:pt x="565" y="600"/>
                </a:moveTo>
                <a:lnTo>
                  <a:pt x="484" y="600"/>
                </a:lnTo>
                <a:lnTo>
                  <a:pt x="484" y="680"/>
                </a:lnTo>
                <a:lnTo>
                  <a:pt x="565" y="680"/>
                </a:lnTo>
                <a:lnTo>
                  <a:pt x="565" y="600"/>
                </a:lnTo>
                <a:moveTo>
                  <a:pt x="468" y="378"/>
                </a:moveTo>
                <a:lnTo>
                  <a:pt x="581" y="378"/>
                </a:lnTo>
                <a:cubicBezTo>
                  <a:pt x="590" y="378"/>
                  <a:pt x="598" y="385"/>
                  <a:pt x="598" y="394"/>
                </a:cubicBezTo>
                <a:lnTo>
                  <a:pt x="598" y="508"/>
                </a:lnTo>
                <a:cubicBezTo>
                  <a:pt x="598" y="517"/>
                  <a:pt x="590" y="525"/>
                  <a:pt x="581" y="525"/>
                </a:cubicBezTo>
                <a:lnTo>
                  <a:pt x="468" y="525"/>
                </a:lnTo>
                <a:cubicBezTo>
                  <a:pt x="458" y="525"/>
                  <a:pt x="451" y="517"/>
                  <a:pt x="451" y="508"/>
                </a:cubicBezTo>
                <a:lnTo>
                  <a:pt x="451" y="394"/>
                </a:lnTo>
                <a:cubicBezTo>
                  <a:pt x="451" y="385"/>
                  <a:pt x="458" y="378"/>
                  <a:pt x="468" y="378"/>
                </a:cubicBezTo>
                <a:moveTo>
                  <a:pt x="565" y="411"/>
                </a:moveTo>
                <a:lnTo>
                  <a:pt x="484" y="411"/>
                </a:lnTo>
                <a:lnTo>
                  <a:pt x="484" y="491"/>
                </a:lnTo>
                <a:lnTo>
                  <a:pt x="565" y="491"/>
                </a:lnTo>
                <a:lnTo>
                  <a:pt x="565" y="411"/>
                </a:lnTo>
                <a:moveTo>
                  <a:pt x="279" y="755"/>
                </a:moveTo>
                <a:lnTo>
                  <a:pt x="393" y="755"/>
                </a:lnTo>
                <a:cubicBezTo>
                  <a:pt x="402" y="755"/>
                  <a:pt x="409" y="763"/>
                  <a:pt x="409" y="772"/>
                </a:cubicBezTo>
                <a:lnTo>
                  <a:pt x="409" y="885"/>
                </a:lnTo>
                <a:cubicBezTo>
                  <a:pt x="409" y="895"/>
                  <a:pt x="402" y="902"/>
                  <a:pt x="393" y="902"/>
                </a:cubicBezTo>
                <a:lnTo>
                  <a:pt x="279" y="902"/>
                </a:lnTo>
                <a:cubicBezTo>
                  <a:pt x="270" y="902"/>
                  <a:pt x="262" y="895"/>
                  <a:pt x="262" y="885"/>
                </a:cubicBezTo>
                <a:lnTo>
                  <a:pt x="262" y="772"/>
                </a:lnTo>
                <a:cubicBezTo>
                  <a:pt x="262" y="763"/>
                  <a:pt x="270" y="755"/>
                  <a:pt x="279" y="755"/>
                </a:cubicBezTo>
                <a:moveTo>
                  <a:pt x="376" y="788"/>
                </a:moveTo>
                <a:lnTo>
                  <a:pt x="295" y="788"/>
                </a:lnTo>
                <a:lnTo>
                  <a:pt x="295" y="869"/>
                </a:lnTo>
                <a:lnTo>
                  <a:pt x="376" y="869"/>
                </a:lnTo>
                <a:lnTo>
                  <a:pt x="376" y="788"/>
                </a:lnTo>
                <a:moveTo>
                  <a:pt x="279" y="566"/>
                </a:moveTo>
                <a:lnTo>
                  <a:pt x="393" y="566"/>
                </a:lnTo>
                <a:cubicBezTo>
                  <a:pt x="402" y="566"/>
                  <a:pt x="409" y="574"/>
                  <a:pt x="409" y="583"/>
                </a:cubicBezTo>
                <a:lnTo>
                  <a:pt x="409" y="697"/>
                </a:lnTo>
                <a:cubicBezTo>
                  <a:pt x="409" y="706"/>
                  <a:pt x="402" y="713"/>
                  <a:pt x="393" y="713"/>
                </a:cubicBezTo>
                <a:lnTo>
                  <a:pt x="279" y="713"/>
                </a:lnTo>
                <a:cubicBezTo>
                  <a:pt x="270" y="713"/>
                  <a:pt x="262" y="706"/>
                  <a:pt x="262" y="697"/>
                </a:cubicBezTo>
                <a:lnTo>
                  <a:pt x="262" y="583"/>
                </a:lnTo>
                <a:cubicBezTo>
                  <a:pt x="262" y="574"/>
                  <a:pt x="270" y="566"/>
                  <a:pt x="279" y="566"/>
                </a:cubicBezTo>
                <a:moveTo>
                  <a:pt x="376" y="600"/>
                </a:moveTo>
                <a:lnTo>
                  <a:pt x="295" y="600"/>
                </a:lnTo>
                <a:lnTo>
                  <a:pt x="295" y="680"/>
                </a:lnTo>
                <a:lnTo>
                  <a:pt x="376" y="680"/>
                </a:lnTo>
                <a:lnTo>
                  <a:pt x="376" y="600"/>
                </a:lnTo>
                <a:moveTo>
                  <a:pt x="279" y="378"/>
                </a:moveTo>
                <a:lnTo>
                  <a:pt x="393" y="378"/>
                </a:lnTo>
                <a:cubicBezTo>
                  <a:pt x="402" y="378"/>
                  <a:pt x="409" y="385"/>
                  <a:pt x="409" y="394"/>
                </a:cubicBezTo>
                <a:lnTo>
                  <a:pt x="409" y="508"/>
                </a:lnTo>
                <a:cubicBezTo>
                  <a:pt x="409" y="517"/>
                  <a:pt x="402" y="525"/>
                  <a:pt x="393" y="525"/>
                </a:cubicBezTo>
                <a:lnTo>
                  <a:pt x="279" y="525"/>
                </a:lnTo>
                <a:cubicBezTo>
                  <a:pt x="270" y="525"/>
                  <a:pt x="262" y="517"/>
                  <a:pt x="262" y="508"/>
                </a:cubicBezTo>
                <a:lnTo>
                  <a:pt x="262" y="394"/>
                </a:lnTo>
                <a:cubicBezTo>
                  <a:pt x="262" y="385"/>
                  <a:pt x="270" y="378"/>
                  <a:pt x="279" y="378"/>
                </a:cubicBezTo>
                <a:moveTo>
                  <a:pt x="376" y="411"/>
                </a:moveTo>
                <a:lnTo>
                  <a:pt x="295" y="411"/>
                </a:lnTo>
                <a:lnTo>
                  <a:pt x="295" y="491"/>
                </a:lnTo>
                <a:lnTo>
                  <a:pt x="376" y="491"/>
                </a:lnTo>
                <a:lnTo>
                  <a:pt x="376" y="411"/>
                </a:lnTo>
                <a:moveTo>
                  <a:pt x="91" y="755"/>
                </a:moveTo>
                <a:lnTo>
                  <a:pt x="204" y="755"/>
                </a:lnTo>
                <a:cubicBezTo>
                  <a:pt x="213" y="755"/>
                  <a:pt x="220" y="763"/>
                  <a:pt x="220" y="772"/>
                </a:cubicBezTo>
                <a:lnTo>
                  <a:pt x="220" y="885"/>
                </a:lnTo>
                <a:cubicBezTo>
                  <a:pt x="220" y="895"/>
                  <a:pt x="213" y="902"/>
                  <a:pt x="204" y="902"/>
                </a:cubicBezTo>
                <a:lnTo>
                  <a:pt x="91" y="902"/>
                </a:lnTo>
                <a:cubicBezTo>
                  <a:pt x="82" y="902"/>
                  <a:pt x="75" y="895"/>
                  <a:pt x="75" y="885"/>
                </a:cubicBezTo>
                <a:lnTo>
                  <a:pt x="75" y="772"/>
                </a:lnTo>
                <a:cubicBezTo>
                  <a:pt x="75" y="763"/>
                  <a:pt x="82" y="755"/>
                  <a:pt x="91" y="755"/>
                </a:cubicBezTo>
                <a:moveTo>
                  <a:pt x="188" y="788"/>
                </a:moveTo>
                <a:lnTo>
                  <a:pt x="108" y="788"/>
                </a:lnTo>
                <a:lnTo>
                  <a:pt x="108" y="869"/>
                </a:lnTo>
                <a:lnTo>
                  <a:pt x="188" y="869"/>
                </a:lnTo>
                <a:lnTo>
                  <a:pt x="188" y="788"/>
                </a:lnTo>
                <a:moveTo>
                  <a:pt x="91" y="566"/>
                </a:moveTo>
                <a:lnTo>
                  <a:pt x="204" y="566"/>
                </a:lnTo>
                <a:cubicBezTo>
                  <a:pt x="213" y="566"/>
                  <a:pt x="220" y="574"/>
                  <a:pt x="220" y="583"/>
                </a:cubicBezTo>
                <a:lnTo>
                  <a:pt x="220" y="697"/>
                </a:lnTo>
                <a:cubicBezTo>
                  <a:pt x="220" y="706"/>
                  <a:pt x="213" y="713"/>
                  <a:pt x="204" y="713"/>
                </a:cubicBezTo>
                <a:lnTo>
                  <a:pt x="91" y="713"/>
                </a:lnTo>
                <a:cubicBezTo>
                  <a:pt x="82" y="713"/>
                  <a:pt x="75" y="706"/>
                  <a:pt x="75" y="697"/>
                </a:cubicBezTo>
                <a:lnTo>
                  <a:pt x="75" y="583"/>
                </a:lnTo>
                <a:cubicBezTo>
                  <a:pt x="75" y="574"/>
                  <a:pt x="82" y="566"/>
                  <a:pt x="91" y="566"/>
                </a:cubicBezTo>
                <a:moveTo>
                  <a:pt x="188" y="600"/>
                </a:moveTo>
                <a:lnTo>
                  <a:pt x="108" y="600"/>
                </a:lnTo>
                <a:lnTo>
                  <a:pt x="108" y="680"/>
                </a:lnTo>
                <a:lnTo>
                  <a:pt x="188" y="680"/>
                </a:lnTo>
                <a:lnTo>
                  <a:pt x="188" y="600"/>
                </a:lnTo>
                <a:moveTo>
                  <a:pt x="91" y="378"/>
                </a:moveTo>
                <a:lnTo>
                  <a:pt x="204" y="378"/>
                </a:lnTo>
                <a:cubicBezTo>
                  <a:pt x="213" y="378"/>
                  <a:pt x="220" y="385"/>
                  <a:pt x="220" y="394"/>
                </a:cubicBezTo>
                <a:lnTo>
                  <a:pt x="220" y="508"/>
                </a:lnTo>
                <a:cubicBezTo>
                  <a:pt x="220" y="517"/>
                  <a:pt x="213" y="525"/>
                  <a:pt x="204" y="525"/>
                </a:cubicBezTo>
                <a:lnTo>
                  <a:pt x="91" y="525"/>
                </a:lnTo>
                <a:cubicBezTo>
                  <a:pt x="82" y="525"/>
                  <a:pt x="75" y="517"/>
                  <a:pt x="75" y="508"/>
                </a:cubicBezTo>
                <a:lnTo>
                  <a:pt x="75" y="394"/>
                </a:lnTo>
                <a:cubicBezTo>
                  <a:pt x="75" y="385"/>
                  <a:pt x="82" y="378"/>
                  <a:pt x="91" y="378"/>
                </a:cubicBezTo>
                <a:moveTo>
                  <a:pt x="188" y="411"/>
                </a:moveTo>
                <a:lnTo>
                  <a:pt x="108" y="411"/>
                </a:lnTo>
                <a:lnTo>
                  <a:pt x="108" y="491"/>
                </a:lnTo>
                <a:lnTo>
                  <a:pt x="188" y="491"/>
                </a:lnTo>
                <a:lnTo>
                  <a:pt x="188" y="411"/>
                </a:lnTo>
                <a:moveTo>
                  <a:pt x="1086" y="547"/>
                </a:moveTo>
                <a:lnTo>
                  <a:pt x="1057" y="547"/>
                </a:lnTo>
                <a:lnTo>
                  <a:pt x="1057" y="610"/>
                </a:lnTo>
                <a:lnTo>
                  <a:pt x="1086" y="610"/>
                </a:lnTo>
                <a:lnTo>
                  <a:pt x="1086" y="54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82" name="Google Shape;682;p41"/>
          <p:cNvSpPr/>
          <p:nvPr/>
        </p:nvSpPr>
        <p:spPr>
          <a:xfrm>
            <a:off x="5076696" y="1758300"/>
            <a:ext cx="406800" cy="396000"/>
          </a:xfrm>
          <a:custGeom>
            <a:rect b="b" l="l" r="r" t="t"/>
            <a:pathLst>
              <a:path extrusionOk="0" h="1100" w="1130">
                <a:moveTo>
                  <a:pt x="422" y="608"/>
                </a:moveTo>
                <a:cubicBezTo>
                  <a:pt x="440" y="611"/>
                  <a:pt x="455" y="620"/>
                  <a:pt x="468" y="632"/>
                </a:cubicBezTo>
                <a:cubicBezTo>
                  <a:pt x="484" y="648"/>
                  <a:pt x="493" y="670"/>
                  <a:pt x="493" y="694"/>
                </a:cubicBezTo>
                <a:cubicBezTo>
                  <a:pt x="493" y="718"/>
                  <a:pt x="484" y="740"/>
                  <a:pt x="468" y="756"/>
                </a:cubicBezTo>
                <a:cubicBezTo>
                  <a:pt x="452" y="772"/>
                  <a:pt x="429" y="782"/>
                  <a:pt x="405" y="782"/>
                </a:cubicBezTo>
                <a:cubicBezTo>
                  <a:pt x="380" y="782"/>
                  <a:pt x="359" y="772"/>
                  <a:pt x="343" y="756"/>
                </a:cubicBezTo>
                <a:cubicBezTo>
                  <a:pt x="327" y="740"/>
                  <a:pt x="318" y="718"/>
                  <a:pt x="318" y="694"/>
                </a:cubicBezTo>
                <a:cubicBezTo>
                  <a:pt x="318" y="651"/>
                  <a:pt x="348" y="616"/>
                  <a:pt x="389" y="608"/>
                </a:cubicBezTo>
                <a:lnTo>
                  <a:pt x="389" y="559"/>
                </a:lnTo>
                <a:cubicBezTo>
                  <a:pt x="358" y="563"/>
                  <a:pt x="329" y="577"/>
                  <a:pt x="309" y="598"/>
                </a:cubicBezTo>
                <a:cubicBezTo>
                  <a:pt x="284" y="623"/>
                  <a:pt x="269" y="657"/>
                  <a:pt x="269" y="694"/>
                </a:cubicBezTo>
                <a:cubicBezTo>
                  <a:pt x="269" y="732"/>
                  <a:pt x="285" y="766"/>
                  <a:pt x="309" y="790"/>
                </a:cubicBezTo>
                <a:cubicBezTo>
                  <a:pt x="334" y="815"/>
                  <a:pt x="367" y="830"/>
                  <a:pt x="405" y="830"/>
                </a:cubicBezTo>
                <a:cubicBezTo>
                  <a:pt x="442" y="830"/>
                  <a:pt x="477" y="815"/>
                  <a:pt x="502" y="790"/>
                </a:cubicBezTo>
                <a:cubicBezTo>
                  <a:pt x="526" y="766"/>
                  <a:pt x="541" y="732"/>
                  <a:pt x="541" y="694"/>
                </a:cubicBezTo>
                <a:cubicBezTo>
                  <a:pt x="541" y="657"/>
                  <a:pt x="526" y="623"/>
                  <a:pt x="502" y="598"/>
                </a:cubicBezTo>
                <a:cubicBezTo>
                  <a:pt x="481" y="577"/>
                  <a:pt x="453" y="563"/>
                  <a:pt x="422" y="559"/>
                </a:cubicBezTo>
                <a:lnTo>
                  <a:pt x="422" y="608"/>
                </a:lnTo>
                <a:moveTo>
                  <a:pt x="576" y="150"/>
                </a:moveTo>
                <a:cubicBezTo>
                  <a:pt x="569" y="143"/>
                  <a:pt x="569" y="133"/>
                  <a:pt x="576" y="126"/>
                </a:cubicBezTo>
                <a:cubicBezTo>
                  <a:pt x="582" y="120"/>
                  <a:pt x="593" y="120"/>
                  <a:pt x="599" y="126"/>
                </a:cubicBezTo>
                <a:lnTo>
                  <a:pt x="631" y="158"/>
                </a:lnTo>
                <a:lnTo>
                  <a:pt x="662" y="126"/>
                </a:lnTo>
                <a:cubicBezTo>
                  <a:pt x="668" y="120"/>
                  <a:pt x="679" y="120"/>
                  <a:pt x="685" y="126"/>
                </a:cubicBezTo>
                <a:cubicBezTo>
                  <a:pt x="692" y="133"/>
                  <a:pt x="692" y="143"/>
                  <a:pt x="685" y="150"/>
                </a:cubicBezTo>
                <a:lnTo>
                  <a:pt x="654" y="181"/>
                </a:lnTo>
                <a:lnTo>
                  <a:pt x="685" y="213"/>
                </a:lnTo>
                <a:cubicBezTo>
                  <a:pt x="692" y="219"/>
                  <a:pt x="692" y="230"/>
                  <a:pt x="685" y="236"/>
                </a:cubicBezTo>
                <a:cubicBezTo>
                  <a:pt x="679" y="243"/>
                  <a:pt x="668" y="243"/>
                  <a:pt x="662" y="236"/>
                </a:cubicBezTo>
                <a:lnTo>
                  <a:pt x="631" y="205"/>
                </a:lnTo>
                <a:lnTo>
                  <a:pt x="599" y="236"/>
                </a:lnTo>
                <a:cubicBezTo>
                  <a:pt x="593" y="243"/>
                  <a:pt x="582" y="243"/>
                  <a:pt x="576" y="236"/>
                </a:cubicBezTo>
                <a:cubicBezTo>
                  <a:pt x="569" y="230"/>
                  <a:pt x="569" y="219"/>
                  <a:pt x="576" y="213"/>
                </a:cubicBezTo>
                <a:lnTo>
                  <a:pt x="607" y="181"/>
                </a:lnTo>
                <a:lnTo>
                  <a:pt x="576" y="150"/>
                </a:lnTo>
                <a:moveTo>
                  <a:pt x="125" y="193"/>
                </a:moveTo>
                <a:cubicBezTo>
                  <a:pt x="119" y="187"/>
                  <a:pt x="119" y="176"/>
                  <a:pt x="125" y="170"/>
                </a:cubicBezTo>
                <a:cubicBezTo>
                  <a:pt x="132" y="163"/>
                  <a:pt x="142" y="163"/>
                  <a:pt x="149" y="170"/>
                </a:cubicBezTo>
                <a:lnTo>
                  <a:pt x="166" y="187"/>
                </a:lnTo>
                <a:lnTo>
                  <a:pt x="212" y="141"/>
                </a:lnTo>
                <a:cubicBezTo>
                  <a:pt x="218" y="134"/>
                  <a:pt x="229" y="134"/>
                  <a:pt x="235" y="141"/>
                </a:cubicBezTo>
                <a:cubicBezTo>
                  <a:pt x="242" y="147"/>
                  <a:pt x="242" y="158"/>
                  <a:pt x="235" y="164"/>
                </a:cubicBezTo>
                <a:lnTo>
                  <a:pt x="178" y="222"/>
                </a:lnTo>
                <a:cubicBezTo>
                  <a:pt x="171" y="228"/>
                  <a:pt x="161" y="228"/>
                  <a:pt x="154" y="222"/>
                </a:cubicBezTo>
                <a:lnTo>
                  <a:pt x="125" y="193"/>
                </a:lnTo>
                <a:moveTo>
                  <a:pt x="443" y="310"/>
                </a:moveTo>
                <a:cubicBezTo>
                  <a:pt x="451" y="305"/>
                  <a:pt x="461" y="307"/>
                  <a:pt x="466" y="315"/>
                </a:cubicBezTo>
                <a:cubicBezTo>
                  <a:pt x="471" y="323"/>
                  <a:pt x="468" y="333"/>
                  <a:pt x="460" y="338"/>
                </a:cubicBezTo>
                <a:lnTo>
                  <a:pt x="422" y="361"/>
                </a:lnTo>
                <a:lnTo>
                  <a:pt x="422" y="444"/>
                </a:lnTo>
                <a:cubicBezTo>
                  <a:pt x="439" y="445"/>
                  <a:pt x="455" y="448"/>
                  <a:pt x="471" y="452"/>
                </a:cubicBezTo>
                <a:cubicBezTo>
                  <a:pt x="493" y="458"/>
                  <a:pt x="513" y="467"/>
                  <a:pt x="532" y="478"/>
                </a:cubicBezTo>
                <a:cubicBezTo>
                  <a:pt x="540" y="483"/>
                  <a:pt x="542" y="493"/>
                  <a:pt x="538" y="501"/>
                </a:cubicBezTo>
                <a:cubicBezTo>
                  <a:pt x="533" y="509"/>
                  <a:pt x="523" y="511"/>
                  <a:pt x="516" y="507"/>
                </a:cubicBezTo>
                <a:cubicBezTo>
                  <a:pt x="499" y="497"/>
                  <a:pt x="481" y="490"/>
                  <a:pt x="463" y="484"/>
                </a:cubicBezTo>
                <a:cubicBezTo>
                  <a:pt x="449" y="481"/>
                  <a:pt x="436" y="479"/>
                  <a:pt x="422" y="477"/>
                </a:cubicBezTo>
                <a:lnTo>
                  <a:pt x="422" y="526"/>
                </a:lnTo>
                <a:cubicBezTo>
                  <a:pt x="462" y="530"/>
                  <a:pt x="498" y="548"/>
                  <a:pt x="525" y="574"/>
                </a:cubicBezTo>
                <a:cubicBezTo>
                  <a:pt x="556" y="605"/>
                  <a:pt x="575" y="647"/>
                  <a:pt x="575" y="694"/>
                </a:cubicBezTo>
                <a:cubicBezTo>
                  <a:pt x="575" y="741"/>
                  <a:pt x="556" y="783"/>
                  <a:pt x="525" y="814"/>
                </a:cubicBezTo>
                <a:cubicBezTo>
                  <a:pt x="494" y="844"/>
                  <a:pt x="451" y="863"/>
                  <a:pt x="405" y="863"/>
                </a:cubicBezTo>
                <a:cubicBezTo>
                  <a:pt x="358" y="863"/>
                  <a:pt x="316" y="844"/>
                  <a:pt x="286" y="814"/>
                </a:cubicBezTo>
                <a:cubicBezTo>
                  <a:pt x="255" y="783"/>
                  <a:pt x="236" y="741"/>
                  <a:pt x="236" y="694"/>
                </a:cubicBezTo>
                <a:cubicBezTo>
                  <a:pt x="236" y="647"/>
                  <a:pt x="255" y="605"/>
                  <a:pt x="286" y="574"/>
                </a:cubicBezTo>
                <a:cubicBezTo>
                  <a:pt x="313" y="548"/>
                  <a:pt x="349" y="530"/>
                  <a:pt x="389" y="526"/>
                </a:cubicBezTo>
                <a:lnTo>
                  <a:pt x="389" y="477"/>
                </a:lnTo>
                <a:cubicBezTo>
                  <a:pt x="336" y="481"/>
                  <a:pt x="288" y="505"/>
                  <a:pt x="252" y="540"/>
                </a:cubicBezTo>
                <a:cubicBezTo>
                  <a:pt x="213" y="580"/>
                  <a:pt x="188" y="634"/>
                  <a:pt x="188" y="694"/>
                </a:cubicBezTo>
                <a:cubicBezTo>
                  <a:pt x="188" y="717"/>
                  <a:pt x="192" y="740"/>
                  <a:pt x="199" y="761"/>
                </a:cubicBezTo>
                <a:cubicBezTo>
                  <a:pt x="206" y="783"/>
                  <a:pt x="216" y="803"/>
                  <a:pt x="229" y="821"/>
                </a:cubicBezTo>
                <a:cubicBezTo>
                  <a:pt x="235" y="829"/>
                  <a:pt x="232" y="839"/>
                  <a:pt x="225" y="844"/>
                </a:cubicBezTo>
                <a:cubicBezTo>
                  <a:pt x="217" y="850"/>
                  <a:pt x="208" y="848"/>
                  <a:pt x="202" y="840"/>
                </a:cubicBezTo>
                <a:cubicBezTo>
                  <a:pt x="187" y="820"/>
                  <a:pt x="175" y="796"/>
                  <a:pt x="167" y="771"/>
                </a:cubicBezTo>
                <a:cubicBezTo>
                  <a:pt x="159" y="747"/>
                  <a:pt x="155" y="721"/>
                  <a:pt x="155" y="694"/>
                </a:cubicBezTo>
                <a:cubicBezTo>
                  <a:pt x="155" y="625"/>
                  <a:pt x="183" y="562"/>
                  <a:pt x="228" y="517"/>
                </a:cubicBezTo>
                <a:cubicBezTo>
                  <a:pt x="270" y="475"/>
                  <a:pt x="326" y="448"/>
                  <a:pt x="389" y="444"/>
                </a:cubicBezTo>
                <a:lnTo>
                  <a:pt x="389" y="361"/>
                </a:lnTo>
                <a:lnTo>
                  <a:pt x="351" y="338"/>
                </a:lnTo>
                <a:cubicBezTo>
                  <a:pt x="343" y="333"/>
                  <a:pt x="340" y="323"/>
                  <a:pt x="345" y="315"/>
                </a:cubicBezTo>
                <a:cubicBezTo>
                  <a:pt x="350" y="307"/>
                  <a:pt x="360" y="305"/>
                  <a:pt x="368" y="310"/>
                </a:cubicBezTo>
                <a:lnTo>
                  <a:pt x="389" y="322"/>
                </a:lnTo>
                <a:lnTo>
                  <a:pt x="389" y="287"/>
                </a:lnTo>
                <a:lnTo>
                  <a:pt x="351" y="264"/>
                </a:lnTo>
                <a:cubicBezTo>
                  <a:pt x="343" y="259"/>
                  <a:pt x="340" y="249"/>
                  <a:pt x="345" y="241"/>
                </a:cubicBezTo>
                <a:cubicBezTo>
                  <a:pt x="350" y="234"/>
                  <a:pt x="360" y="231"/>
                  <a:pt x="368" y="236"/>
                </a:cubicBezTo>
                <a:lnTo>
                  <a:pt x="389" y="249"/>
                </a:lnTo>
                <a:lnTo>
                  <a:pt x="389" y="213"/>
                </a:lnTo>
                <a:lnTo>
                  <a:pt x="351" y="190"/>
                </a:lnTo>
                <a:cubicBezTo>
                  <a:pt x="343" y="186"/>
                  <a:pt x="340" y="175"/>
                  <a:pt x="345" y="168"/>
                </a:cubicBezTo>
                <a:cubicBezTo>
                  <a:pt x="350" y="160"/>
                  <a:pt x="360" y="157"/>
                  <a:pt x="368" y="162"/>
                </a:cubicBezTo>
                <a:lnTo>
                  <a:pt x="406" y="185"/>
                </a:lnTo>
                <a:lnTo>
                  <a:pt x="443" y="162"/>
                </a:lnTo>
                <a:cubicBezTo>
                  <a:pt x="451" y="157"/>
                  <a:pt x="461" y="161"/>
                  <a:pt x="466" y="168"/>
                </a:cubicBezTo>
                <a:cubicBezTo>
                  <a:pt x="471" y="176"/>
                  <a:pt x="468" y="186"/>
                  <a:pt x="460" y="190"/>
                </a:cubicBezTo>
                <a:lnTo>
                  <a:pt x="422" y="213"/>
                </a:lnTo>
                <a:lnTo>
                  <a:pt x="422" y="249"/>
                </a:lnTo>
                <a:lnTo>
                  <a:pt x="443" y="236"/>
                </a:lnTo>
                <a:cubicBezTo>
                  <a:pt x="451" y="231"/>
                  <a:pt x="461" y="234"/>
                  <a:pt x="466" y="241"/>
                </a:cubicBezTo>
                <a:cubicBezTo>
                  <a:pt x="471" y="249"/>
                  <a:pt x="468" y="259"/>
                  <a:pt x="460" y="264"/>
                </a:cubicBezTo>
                <a:lnTo>
                  <a:pt x="422" y="287"/>
                </a:lnTo>
                <a:lnTo>
                  <a:pt x="422" y="322"/>
                </a:lnTo>
                <a:lnTo>
                  <a:pt x="443" y="310"/>
                </a:lnTo>
                <a:moveTo>
                  <a:pt x="422" y="642"/>
                </a:moveTo>
                <a:lnTo>
                  <a:pt x="422" y="694"/>
                </a:lnTo>
                <a:cubicBezTo>
                  <a:pt x="422" y="703"/>
                  <a:pt x="414" y="711"/>
                  <a:pt x="405" y="711"/>
                </a:cubicBezTo>
                <a:cubicBezTo>
                  <a:pt x="395" y="711"/>
                  <a:pt x="389" y="703"/>
                  <a:pt x="389" y="694"/>
                </a:cubicBezTo>
                <a:lnTo>
                  <a:pt x="389" y="642"/>
                </a:lnTo>
                <a:cubicBezTo>
                  <a:pt x="367" y="649"/>
                  <a:pt x="351" y="670"/>
                  <a:pt x="351" y="694"/>
                </a:cubicBezTo>
                <a:cubicBezTo>
                  <a:pt x="351" y="709"/>
                  <a:pt x="357" y="723"/>
                  <a:pt x="367" y="733"/>
                </a:cubicBezTo>
                <a:cubicBezTo>
                  <a:pt x="377" y="743"/>
                  <a:pt x="389" y="749"/>
                  <a:pt x="405" y="749"/>
                </a:cubicBezTo>
                <a:cubicBezTo>
                  <a:pt x="420" y="749"/>
                  <a:pt x="434" y="743"/>
                  <a:pt x="444" y="733"/>
                </a:cubicBezTo>
                <a:cubicBezTo>
                  <a:pt x="454" y="723"/>
                  <a:pt x="460" y="709"/>
                  <a:pt x="460" y="694"/>
                </a:cubicBezTo>
                <a:cubicBezTo>
                  <a:pt x="460" y="679"/>
                  <a:pt x="454" y="665"/>
                  <a:pt x="444" y="655"/>
                </a:cubicBezTo>
                <a:cubicBezTo>
                  <a:pt x="438" y="649"/>
                  <a:pt x="431" y="645"/>
                  <a:pt x="422" y="642"/>
                </a:cubicBezTo>
                <a:moveTo>
                  <a:pt x="917" y="187"/>
                </a:moveTo>
                <a:cubicBezTo>
                  <a:pt x="926" y="187"/>
                  <a:pt x="933" y="195"/>
                  <a:pt x="933" y="204"/>
                </a:cubicBezTo>
                <a:cubicBezTo>
                  <a:pt x="933" y="213"/>
                  <a:pt x="926" y="220"/>
                  <a:pt x="917" y="220"/>
                </a:cubicBezTo>
                <a:lnTo>
                  <a:pt x="811" y="220"/>
                </a:lnTo>
                <a:lnTo>
                  <a:pt x="811" y="697"/>
                </a:lnTo>
                <a:cubicBezTo>
                  <a:pt x="811" y="706"/>
                  <a:pt x="804" y="713"/>
                  <a:pt x="795" y="713"/>
                </a:cubicBezTo>
                <a:cubicBezTo>
                  <a:pt x="786" y="713"/>
                  <a:pt x="778" y="706"/>
                  <a:pt x="778" y="697"/>
                </a:cubicBezTo>
                <a:cubicBezTo>
                  <a:pt x="778" y="470"/>
                  <a:pt x="778" y="244"/>
                  <a:pt x="778" y="17"/>
                </a:cubicBezTo>
                <a:cubicBezTo>
                  <a:pt x="778" y="8"/>
                  <a:pt x="786" y="0"/>
                  <a:pt x="795" y="0"/>
                </a:cubicBezTo>
                <a:lnTo>
                  <a:pt x="1114" y="0"/>
                </a:lnTo>
                <a:cubicBezTo>
                  <a:pt x="1123" y="0"/>
                  <a:pt x="1130" y="8"/>
                  <a:pt x="1130" y="17"/>
                </a:cubicBezTo>
                <a:cubicBezTo>
                  <a:pt x="1130" y="21"/>
                  <a:pt x="1129" y="24"/>
                  <a:pt x="1127" y="27"/>
                </a:cubicBezTo>
                <a:lnTo>
                  <a:pt x="1073" y="110"/>
                </a:lnTo>
                <a:lnTo>
                  <a:pt x="1128" y="195"/>
                </a:lnTo>
                <a:cubicBezTo>
                  <a:pt x="1135" y="206"/>
                  <a:pt x="1126" y="220"/>
                  <a:pt x="1113" y="220"/>
                </a:cubicBezTo>
                <a:lnTo>
                  <a:pt x="992" y="220"/>
                </a:lnTo>
                <a:cubicBezTo>
                  <a:pt x="983" y="220"/>
                  <a:pt x="975" y="213"/>
                  <a:pt x="975" y="204"/>
                </a:cubicBezTo>
                <a:cubicBezTo>
                  <a:pt x="975" y="195"/>
                  <a:pt x="983" y="187"/>
                  <a:pt x="992" y="187"/>
                </a:cubicBezTo>
                <a:lnTo>
                  <a:pt x="1083" y="187"/>
                </a:lnTo>
                <a:lnTo>
                  <a:pt x="1039" y="120"/>
                </a:lnTo>
                <a:cubicBezTo>
                  <a:pt x="1036" y="114"/>
                  <a:pt x="1035" y="107"/>
                  <a:pt x="1039" y="101"/>
                </a:cubicBezTo>
                <a:lnTo>
                  <a:pt x="1083" y="34"/>
                </a:lnTo>
                <a:lnTo>
                  <a:pt x="811" y="34"/>
                </a:lnTo>
                <a:lnTo>
                  <a:pt x="811" y="187"/>
                </a:lnTo>
                <a:lnTo>
                  <a:pt x="917" y="187"/>
                </a:lnTo>
                <a:moveTo>
                  <a:pt x="769" y="776"/>
                </a:moveTo>
                <a:cubicBezTo>
                  <a:pt x="771" y="767"/>
                  <a:pt x="780" y="762"/>
                  <a:pt x="789" y="764"/>
                </a:cubicBezTo>
                <a:cubicBezTo>
                  <a:pt x="798" y="766"/>
                  <a:pt x="803" y="775"/>
                  <a:pt x="801" y="784"/>
                </a:cubicBezTo>
                <a:cubicBezTo>
                  <a:pt x="799" y="793"/>
                  <a:pt x="797" y="801"/>
                  <a:pt x="795" y="810"/>
                </a:cubicBezTo>
                <a:cubicBezTo>
                  <a:pt x="792" y="818"/>
                  <a:pt x="789" y="827"/>
                  <a:pt x="786" y="836"/>
                </a:cubicBezTo>
                <a:cubicBezTo>
                  <a:pt x="783" y="844"/>
                  <a:pt x="773" y="848"/>
                  <a:pt x="765" y="845"/>
                </a:cubicBezTo>
                <a:cubicBezTo>
                  <a:pt x="756" y="842"/>
                  <a:pt x="752" y="833"/>
                  <a:pt x="755" y="824"/>
                </a:cubicBezTo>
                <a:cubicBezTo>
                  <a:pt x="758" y="816"/>
                  <a:pt x="760" y="809"/>
                  <a:pt x="763" y="800"/>
                </a:cubicBezTo>
                <a:cubicBezTo>
                  <a:pt x="765" y="792"/>
                  <a:pt x="767" y="784"/>
                  <a:pt x="769" y="776"/>
                </a:cubicBezTo>
                <a:moveTo>
                  <a:pt x="719" y="896"/>
                </a:moveTo>
                <a:cubicBezTo>
                  <a:pt x="724" y="888"/>
                  <a:pt x="734" y="886"/>
                  <a:pt x="742" y="891"/>
                </a:cubicBezTo>
                <a:cubicBezTo>
                  <a:pt x="750" y="896"/>
                  <a:pt x="752" y="906"/>
                  <a:pt x="747" y="914"/>
                </a:cubicBezTo>
                <a:cubicBezTo>
                  <a:pt x="742" y="921"/>
                  <a:pt x="737" y="928"/>
                  <a:pt x="732" y="936"/>
                </a:cubicBezTo>
                <a:cubicBezTo>
                  <a:pt x="726" y="943"/>
                  <a:pt x="720" y="950"/>
                  <a:pt x="715" y="957"/>
                </a:cubicBezTo>
                <a:cubicBezTo>
                  <a:pt x="709" y="964"/>
                  <a:pt x="698" y="965"/>
                  <a:pt x="691" y="959"/>
                </a:cubicBezTo>
                <a:cubicBezTo>
                  <a:pt x="684" y="953"/>
                  <a:pt x="684" y="943"/>
                  <a:pt x="689" y="936"/>
                </a:cubicBezTo>
                <a:cubicBezTo>
                  <a:pt x="695" y="929"/>
                  <a:pt x="700" y="923"/>
                  <a:pt x="705" y="916"/>
                </a:cubicBezTo>
                <a:cubicBezTo>
                  <a:pt x="710" y="910"/>
                  <a:pt x="715" y="903"/>
                  <a:pt x="719" y="896"/>
                </a:cubicBezTo>
                <a:moveTo>
                  <a:pt x="631" y="991"/>
                </a:moveTo>
                <a:cubicBezTo>
                  <a:pt x="639" y="985"/>
                  <a:pt x="649" y="987"/>
                  <a:pt x="654" y="994"/>
                </a:cubicBezTo>
                <a:cubicBezTo>
                  <a:pt x="660" y="1001"/>
                  <a:pt x="659" y="1012"/>
                  <a:pt x="651" y="1017"/>
                </a:cubicBezTo>
                <a:cubicBezTo>
                  <a:pt x="644" y="1023"/>
                  <a:pt x="637" y="1028"/>
                  <a:pt x="629" y="1033"/>
                </a:cubicBezTo>
                <a:cubicBezTo>
                  <a:pt x="622" y="1038"/>
                  <a:pt x="614" y="1043"/>
                  <a:pt x="606" y="1047"/>
                </a:cubicBezTo>
                <a:cubicBezTo>
                  <a:pt x="598" y="1052"/>
                  <a:pt x="588" y="1049"/>
                  <a:pt x="584" y="1041"/>
                </a:cubicBezTo>
                <a:cubicBezTo>
                  <a:pt x="579" y="1033"/>
                  <a:pt x="582" y="1023"/>
                  <a:pt x="590" y="1018"/>
                </a:cubicBezTo>
                <a:cubicBezTo>
                  <a:pt x="597" y="1014"/>
                  <a:pt x="604" y="1010"/>
                  <a:pt x="611" y="1005"/>
                </a:cubicBezTo>
                <a:cubicBezTo>
                  <a:pt x="618" y="1001"/>
                  <a:pt x="625" y="996"/>
                  <a:pt x="631" y="991"/>
                </a:cubicBezTo>
                <a:moveTo>
                  <a:pt x="516" y="1050"/>
                </a:moveTo>
                <a:cubicBezTo>
                  <a:pt x="525" y="1048"/>
                  <a:pt x="534" y="1052"/>
                  <a:pt x="537" y="1061"/>
                </a:cubicBezTo>
                <a:cubicBezTo>
                  <a:pt x="540" y="1070"/>
                  <a:pt x="535" y="1079"/>
                  <a:pt x="526" y="1082"/>
                </a:cubicBezTo>
                <a:cubicBezTo>
                  <a:pt x="517" y="1085"/>
                  <a:pt x="508" y="1087"/>
                  <a:pt x="500" y="1089"/>
                </a:cubicBezTo>
                <a:cubicBezTo>
                  <a:pt x="491" y="1091"/>
                  <a:pt x="482" y="1093"/>
                  <a:pt x="473" y="1094"/>
                </a:cubicBezTo>
                <a:cubicBezTo>
                  <a:pt x="464" y="1096"/>
                  <a:pt x="455" y="1090"/>
                  <a:pt x="454" y="1081"/>
                </a:cubicBezTo>
                <a:cubicBezTo>
                  <a:pt x="452" y="1072"/>
                  <a:pt x="459" y="1063"/>
                  <a:pt x="468" y="1062"/>
                </a:cubicBezTo>
                <a:cubicBezTo>
                  <a:pt x="476" y="1060"/>
                  <a:pt x="484" y="1059"/>
                  <a:pt x="492" y="1057"/>
                </a:cubicBezTo>
                <a:cubicBezTo>
                  <a:pt x="501" y="1055"/>
                  <a:pt x="509" y="1053"/>
                  <a:pt x="516" y="1050"/>
                </a:cubicBezTo>
                <a:moveTo>
                  <a:pt x="388" y="1067"/>
                </a:moveTo>
                <a:cubicBezTo>
                  <a:pt x="397" y="1067"/>
                  <a:pt x="404" y="1075"/>
                  <a:pt x="403" y="1084"/>
                </a:cubicBezTo>
                <a:cubicBezTo>
                  <a:pt x="403" y="1093"/>
                  <a:pt x="395" y="1100"/>
                  <a:pt x="386" y="1100"/>
                </a:cubicBezTo>
                <a:cubicBezTo>
                  <a:pt x="377" y="1099"/>
                  <a:pt x="368" y="1098"/>
                  <a:pt x="359" y="1097"/>
                </a:cubicBezTo>
                <a:cubicBezTo>
                  <a:pt x="350" y="1096"/>
                  <a:pt x="341" y="1095"/>
                  <a:pt x="332" y="1093"/>
                </a:cubicBezTo>
                <a:cubicBezTo>
                  <a:pt x="323" y="1092"/>
                  <a:pt x="317" y="1083"/>
                  <a:pt x="319" y="1074"/>
                </a:cubicBezTo>
                <a:cubicBezTo>
                  <a:pt x="321" y="1065"/>
                  <a:pt x="329" y="1059"/>
                  <a:pt x="338" y="1061"/>
                </a:cubicBezTo>
                <a:cubicBezTo>
                  <a:pt x="346" y="1062"/>
                  <a:pt x="354" y="1064"/>
                  <a:pt x="363" y="1065"/>
                </a:cubicBezTo>
                <a:cubicBezTo>
                  <a:pt x="371" y="1066"/>
                  <a:pt x="379" y="1066"/>
                  <a:pt x="388" y="1067"/>
                </a:cubicBezTo>
                <a:moveTo>
                  <a:pt x="261" y="1038"/>
                </a:moveTo>
                <a:cubicBezTo>
                  <a:pt x="270" y="1042"/>
                  <a:pt x="274" y="1051"/>
                  <a:pt x="270" y="1060"/>
                </a:cubicBezTo>
                <a:cubicBezTo>
                  <a:pt x="267" y="1068"/>
                  <a:pt x="257" y="1072"/>
                  <a:pt x="249" y="1069"/>
                </a:cubicBezTo>
                <a:cubicBezTo>
                  <a:pt x="241" y="1065"/>
                  <a:pt x="233" y="1062"/>
                  <a:pt x="224" y="1057"/>
                </a:cubicBezTo>
                <a:cubicBezTo>
                  <a:pt x="216" y="1053"/>
                  <a:pt x="208" y="1049"/>
                  <a:pt x="200" y="1044"/>
                </a:cubicBezTo>
                <a:cubicBezTo>
                  <a:pt x="192" y="1040"/>
                  <a:pt x="190" y="1030"/>
                  <a:pt x="194" y="1022"/>
                </a:cubicBezTo>
                <a:cubicBezTo>
                  <a:pt x="199" y="1014"/>
                  <a:pt x="209" y="1011"/>
                  <a:pt x="217" y="1016"/>
                </a:cubicBezTo>
                <a:cubicBezTo>
                  <a:pt x="224" y="1020"/>
                  <a:pt x="231" y="1024"/>
                  <a:pt x="239" y="1028"/>
                </a:cubicBezTo>
                <a:cubicBezTo>
                  <a:pt x="246" y="1031"/>
                  <a:pt x="253" y="1035"/>
                  <a:pt x="261" y="1038"/>
                </a:cubicBezTo>
                <a:moveTo>
                  <a:pt x="152" y="968"/>
                </a:moveTo>
                <a:cubicBezTo>
                  <a:pt x="159" y="974"/>
                  <a:pt x="160" y="985"/>
                  <a:pt x="153" y="991"/>
                </a:cubicBezTo>
                <a:cubicBezTo>
                  <a:pt x="147" y="998"/>
                  <a:pt x="137" y="998"/>
                  <a:pt x="130" y="992"/>
                </a:cubicBezTo>
                <a:cubicBezTo>
                  <a:pt x="123" y="986"/>
                  <a:pt x="117" y="980"/>
                  <a:pt x="111" y="973"/>
                </a:cubicBezTo>
                <a:cubicBezTo>
                  <a:pt x="104" y="966"/>
                  <a:pt x="98" y="960"/>
                  <a:pt x="93" y="953"/>
                </a:cubicBezTo>
                <a:cubicBezTo>
                  <a:pt x="87" y="946"/>
                  <a:pt x="88" y="935"/>
                  <a:pt x="95" y="930"/>
                </a:cubicBezTo>
                <a:cubicBezTo>
                  <a:pt x="102" y="924"/>
                  <a:pt x="112" y="925"/>
                  <a:pt x="118" y="932"/>
                </a:cubicBezTo>
                <a:cubicBezTo>
                  <a:pt x="124" y="938"/>
                  <a:pt x="129" y="945"/>
                  <a:pt x="135" y="950"/>
                </a:cubicBezTo>
                <a:cubicBezTo>
                  <a:pt x="140" y="956"/>
                  <a:pt x="146" y="962"/>
                  <a:pt x="152" y="968"/>
                </a:cubicBezTo>
                <a:moveTo>
                  <a:pt x="74" y="865"/>
                </a:moveTo>
                <a:cubicBezTo>
                  <a:pt x="78" y="873"/>
                  <a:pt x="75" y="883"/>
                  <a:pt x="67" y="887"/>
                </a:cubicBezTo>
                <a:cubicBezTo>
                  <a:pt x="59" y="891"/>
                  <a:pt x="49" y="888"/>
                  <a:pt x="45" y="880"/>
                </a:cubicBezTo>
                <a:cubicBezTo>
                  <a:pt x="41" y="872"/>
                  <a:pt x="37" y="864"/>
                  <a:pt x="33" y="856"/>
                </a:cubicBezTo>
                <a:cubicBezTo>
                  <a:pt x="29" y="847"/>
                  <a:pt x="26" y="838"/>
                  <a:pt x="23" y="830"/>
                </a:cubicBezTo>
                <a:cubicBezTo>
                  <a:pt x="20" y="822"/>
                  <a:pt x="24" y="812"/>
                  <a:pt x="33" y="809"/>
                </a:cubicBezTo>
                <a:cubicBezTo>
                  <a:pt x="42" y="806"/>
                  <a:pt x="51" y="811"/>
                  <a:pt x="54" y="819"/>
                </a:cubicBezTo>
                <a:cubicBezTo>
                  <a:pt x="57" y="828"/>
                  <a:pt x="60" y="835"/>
                  <a:pt x="63" y="843"/>
                </a:cubicBezTo>
                <a:cubicBezTo>
                  <a:pt x="66" y="850"/>
                  <a:pt x="70" y="857"/>
                  <a:pt x="74" y="865"/>
                </a:cubicBezTo>
                <a:moveTo>
                  <a:pt x="36" y="741"/>
                </a:moveTo>
                <a:cubicBezTo>
                  <a:pt x="37" y="750"/>
                  <a:pt x="30" y="759"/>
                  <a:pt x="21" y="760"/>
                </a:cubicBezTo>
                <a:cubicBezTo>
                  <a:pt x="12" y="761"/>
                  <a:pt x="4" y="755"/>
                  <a:pt x="3" y="745"/>
                </a:cubicBezTo>
                <a:cubicBezTo>
                  <a:pt x="2" y="737"/>
                  <a:pt x="1" y="728"/>
                  <a:pt x="0" y="720"/>
                </a:cubicBezTo>
                <a:cubicBezTo>
                  <a:pt x="0" y="711"/>
                  <a:pt x="0" y="702"/>
                  <a:pt x="0" y="694"/>
                </a:cubicBezTo>
                <a:cubicBezTo>
                  <a:pt x="0" y="685"/>
                  <a:pt x="7" y="678"/>
                  <a:pt x="16" y="678"/>
                </a:cubicBezTo>
                <a:cubicBezTo>
                  <a:pt x="25" y="678"/>
                  <a:pt x="33" y="685"/>
                  <a:pt x="33" y="694"/>
                </a:cubicBezTo>
                <a:cubicBezTo>
                  <a:pt x="33" y="702"/>
                  <a:pt x="33" y="710"/>
                  <a:pt x="33" y="718"/>
                </a:cubicBezTo>
                <a:cubicBezTo>
                  <a:pt x="34" y="726"/>
                  <a:pt x="35" y="734"/>
                  <a:pt x="36" y="741"/>
                </a:cubicBezTo>
                <a:moveTo>
                  <a:pt x="569" y="551"/>
                </a:moveTo>
                <a:cubicBezTo>
                  <a:pt x="563" y="544"/>
                  <a:pt x="564" y="534"/>
                  <a:pt x="571" y="528"/>
                </a:cubicBezTo>
                <a:cubicBezTo>
                  <a:pt x="577" y="522"/>
                  <a:pt x="588" y="523"/>
                  <a:pt x="594" y="529"/>
                </a:cubicBezTo>
                <a:cubicBezTo>
                  <a:pt x="614" y="552"/>
                  <a:pt x="629" y="578"/>
                  <a:pt x="640" y="606"/>
                </a:cubicBezTo>
                <a:cubicBezTo>
                  <a:pt x="650" y="634"/>
                  <a:pt x="656" y="663"/>
                  <a:pt x="656" y="694"/>
                </a:cubicBezTo>
                <a:cubicBezTo>
                  <a:pt x="656" y="763"/>
                  <a:pt x="627" y="826"/>
                  <a:pt x="582" y="871"/>
                </a:cubicBezTo>
                <a:cubicBezTo>
                  <a:pt x="536" y="916"/>
                  <a:pt x="475" y="944"/>
                  <a:pt x="405" y="944"/>
                </a:cubicBezTo>
                <a:cubicBezTo>
                  <a:pt x="379" y="944"/>
                  <a:pt x="353" y="940"/>
                  <a:pt x="329" y="932"/>
                </a:cubicBezTo>
                <a:cubicBezTo>
                  <a:pt x="303" y="924"/>
                  <a:pt x="280" y="912"/>
                  <a:pt x="259" y="897"/>
                </a:cubicBezTo>
                <a:cubicBezTo>
                  <a:pt x="252" y="892"/>
                  <a:pt x="249" y="881"/>
                  <a:pt x="255" y="874"/>
                </a:cubicBezTo>
                <a:cubicBezTo>
                  <a:pt x="260" y="867"/>
                  <a:pt x="271" y="865"/>
                  <a:pt x="278" y="870"/>
                </a:cubicBezTo>
                <a:cubicBezTo>
                  <a:pt x="297" y="883"/>
                  <a:pt x="317" y="894"/>
                  <a:pt x="339" y="901"/>
                </a:cubicBezTo>
                <a:cubicBezTo>
                  <a:pt x="360" y="908"/>
                  <a:pt x="382" y="911"/>
                  <a:pt x="405" y="911"/>
                </a:cubicBezTo>
                <a:cubicBezTo>
                  <a:pt x="465" y="911"/>
                  <a:pt x="520" y="887"/>
                  <a:pt x="559" y="848"/>
                </a:cubicBezTo>
                <a:cubicBezTo>
                  <a:pt x="598" y="808"/>
                  <a:pt x="623" y="754"/>
                  <a:pt x="623" y="694"/>
                </a:cubicBezTo>
                <a:cubicBezTo>
                  <a:pt x="623" y="667"/>
                  <a:pt x="618" y="641"/>
                  <a:pt x="609" y="618"/>
                </a:cubicBezTo>
                <a:cubicBezTo>
                  <a:pt x="600" y="593"/>
                  <a:pt x="586" y="571"/>
                  <a:pt x="569" y="55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83" name="Google Shape;683;p41"/>
          <p:cNvSpPr/>
          <p:nvPr/>
        </p:nvSpPr>
        <p:spPr>
          <a:xfrm>
            <a:off x="3561159" y="3321120"/>
            <a:ext cx="318240" cy="407160"/>
          </a:xfrm>
          <a:custGeom>
            <a:rect b="b" l="l" r="r" t="t"/>
            <a:pathLst>
              <a:path extrusionOk="0" h="1131" w="884">
                <a:moveTo>
                  <a:pt x="568" y="804"/>
                </a:moveTo>
                <a:cubicBezTo>
                  <a:pt x="573" y="796"/>
                  <a:pt x="583" y="794"/>
                  <a:pt x="591" y="799"/>
                </a:cubicBezTo>
                <a:cubicBezTo>
                  <a:pt x="598" y="804"/>
                  <a:pt x="600" y="814"/>
                  <a:pt x="595" y="822"/>
                </a:cubicBezTo>
                <a:cubicBezTo>
                  <a:pt x="586" y="836"/>
                  <a:pt x="576" y="850"/>
                  <a:pt x="566" y="863"/>
                </a:cubicBezTo>
                <a:cubicBezTo>
                  <a:pt x="561" y="871"/>
                  <a:pt x="555" y="878"/>
                  <a:pt x="550" y="885"/>
                </a:cubicBezTo>
                <a:lnTo>
                  <a:pt x="627" y="885"/>
                </a:lnTo>
                <a:cubicBezTo>
                  <a:pt x="636" y="885"/>
                  <a:pt x="643" y="892"/>
                  <a:pt x="643" y="901"/>
                </a:cubicBezTo>
                <a:cubicBezTo>
                  <a:pt x="643" y="910"/>
                  <a:pt x="636" y="918"/>
                  <a:pt x="627" y="918"/>
                </a:cubicBezTo>
                <a:lnTo>
                  <a:pt x="390" y="918"/>
                </a:lnTo>
                <a:cubicBezTo>
                  <a:pt x="380" y="918"/>
                  <a:pt x="373" y="910"/>
                  <a:pt x="373" y="901"/>
                </a:cubicBezTo>
                <a:cubicBezTo>
                  <a:pt x="373" y="892"/>
                  <a:pt x="380" y="885"/>
                  <a:pt x="390" y="885"/>
                </a:cubicBezTo>
                <a:lnTo>
                  <a:pt x="466" y="885"/>
                </a:lnTo>
                <a:cubicBezTo>
                  <a:pt x="439" y="850"/>
                  <a:pt x="408" y="806"/>
                  <a:pt x="385" y="762"/>
                </a:cubicBezTo>
                <a:cubicBezTo>
                  <a:pt x="364" y="723"/>
                  <a:pt x="350" y="684"/>
                  <a:pt x="350" y="651"/>
                </a:cubicBezTo>
                <a:cubicBezTo>
                  <a:pt x="350" y="607"/>
                  <a:pt x="367" y="568"/>
                  <a:pt x="396" y="539"/>
                </a:cubicBezTo>
                <a:cubicBezTo>
                  <a:pt x="425" y="510"/>
                  <a:pt x="464" y="493"/>
                  <a:pt x="508" y="493"/>
                </a:cubicBezTo>
                <a:cubicBezTo>
                  <a:pt x="552" y="493"/>
                  <a:pt x="592" y="510"/>
                  <a:pt x="620" y="539"/>
                </a:cubicBezTo>
                <a:cubicBezTo>
                  <a:pt x="649" y="568"/>
                  <a:pt x="667" y="607"/>
                  <a:pt x="667" y="651"/>
                </a:cubicBezTo>
                <a:cubicBezTo>
                  <a:pt x="667" y="666"/>
                  <a:pt x="664" y="683"/>
                  <a:pt x="658" y="700"/>
                </a:cubicBezTo>
                <a:cubicBezTo>
                  <a:pt x="653" y="718"/>
                  <a:pt x="645" y="737"/>
                  <a:pt x="635" y="756"/>
                </a:cubicBezTo>
                <a:cubicBezTo>
                  <a:pt x="631" y="764"/>
                  <a:pt x="621" y="767"/>
                  <a:pt x="613" y="763"/>
                </a:cubicBezTo>
                <a:cubicBezTo>
                  <a:pt x="604" y="759"/>
                  <a:pt x="601" y="749"/>
                  <a:pt x="605" y="741"/>
                </a:cubicBezTo>
                <a:cubicBezTo>
                  <a:pt x="614" y="723"/>
                  <a:pt x="622" y="706"/>
                  <a:pt x="627" y="690"/>
                </a:cubicBezTo>
                <a:cubicBezTo>
                  <a:pt x="631" y="676"/>
                  <a:pt x="634" y="663"/>
                  <a:pt x="634" y="651"/>
                </a:cubicBezTo>
                <a:cubicBezTo>
                  <a:pt x="634" y="617"/>
                  <a:pt x="620" y="585"/>
                  <a:pt x="597" y="562"/>
                </a:cubicBezTo>
                <a:cubicBezTo>
                  <a:pt x="574" y="540"/>
                  <a:pt x="543" y="526"/>
                  <a:pt x="508" y="526"/>
                </a:cubicBezTo>
                <a:cubicBezTo>
                  <a:pt x="473" y="526"/>
                  <a:pt x="442" y="540"/>
                  <a:pt x="419" y="562"/>
                </a:cubicBezTo>
                <a:cubicBezTo>
                  <a:pt x="397" y="585"/>
                  <a:pt x="383" y="617"/>
                  <a:pt x="383" y="651"/>
                </a:cubicBezTo>
                <a:cubicBezTo>
                  <a:pt x="383" y="678"/>
                  <a:pt x="395" y="712"/>
                  <a:pt x="414" y="747"/>
                </a:cubicBezTo>
                <a:cubicBezTo>
                  <a:pt x="441" y="797"/>
                  <a:pt x="479" y="848"/>
                  <a:pt x="508" y="884"/>
                </a:cubicBezTo>
                <a:cubicBezTo>
                  <a:pt x="518" y="872"/>
                  <a:pt x="529" y="858"/>
                  <a:pt x="540" y="843"/>
                </a:cubicBezTo>
                <a:cubicBezTo>
                  <a:pt x="549" y="831"/>
                  <a:pt x="559" y="817"/>
                  <a:pt x="568" y="804"/>
                </a:cubicBezTo>
                <a:moveTo>
                  <a:pt x="517" y="237"/>
                </a:moveTo>
                <a:lnTo>
                  <a:pt x="517" y="80"/>
                </a:lnTo>
                <a:cubicBezTo>
                  <a:pt x="517" y="67"/>
                  <a:pt x="512" y="55"/>
                  <a:pt x="503" y="47"/>
                </a:cubicBezTo>
                <a:cubicBezTo>
                  <a:pt x="495" y="38"/>
                  <a:pt x="483" y="33"/>
                  <a:pt x="469" y="33"/>
                </a:cubicBezTo>
                <a:lnTo>
                  <a:pt x="416" y="33"/>
                </a:lnTo>
                <a:cubicBezTo>
                  <a:pt x="403" y="33"/>
                  <a:pt x="391" y="38"/>
                  <a:pt x="382" y="47"/>
                </a:cubicBezTo>
                <a:cubicBezTo>
                  <a:pt x="373" y="55"/>
                  <a:pt x="368" y="67"/>
                  <a:pt x="368" y="80"/>
                </a:cubicBezTo>
                <a:lnTo>
                  <a:pt x="368" y="237"/>
                </a:lnTo>
                <a:lnTo>
                  <a:pt x="517" y="237"/>
                </a:lnTo>
                <a:moveTo>
                  <a:pt x="351" y="33"/>
                </a:moveTo>
                <a:lnTo>
                  <a:pt x="285" y="33"/>
                </a:lnTo>
                <a:cubicBezTo>
                  <a:pt x="272" y="33"/>
                  <a:pt x="260" y="38"/>
                  <a:pt x="251" y="47"/>
                </a:cubicBezTo>
                <a:cubicBezTo>
                  <a:pt x="243" y="55"/>
                  <a:pt x="237" y="67"/>
                  <a:pt x="237" y="80"/>
                </a:cubicBezTo>
                <a:lnTo>
                  <a:pt x="237" y="237"/>
                </a:lnTo>
                <a:lnTo>
                  <a:pt x="335" y="237"/>
                </a:lnTo>
                <a:lnTo>
                  <a:pt x="335" y="80"/>
                </a:lnTo>
                <a:cubicBezTo>
                  <a:pt x="335" y="63"/>
                  <a:pt x="341" y="46"/>
                  <a:pt x="351" y="33"/>
                </a:cubicBezTo>
                <a:moveTo>
                  <a:pt x="204" y="237"/>
                </a:moveTo>
                <a:lnTo>
                  <a:pt x="204" y="80"/>
                </a:lnTo>
                <a:cubicBezTo>
                  <a:pt x="204" y="58"/>
                  <a:pt x="213" y="38"/>
                  <a:pt x="228" y="23"/>
                </a:cubicBezTo>
                <a:cubicBezTo>
                  <a:pt x="243" y="9"/>
                  <a:pt x="263" y="0"/>
                  <a:pt x="285" y="0"/>
                </a:cubicBezTo>
                <a:lnTo>
                  <a:pt x="600" y="0"/>
                </a:lnTo>
                <a:cubicBezTo>
                  <a:pt x="623" y="0"/>
                  <a:pt x="643" y="9"/>
                  <a:pt x="657" y="23"/>
                </a:cubicBezTo>
                <a:cubicBezTo>
                  <a:pt x="672" y="38"/>
                  <a:pt x="681" y="58"/>
                  <a:pt x="681" y="80"/>
                </a:cubicBezTo>
                <a:lnTo>
                  <a:pt x="681" y="237"/>
                </a:lnTo>
                <a:lnTo>
                  <a:pt x="815" y="237"/>
                </a:lnTo>
                <a:cubicBezTo>
                  <a:pt x="824" y="237"/>
                  <a:pt x="831" y="245"/>
                  <a:pt x="831" y="254"/>
                </a:cubicBezTo>
                <a:lnTo>
                  <a:pt x="831" y="318"/>
                </a:lnTo>
                <a:cubicBezTo>
                  <a:pt x="831" y="327"/>
                  <a:pt x="824" y="335"/>
                  <a:pt x="815" y="335"/>
                </a:cubicBezTo>
                <a:cubicBezTo>
                  <a:pt x="806" y="335"/>
                  <a:pt x="798" y="327"/>
                  <a:pt x="798" y="318"/>
                </a:cubicBezTo>
                <a:lnTo>
                  <a:pt x="798" y="270"/>
                </a:lnTo>
                <a:lnTo>
                  <a:pt x="681" y="270"/>
                </a:lnTo>
                <a:lnTo>
                  <a:pt x="681" y="309"/>
                </a:lnTo>
                <a:cubicBezTo>
                  <a:pt x="692" y="312"/>
                  <a:pt x="702" y="318"/>
                  <a:pt x="710" y="326"/>
                </a:cubicBezTo>
                <a:cubicBezTo>
                  <a:pt x="722" y="338"/>
                  <a:pt x="729" y="354"/>
                  <a:pt x="729" y="372"/>
                </a:cubicBezTo>
                <a:cubicBezTo>
                  <a:pt x="729" y="390"/>
                  <a:pt x="722" y="406"/>
                  <a:pt x="710" y="418"/>
                </a:cubicBezTo>
                <a:cubicBezTo>
                  <a:pt x="699" y="429"/>
                  <a:pt x="682" y="437"/>
                  <a:pt x="665" y="437"/>
                </a:cubicBezTo>
                <a:cubicBezTo>
                  <a:pt x="647" y="437"/>
                  <a:pt x="631" y="429"/>
                  <a:pt x="619" y="418"/>
                </a:cubicBezTo>
                <a:cubicBezTo>
                  <a:pt x="607" y="406"/>
                  <a:pt x="600" y="390"/>
                  <a:pt x="600" y="372"/>
                </a:cubicBezTo>
                <a:cubicBezTo>
                  <a:pt x="600" y="354"/>
                  <a:pt x="607" y="338"/>
                  <a:pt x="619" y="326"/>
                </a:cubicBezTo>
                <a:cubicBezTo>
                  <a:pt x="627" y="318"/>
                  <a:pt x="637" y="312"/>
                  <a:pt x="648" y="309"/>
                </a:cubicBezTo>
                <a:lnTo>
                  <a:pt x="648" y="270"/>
                </a:lnTo>
                <a:lnTo>
                  <a:pt x="368" y="270"/>
                </a:lnTo>
                <a:lnTo>
                  <a:pt x="368" y="309"/>
                </a:lnTo>
                <a:cubicBezTo>
                  <a:pt x="379" y="312"/>
                  <a:pt x="389" y="318"/>
                  <a:pt x="397" y="326"/>
                </a:cubicBezTo>
                <a:cubicBezTo>
                  <a:pt x="409" y="338"/>
                  <a:pt x="416" y="354"/>
                  <a:pt x="416" y="372"/>
                </a:cubicBezTo>
                <a:cubicBezTo>
                  <a:pt x="416" y="390"/>
                  <a:pt x="409" y="406"/>
                  <a:pt x="397" y="418"/>
                </a:cubicBezTo>
                <a:cubicBezTo>
                  <a:pt x="386" y="429"/>
                  <a:pt x="369" y="437"/>
                  <a:pt x="352" y="437"/>
                </a:cubicBezTo>
                <a:cubicBezTo>
                  <a:pt x="334" y="437"/>
                  <a:pt x="317" y="429"/>
                  <a:pt x="306" y="418"/>
                </a:cubicBezTo>
                <a:cubicBezTo>
                  <a:pt x="294" y="406"/>
                  <a:pt x="287" y="390"/>
                  <a:pt x="287" y="372"/>
                </a:cubicBezTo>
                <a:cubicBezTo>
                  <a:pt x="287" y="354"/>
                  <a:pt x="294" y="338"/>
                  <a:pt x="306" y="326"/>
                </a:cubicBezTo>
                <a:cubicBezTo>
                  <a:pt x="314" y="318"/>
                  <a:pt x="324" y="312"/>
                  <a:pt x="335" y="309"/>
                </a:cubicBezTo>
                <a:lnTo>
                  <a:pt x="335" y="270"/>
                </a:lnTo>
                <a:lnTo>
                  <a:pt x="218" y="270"/>
                </a:lnTo>
                <a:lnTo>
                  <a:pt x="218" y="990"/>
                </a:lnTo>
                <a:lnTo>
                  <a:pt x="266" y="1097"/>
                </a:lnTo>
                <a:lnTo>
                  <a:pt x="843" y="1097"/>
                </a:lnTo>
                <a:lnTo>
                  <a:pt x="800" y="1002"/>
                </a:lnTo>
                <a:cubicBezTo>
                  <a:pt x="799" y="999"/>
                  <a:pt x="798" y="996"/>
                  <a:pt x="798" y="994"/>
                </a:cubicBezTo>
                <a:lnTo>
                  <a:pt x="798" y="393"/>
                </a:lnTo>
                <a:cubicBezTo>
                  <a:pt x="798" y="384"/>
                  <a:pt x="806" y="377"/>
                  <a:pt x="815" y="377"/>
                </a:cubicBezTo>
                <a:cubicBezTo>
                  <a:pt x="824" y="377"/>
                  <a:pt x="831" y="384"/>
                  <a:pt x="831" y="393"/>
                </a:cubicBezTo>
                <a:lnTo>
                  <a:pt x="831" y="990"/>
                </a:lnTo>
                <a:lnTo>
                  <a:pt x="883" y="1107"/>
                </a:lnTo>
                <a:cubicBezTo>
                  <a:pt x="887" y="1116"/>
                  <a:pt x="883" y="1125"/>
                  <a:pt x="875" y="1129"/>
                </a:cubicBezTo>
                <a:cubicBezTo>
                  <a:pt x="873" y="1130"/>
                  <a:pt x="870" y="1131"/>
                  <a:pt x="868" y="1131"/>
                </a:cubicBezTo>
                <a:lnTo>
                  <a:pt x="17" y="1131"/>
                </a:lnTo>
                <a:cubicBezTo>
                  <a:pt x="8" y="1131"/>
                  <a:pt x="0" y="1123"/>
                  <a:pt x="0" y="1114"/>
                </a:cubicBezTo>
                <a:cubicBezTo>
                  <a:pt x="0" y="1111"/>
                  <a:pt x="1" y="1108"/>
                  <a:pt x="3" y="1106"/>
                </a:cubicBezTo>
                <a:lnTo>
                  <a:pt x="54" y="990"/>
                </a:lnTo>
                <a:lnTo>
                  <a:pt x="54" y="929"/>
                </a:lnTo>
                <a:cubicBezTo>
                  <a:pt x="54" y="920"/>
                  <a:pt x="62" y="913"/>
                  <a:pt x="71" y="913"/>
                </a:cubicBezTo>
                <a:cubicBezTo>
                  <a:pt x="80" y="913"/>
                  <a:pt x="87" y="920"/>
                  <a:pt x="87" y="929"/>
                </a:cubicBezTo>
                <a:lnTo>
                  <a:pt x="87" y="993"/>
                </a:lnTo>
                <a:cubicBezTo>
                  <a:pt x="87" y="995"/>
                  <a:pt x="87" y="998"/>
                  <a:pt x="86" y="1000"/>
                </a:cubicBezTo>
                <a:lnTo>
                  <a:pt x="42" y="1097"/>
                </a:lnTo>
                <a:lnTo>
                  <a:pt x="230" y="1097"/>
                </a:lnTo>
                <a:lnTo>
                  <a:pt x="187" y="1002"/>
                </a:lnTo>
                <a:cubicBezTo>
                  <a:pt x="186" y="999"/>
                  <a:pt x="185" y="996"/>
                  <a:pt x="185" y="994"/>
                </a:cubicBezTo>
                <a:lnTo>
                  <a:pt x="185" y="270"/>
                </a:lnTo>
                <a:lnTo>
                  <a:pt x="87" y="270"/>
                </a:lnTo>
                <a:lnTo>
                  <a:pt x="87" y="854"/>
                </a:lnTo>
                <a:cubicBezTo>
                  <a:pt x="87" y="863"/>
                  <a:pt x="80" y="871"/>
                  <a:pt x="71" y="871"/>
                </a:cubicBezTo>
                <a:cubicBezTo>
                  <a:pt x="62" y="871"/>
                  <a:pt x="54" y="863"/>
                  <a:pt x="54" y="854"/>
                </a:cubicBezTo>
                <a:lnTo>
                  <a:pt x="54" y="254"/>
                </a:lnTo>
                <a:cubicBezTo>
                  <a:pt x="54" y="245"/>
                  <a:pt x="62" y="237"/>
                  <a:pt x="71" y="237"/>
                </a:cubicBezTo>
                <a:lnTo>
                  <a:pt x="204" y="237"/>
                </a:lnTo>
                <a:moveTo>
                  <a:pt x="535" y="33"/>
                </a:moveTo>
                <a:cubicBezTo>
                  <a:pt x="545" y="46"/>
                  <a:pt x="550" y="63"/>
                  <a:pt x="550" y="80"/>
                </a:cubicBezTo>
                <a:lnTo>
                  <a:pt x="550" y="237"/>
                </a:lnTo>
                <a:lnTo>
                  <a:pt x="648" y="237"/>
                </a:lnTo>
                <a:lnTo>
                  <a:pt x="648" y="80"/>
                </a:lnTo>
                <a:cubicBezTo>
                  <a:pt x="648" y="67"/>
                  <a:pt x="643" y="55"/>
                  <a:pt x="634" y="47"/>
                </a:cubicBezTo>
                <a:cubicBezTo>
                  <a:pt x="625" y="38"/>
                  <a:pt x="613" y="33"/>
                  <a:pt x="600" y="33"/>
                </a:cubicBezTo>
                <a:lnTo>
                  <a:pt x="535" y="33"/>
                </a:lnTo>
                <a:moveTo>
                  <a:pt x="681" y="350"/>
                </a:moveTo>
                <a:cubicBezTo>
                  <a:pt x="681" y="359"/>
                  <a:pt x="674" y="367"/>
                  <a:pt x="665" y="367"/>
                </a:cubicBezTo>
                <a:cubicBezTo>
                  <a:pt x="655" y="367"/>
                  <a:pt x="648" y="359"/>
                  <a:pt x="648" y="350"/>
                </a:cubicBezTo>
                <a:lnTo>
                  <a:pt x="648" y="345"/>
                </a:lnTo>
                <a:cubicBezTo>
                  <a:pt x="646" y="346"/>
                  <a:pt x="644" y="348"/>
                  <a:pt x="642" y="349"/>
                </a:cubicBezTo>
                <a:cubicBezTo>
                  <a:pt x="636" y="355"/>
                  <a:pt x="633" y="363"/>
                  <a:pt x="633" y="372"/>
                </a:cubicBezTo>
                <a:cubicBezTo>
                  <a:pt x="633" y="381"/>
                  <a:pt x="636" y="388"/>
                  <a:pt x="642" y="394"/>
                </a:cubicBezTo>
                <a:cubicBezTo>
                  <a:pt x="648" y="400"/>
                  <a:pt x="656" y="403"/>
                  <a:pt x="665" y="403"/>
                </a:cubicBezTo>
                <a:cubicBezTo>
                  <a:pt x="673" y="403"/>
                  <a:pt x="681" y="400"/>
                  <a:pt x="687" y="394"/>
                </a:cubicBezTo>
                <a:cubicBezTo>
                  <a:pt x="693" y="388"/>
                  <a:pt x="696" y="381"/>
                  <a:pt x="696" y="372"/>
                </a:cubicBezTo>
                <a:cubicBezTo>
                  <a:pt x="696" y="363"/>
                  <a:pt x="693" y="355"/>
                  <a:pt x="687" y="349"/>
                </a:cubicBezTo>
                <a:cubicBezTo>
                  <a:pt x="685" y="348"/>
                  <a:pt x="683" y="346"/>
                  <a:pt x="681" y="345"/>
                </a:cubicBezTo>
                <a:lnTo>
                  <a:pt x="681" y="350"/>
                </a:lnTo>
                <a:moveTo>
                  <a:pt x="368" y="345"/>
                </a:moveTo>
                <a:lnTo>
                  <a:pt x="368" y="350"/>
                </a:lnTo>
                <a:cubicBezTo>
                  <a:pt x="368" y="359"/>
                  <a:pt x="361" y="367"/>
                  <a:pt x="352" y="367"/>
                </a:cubicBezTo>
                <a:cubicBezTo>
                  <a:pt x="342" y="367"/>
                  <a:pt x="335" y="359"/>
                  <a:pt x="335" y="350"/>
                </a:cubicBezTo>
                <a:lnTo>
                  <a:pt x="335" y="345"/>
                </a:lnTo>
                <a:cubicBezTo>
                  <a:pt x="333" y="346"/>
                  <a:pt x="331" y="348"/>
                  <a:pt x="329" y="349"/>
                </a:cubicBezTo>
                <a:cubicBezTo>
                  <a:pt x="323" y="355"/>
                  <a:pt x="320" y="363"/>
                  <a:pt x="320" y="372"/>
                </a:cubicBezTo>
                <a:cubicBezTo>
                  <a:pt x="320" y="381"/>
                  <a:pt x="323" y="388"/>
                  <a:pt x="329" y="394"/>
                </a:cubicBezTo>
                <a:cubicBezTo>
                  <a:pt x="335" y="400"/>
                  <a:pt x="343" y="403"/>
                  <a:pt x="352" y="403"/>
                </a:cubicBezTo>
                <a:cubicBezTo>
                  <a:pt x="360" y="403"/>
                  <a:pt x="368" y="400"/>
                  <a:pt x="374" y="394"/>
                </a:cubicBezTo>
                <a:cubicBezTo>
                  <a:pt x="380" y="388"/>
                  <a:pt x="383" y="381"/>
                  <a:pt x="383" y="372"/>
                </a:cubicBezTo>
                <a:cubicBezTo>
                  <a:pt x="383" y="363"/>
                  <a:pt x="380" y="355"/>
                  <a:pt x="374" y="349"/>
                </a:cubicBezTo>
                <a:cubicBezTo>
                  <a:pt x="372" y="348"/>
                  <a:pt x="370" y="346"/>
                  <a:pt x="368" y="345"/>
                </a:cubicBezTo>
                <a:moveTo>
                  <a:pt x="508" y="567"/>
                </a:moveTo>
                <a:cubicBezTo>
                  <a:pt x="531" y="567"/>
                  <a:pt x="552" y="576"/>
                  <a:pt x="568" y="592"/>
                </a:cubicBezTo>
                <a:cubicBezTo>
                  <a:pt x="583" y="607"/>
                  <a:pt x="592" y="628"/>
                  <a:pt x="592" y="651"/>
                </a:cubicBezTo>
                <a:cubicBezTo>
                  <a:pt x="592" y="674"/>
                  <a:pt x="583" y="695"/>
                  <a:pt x="568" y="711"/>
                </a:cubicBezTo>
                <a:cubicBezTo>
                  <a:pt x="552" y="726"/>
                  <a:pt x="531" y="735"/>
                  <a:pt x="508" y="735"/>
                </a:cubicBezTo>
                <a:cubicBezTo>
                  <a:pt x="485" y="735"/>
                  <a:pt x="464" y="726"/>
                  <a:pt x="449" y="711"/>
                </a:cubicBezTo>
                <a:cubicBezTo>
                  <a:pt x="433" y="695"/>
                  <a:pt x="424" y="674"/>
                  <a:pt x="424" y="651"/>
                </a:cubicBezTo>
                <a:cubicBezTo>
                  <a:pt x="424" y="628"/>
                  <a:pt x="433" y="607"/>
                  <a:pt x="449" y="592"/>
                </a:cubicBezTo>
                <a:cubicBezTo>
                  <a:pt x="464" y="576"/>
                  <a:pt x="485" y="567"/>
                  <a:pt x="508" y="567"/>
                </a:cubicBezTo>
                <a:moveTo>
                  <a:pt x="544" y="615"/>
                </a:moveTo>
                <a:cubicBezTo>
                  <a:pt x="535" y="606"/>
                  <a:pt x="522" y="600"/>
                  <a:pt x="508" y="600"/>
                </a:cubicBezTo>
                <a:cubicBezTo>
                  <a:pt x="494" y="600"/>
                  <a:pt x="481" y="606"/>
                  <a:pt x="472" y="615"/>
                </a:cubicBezTo>
                <a:cubicBezTo>
                  <a:pt x="463" y="624"/>
                  <a:pt x="457" y="637"/>
                  <a:pt x="457" y="651"/>
                </a:cubicBezTo>
                <a:cubicBezTo>
                  <a:pt x="457" y="665"/>
                  <a:pt x="463" y="678"/>
                  <a:pt x="472" y="687"/>
                </a:cubicBezTo>
                <a:cubicBezTo>
                  <a:pt x="481" y="696"/>
                  <a:pt x="494" y="702"/>
                  <a:pt x="508" y="702"/>
                </a:cubicBezTo>
                <a:cubicBezTo>
                  <a:pt x="522" y="702"/>
                  <a:pt x="535" y="697"/>
                  <a:pt x="544" y="687"/>
                </a:cubicBezTo>
                <a:cubicBezTo>
                  <a:pt x="553" y="678"/>
                  <a:pt x="559" y="665"/>
                  <a:pt x="559" y="651"/>
                </a:cubicBezTo>
                <a:cubicBezTo>
                  <a:pt x="559" y="637"/>
                  <a:pt x="553" y="624"/>
                  <a:pt x="544" y="615"/>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684" name="Google Shape;684;p41"/>
          <p:cNvSpPr/>
          <p:nvPr/>
        </p:nvSpPr>
        <p:spPr>
          <a:xfrm>
            <a:off x="3516696" y="1804913"/>
            <a:ext cx="407160" cy="374400"/>
          </a:xfrm>
          <a:custGeom>
            <a:rect b="b" l="l" r="r" t="t"/>
            <a:pathLst>
              <a:path extrusionOk="0" h="1040" w="1131">
                <a:moveTo>
                  <a:pt x="1098" y="427"/>
                </a:moveTo>
                <a:cubicBezTo>
                  <a:pt x="1098" y="418"/>
                  <a:pt x="1104" y="411"/>
                  <a:pt x="1114" y="411"/>
                </a:cubicBezTo>
                <a:cubicBezTo>
                  <a:pt x="1123" y="411"/>
                  <a:pt x="1131" y="418"/>
                  <a:pt x="1131" y="427"/>
                </a:cubicBezTo>
                <a:lnTo>
                  <a:pt x="1131" y="967"/>
                </a:lnTo>
                <a:cubicBezTo>
                  <a:pt x="1131" y="987"/>
                  <a:pt x="1123" y="1006"/>
                  <a:pt x="1109" y="1019"/>
                </a:cubicBezTo>
                <a:cubicBezTo>
                  <a:pt x="1096" y="1032"/>
                  <a:pt x="1078" y="1040"/>
                  <a:pt x="1058" y="1040"/>
                </a:cubicBezTo>
                <a:lnTo>
                  <a:pt x="866" y="1040"/>
                </a:lnTo>
                <a:cubicBezTo>
                  <a:pt x="846" y="1040"/>
                  <a:pt x="828" y="1032"/>
                  <a:pt x="814" y="1019"/>
                </a:cubicBezTo>
                <a:cubicBezTo>
                  <a:pt x="801" y="1006"/>
                  <a:pt x="793" y="987"/>
                  <a:pt x="793" y="967"/>
                </a:cubicBezTo>
                <a:lnTo>
                  <a:pt x="793" y="73"/>
                </a:lnTo>
                <a:cubicBezTo>
                  <a:pt x="793" y="53"/>
                  <a:pt x="800" y="34"/>
                  <a:pt x="814" y="21"/>
                </a:cubicBezTo>
                <a:cubicBezTo>
                  <a:pt x="827" y="8"/>
                  <a:pt x="846" y="0"/>
                  <a:pt x="866" y="0"/>
                </a:cubicBezTo>
                <a:lnTo>
                  <a:pt x="1058" y="0"/>
                </a:lnTo>
                <a:cubicBezTo>
                  <a:pt x="1078" y="0"/>
                  <a:pt x="1096" y="8"/>
                  <a:pt x="1109" y="21"/>
                </a:cubicBezTo>
                <a:cubicBezTo>
                  <a:pt x="1123" y="34"/>
                  <a:pt x="1131" y="53"/>
                  <a:pt x="1131" y="73"/>
                </a:cubicBezTo>
                <a:lnTo>
                  <a:pt x="1131" y="352"/>
                </a:lnTo>
                <a:cubicBezTo>
                  <a:pt x="1131" y="361"/>
                  <a:pt x="1123" y="369"/>
                  <a:pt x="1114" y="369"/>
                </a:cubicBezTo>
                <a:cubicBezTo>
                  <a:pt x="1104" y="369"/>
                  <a:pt x="1098" y="361"/>
                  <a:pt x="1098" y="352"/>
                </a:cubicBezTo>
                <a:lnTo>
                  <a:pt x="1098" y="73"/>
                </a:lnTo>
                <a:cubicBezTo>
                  <a:pt x="1098" y="62"/>
                  <a:pt x="1093" y="52"/>
                  <a:pt x="1086" y="45"/>
                </a:cubicBezTo>
                <a:cubicBezTo>
                  <a:pt x="1079" y="37"/>
                  <a:pt x="1069" y="33"/>
                  <a:pt x="1058" y="33"/>
                </a:cubicBezTo>
                <a:lnTo>
                  <a:pt x="866" y="33"/>
                </a:lnTo>
                <a:cubicBezTo>
                  <a:pt x="855" y="33"/>
                  <a:pt x="845" y="37"/>
                  <a:pt x="838" y="45"/>
                </a:cubicBezTo>
                <a:cubicBezTo>
                  <a:pt x="830" y="52"/>
                  <a:pt x="826" y="62"/>
                  <a:pt x="826" y="73"/>
                </a:cubicBezTo>
                <a:lnTo>
                  <a:pt x="826" y="967"/>
                </a:lnTo>
                <a:cubicBezTo>
                  <a:pt x="826" y="978"/>
                  <a:pt x="830" y="988"/>
                  <a:pt x="838" y="995"/>
                </a:cubicBezTo>
                <a:cubicBezTo>
                  <a:pt x="845" y="1003"/>
                  <a:pt x="855" y="1007"/>
                  <a:pt x="866" y="1007"/>
                </a:cubicBezTo>
                <a:lnTo>
                  <a:pt x="1058" y="1007"/>
                </a:lnTo>
                <a:cubicBezTo>
                  <a:pt x="1069" y="1007"/>
                  <a:pt x="1079" y="1003"/>
                  <a:pt x="1086" y="995"/>
                </a:cubicBezTo>
                <a:cubicBezTo>
                  <a:pt x="1093" y="988"/>
                  <a:pt x="1098" y="978"/>
                  <a:pt x="1098" y="967"/>
                </a:cubicBezTo>
                <a:lnTo>
                  <a:pt x="1098" y="427"/>
                </a:lnTo>
                <a:moveTo>
                  <a:pt x="949" y="270"/>
                </a:moveTo>
                <a:cubicBezTo>
                  <a:pt x="939" y="270"/>
                  <a:pt x="932" y="262"/>
                  <a:pt x="932" y="253"/>
                </a:cubicBezTo>
                <a:cubicBezTo>
                  <a:pt x="932" y="244"/>
                  <a:pt x="939" y="236"/>
                  <a:pt x="949" y="236"/>
                </a:cubicBezTo>
                <a:lnTo>
                  <a:pt x="975" y="236"/>
                </a:lnTo>
                <a:cubicBezTo>
                  <a:pt x="984" y="236"/>
                  <a:pt x="992" y="244"/>
                  <a:pt x="992" y="253"/>
                </a:cubicBezTo>
                <a:cubicBezTo>
                  <a:pt x="992" y="262"/>
                  <a:pt x="984" y="270"/>
                  <a:pt x="975" y="270"/>
                </a:cubicBezTo>
                <a:lnTo>
                  <a:pt x="949" y="270"/>
                </a:lnTo>
                <a:moveTo>
                  <a:pt x="949" y="543"/>
                </a:moveTo>
                <a:cubicBezTo>
                  <a:pt x="939" y="543"/>
                  <a:pt x="932" y="536"/>
                  <a:pt x="932" y="526"/>
                </a:cubicBezTo>
                <a:cubicBezTo>
                  <a:pt x="932" y="517"/>
                  <a:pt x="939" y="510"/>
                  <a:pt x="949" y="510"/>
                </a:cubicBezTo>
                <a:lnTo>
                  <a:pt x="975" y="510"/>
                </a:lnTo>
                <a:cubicBezTo>
                  <a:pt x="984" y="510"/>
                  <a:pt x="992" y="517"/>
                  <a:pt x="992" y="526"/>
                </a:cubicBezTo>
                <a:cubicBezTo>
                  <a:pt x="992" y="536"/>
                  <a:pt x="984" y="543"/>
                  <a:pt x="975" y="543"/>
                </a:cubicBezTo>
                <a:lnTo>
                  <a:pt x="949" y="543"/>
                </a:lnTo>
                <a:moveTo>
                  <a:pt x="949" y="475"/>
                </a:moveTo>
                <a:cubicBezTo>
                  <a:pt x="939" y="475"/>
                  <a:pt x="932" y="467"/>
                  <a:pt x="932" y="458"/>
                </a:cubicBezTo>
                <a:cubicBezTo>
                  <a:pt x="932" y="449"/>
                  <a:pt x="939" y="441"/>
                  <a:pt x="949" y="441"/>
                </a:cubicBezTo>
                <a:lnTo>
                  <a:pt x="975" y="441"/>
                </a:lnTo>
                <a:cubicBezTo>
                  <a:pt x="984" y="441"/>
                  <a:pt x="992" y="449"/>
                  <a:pt x="992" y="458"/>
                </a:cubicBezTo>
                <a:cubicBezTo>
                  <a:pt x="992" y="467"/>
                  <a:pt x="984" y="475"/>
                  <a:pt x="975" y="475"/>
                </a:cubicBezTo>
                <a:lnTo>
                  <a:pt x="949" y="475"/>
                </a:lnTo>
                <a:moveTo>
                  <a:pt x="949" y="406"/>
                </a:moveTo>
                <a:cubicBezTo>
                  <a:pt x="939" y="406"/>
                  <a:pt x="932" y="399"/>
                  <a:pt x="932" y="390"/>
                </a:cubicBezTo>
                <a:cubicBezTo>
                  <a:pt x="932" y="381"/>
                  <a:pt x="939" y="373"/>
                  <a:pt x="949" y="373"/>
                </a:cubicBezTo>
                <a:lnTo>
                  <a:pt x="975" y="373"/>
                </a:lnTo>
                <a:cubicBezTo>
                  <a:pt x="984" y="373"/>
                  <a:pt x="992" y="381"/>
                  <a:pt x="992" y="390"/>
                </a:cubicBezTo>
                <a:cubicBezTo>
                  <a:pt x="992" y="399"/>
                  <a:pt x="984" y="406"/>
                  <a:pt x="975" y="406"/>
                </a:cubicBezTo>
                <a:lnTo>
                  <a:pt x="949" y="406"/>
                </a:lnTo>
                <a:moveTo>
                  <a:pt x="949" y="338"/>
                </a:moveTo>
                <a:cubicBezTo>
                  <a:pt x="939" y="338"/>
                  <a:pt x="932" y="331"/>
                  <a:pt x="932" y="321"/>
                </a:cubicBezTo>
                <a:cubicBezTo>
                  <a:pt x="932" y="312"/>
                  <a:pt x="939" y="305"/>
                  <a:pt x="949" y="305"/>
                </a:cubicBezTo>
                <a:lnTo>
                  <a:pt x="975" y="305"/>
                </a:lnTo>
                <a:cubicBezTo>
                  <a:pt x="984" y="305"/>
                  <a:pt x="992" y="312"/>
                  <a:pt x="992" y="321"/>
                </a:cubicBezTo>
                <a:cubicBezTo>
                  <a:pt x="992" y="331"/>
                  <a:pt x="984" y="338"/>
                  <a:pt x="975" y="338"/>
                </a:cubicBezTo>
                <a:lnTo>
                  <a:pt x="949" y="338"/>
                </a:lnTo>
                <a:moveTo>
                  <a:pt x="552" y="270"/>
                </a:moveTo>
                <a:cubicBezTo>
                  <a:pt x="543" y="270"/>
                  <a:pt x="536" y="262"/>
                  <a:pt x="536" y="253"/>
                </a:cubicBezTo>
                <a:cubicBezTo>
                  <a:pt x="536" y="244"/>
                  <a:pt x="543" y="236"/>
                  <a:pt x="552" y="236"/>
                </a:cubicBezTo>
                <a:lnTo>
                  <a:pt x="579" y="236"/>
                </a:lnTo>
                <a:cubicBezTo>
                  <a:pt x="588" y="236"/>
                  <a:pt x="596" y="244"/>
                  <a:pt x="596" y="253"/>
                </a:cubicBezTo>
                <a:cubicBezTo>
                  <a:pt x="596" y="262"/>
                  <a:pt x="588" y="270"/>
                  <a:pt x="579" y="270"/>
                </a:cubicBezTo>
                <a:lnTo>
                  <a:pt x="552" y="270"/>
                </a:lnTo>
                <a:moveTo>
                  <a:pt x="552" y="543"/>
                </a:moveTo>
                <a:cubicBezTo>
                  <a:pt x="543" y="543"/>
                  <a:pt x="536" y="536"/>
                  <a:pt x="536" y="526"/>
                </a:cubicBezTo>
                <a:cubicBezTo>
                  <a:pt x="536" y="517"/>
                  <a:pt x="543" y="510"/>
                  <a:pt x="552" y="510"/>
                </a:cubicBezTo>
                <a:lnTo>
                  <a:pt x="579" y="510"/>
                </a:lnTo>
                <a:cubicBezTo>
                  <a:pt x="588" y="510"/>
                  <a:pt x="596" y="517"/>
                  <a:pt x="596" y="526"/>
                </a:cubicBezTo>
                <a:cubicBezTo>
                  <a:pt x="596" y="536"/>
                  <a:pt x="588" y="543"/>
                  <a:pt x="579" y="543"/>
                </a:cubicBezTo>
                <a:lnTo>
                  <a:pt x="552" y="543"/>
                </a:lnTo>
                <a:moveTo>
                  <a:pt x="552" y="475"/>
                </a:moveTo>
                <a:cubicBezTo>
                  <a:pt x="543" y="475"/>
                  <a:pt x="536" y="467"/>
                  <a:pt x="536" y="458"/>
                </a:cubicBezTo>
                <a:cubicBezTo>
                  <a:pt x="536" y="449"/>
                  <a:pt x="543" y="441"/>
                  <a:pt x="552" y="441"/>
                </a:cubicBezTo>
                <a:lnTo>
                  <a:pt x="579" y="441"/>
                </a:lnTo>
                <a:cubicBezTo>
                  <a:pt x="588" y="441"/>
                  <a:pt x="596" y="449"/>
                  <a:pt x="596" y="458"/>
                </a:cubicBezTo>
                <a:cubicBezTo>
                  <a:pt x="596" y="467"/>
                  <a:pt x="588" y="475"/>
                  <a:pt x="579" y="475"/>
                </a:cubicBezTo>
                <a:lnTo>
                  <a:pt x="552" y="475"/>
                </a:lnTo>
                <a:moveTo>
                  <a:pt x="552" y="406"/>
                </a:moveTo>
                <a:cubicBezTo>
                  <a:pt x="543" y="406"/>
                  <a:pt x="536" y="399"/>
                  <a:pt x="536" y="390"/>
                </a:cubicBezTo>
                <a:cubicBezTo>
                  <a:pt x="536" y="381"/>
                  <a:pt x="543" y="373"/>
                  <a:pt x="552" y="373"/>
                </a:cubicBezTo>
                <a:lnTo>
                  <a:pt x="579" y="373"/>
                </a:lnTo>
                <a:cubicBezTo>
                  <a:pt x="588" y="373"/>
                  <a:pt x="596" y="381"/>
                  <a:pt x="596" y="390"/>
                </a:cubicBezTo>
                <a:cubicBezTo>
                  <a:pt x="596" y="399"/>
                  <a:pt x="588" y="406"/>
                  <a:pt x="579" y="406"/>
                </a:cubicBezTo>
                <a:lnTo>
                  <a:pt x="552" y="406"/>
                </a:lnTo>
                <a:moveTo>
                  <a:pt x="552" y="338"/>
                </a:moveTo>
                <a:cubicBezTo>
                  <a:pt x="543" y="338"/>
                  <a:pt x="536" y="331"/>
                  <a:pt x="536" y="321"/>
                </a:cubicBezTo>
                <a:cubicBezTo>
                  <a:pt x="536" y="312"/>
                  <a:pt x="543" y="305"/>
                  <a:pt x="552" y="305"/>
                </a:cubicBezTo>
                <a:lnTo>
                  <a:pt x="579" y="305"/>
                </a:lnTo>
                <a:cubicBezTo>
                  <a:pt x="588" y="305"/>
                  <a:pt x="596" y="312"/>
                  <a:pt x="596" y="321"/>
                </a:cubicBezTo>
                <a:cubicBezTo>
                  <a:pt x="596" y="331"/>
                  <a:pt x="588" y="338"/>
                  <a:pt x="579" y="338"/>
                </a:cubicBezTo>
                <a:lnTo>
                  <a:pt x="552" y="338"/>
                </a:lnTo>
                <a:moveTo>
                  <a:pt x="156" y="270"/>
                </a:moveTo>
                <a:cubicBezTo>
                  <a:pt x="147" y="270"/>
                  <a:pt x="139" y="262"/>
                  <a:pt x="139" y="253"/>
                </a:cubicBezTo>
                <a:cubicBezTo>
                  <a:pt x="139" y="244"/>
                  <a:pt x="147" y="236"/>
                  <a:pt x="156" y="236"/>
                </a:cubicBezTo>
                <a:lnTo>
                  <a:pt x="183" y="236"/>
                </a:lnTo>
                <a:cubicBezTo>
                  <a:pt x="192" y="236"/>
                  <a:pt x="199" y="244"/>
                  <a:pt x="199" y="253"/>
                </a:cubicBezTo>
                <a:cubicBezTo>
                  <a:pt x="199" y="262"/>
                  <a:pt x="192" y="270"/>
                  <a:pt x="183" y="270"/>
                </a:cubicBezTo>
                <a:lnTo>
                  <a:pt x="156" y="270"/>
                </a:lnTo>
                <a:moveTo>
                  <a:pt x="156" y="543"/>
                </a:moveTo>
                <a:cubicBezTo>
                  <a:pt x="147" y="543"/>
                  <a:pt x="139" y="536"/>
                  <a:pt x="139" y="526"/>
                </a:cubicBezTo>
                <a:cubicBezTo>
                  <a:pt x="139" y="517"/>
                  <a:pt x="147" y="510"/>
                  <a:pt x="156" y="510"/>
                </a:cubicBezTo>
                <a:lnTo>
                  <a:pt x="183" y="510"/>
                </a:lnTo>
                <a:cubicBezTo>
                  <a:pt x="192" y="510"/>
                  <a:pt x="199" y="517"/>
                  <a:pt x="199" y="526"/>
                </a:cubicBezTo>
                <a:cubicBezTo>
                  <a:pt x="199" y="536"/>
                  <a:pt x="192" y="543"/>
                  <a:pt x="183" y="543"/>
                </a:cubicBezTo>
                <a:lnTo>
                  <a:pt x="156" y="543"/>
                </a:lnTo>
                <a:moveTo>
                  <a:pt x="156" y="475"/>
                </a:moveTo>
                <a:cubicBezTo>
                  <a:pt x="147" y="475"/>
                  <a:pt x="139" y="467"/>
                  <a:pt x="139" y="458"/>
                </a:cubicBezTo>
                <a:cubicBezTo>
                  <a:pt x="139" y="449"/>
                  <a:pt x="147" y="441"/>
                  <a:pt x="156" y="441"/>
                </a:cubicBezTo>
                <a:lnTo>
                  <a:pt x="183" y="441"/>
                </a:lnTo>
                <a:cubicBezTo>
                  <a:pt x="192" y="441"/>
                  <a:pt x="199" y="449"/>
                  <a:pt x="199" y="458"/>
                </a:cubicBezTo>
                <a:cubicBezTo>
                  <a:pt x="199" y="467"/>
                  <a:pt x="192" y="475"/>
                  <a:pt x="183" y="475"/>
                </a:cubicBezTo>
                <a:lnTo>
                  <a:pt x="156" y="475"/>
                </a:lnTo>
                <a:moveTo>
                  <a:pt x="156" y="406"/>
                </a:moveTo>
                <a:cubicBezTo>
                  <a:pt x="147" y="406"/>
                  <a:pt x="139" y="399"/>
                  <a:pt x="139" y="390"/>
                </a:cubicBezTo>
                <a:cubicBezTo>
                  <a:pt x="139" y="381"/>
                  <a:pt x="147" y="373"/>
                  <a:pt x="156" y="373"/>
                </a:cubicBezTo>
                <a:lnTo>
                  <a:pt x="183" y="373"/>
                </a:lnTo>
                <a:cubicBezTo>
                  <a:pt x="192" y="373"/>
                  <a:pt x="199" y="381"/>
                  <a:pt x="199" y="390"/>
                </a:cubicBezTo>
                <a:cubicBezTo>
                  <a:pt x="199" y="399"/>
                  <a:pt x="192" y="406"/>
                  <a:pt x="183" y="406"/>
                </a:cubicBezTo>
                <a:lnTo>
                  <a:pt x="156" y="406"/>
                </a:lnTo>
                <a:moveTo>
                  <a:pt x="156" y="338"/>
                </a:moveTo>
                <a:cubicBezTo>
                  <a:pt x="147" y="338"/>
                  <a:pt x="139" y="331"/>
                  <a:pt x="139" y="321"/>
                </a:cubicBezTo>
                <a:cubicBezTo>
                  <a:pt x="139" y="312"/>
                  <a:pt x="147" y="305"/>
                  <a:pt x="156" y="305"/>
                </a:cubicBezTo>
                <a:lnTo>
                  <a:pt x="183" y="305"/>
                </a:lnTo>
                <a:cubicBezTo>
                  <a:pt x="192" y="305"/>
                  <a:pt x="199" y="312"/>
                  <a:pt x="199" y="321"/>
                </a:cubicBezTo>
                <a:cubicBezTo>
                  <a:pt x="199" y="331"/>
                  <a:pt x="192" y="338"/>
                  <a:pt x="183" y="338"/>
                </a:cubicBezTo>
                <a:lnTo>
                  <a:pt x="156" y="338"/>
                </a:lnTo>
                <a:moveTo>
                  <a:pt x="887" y="137"/>
                </a:moveTo>
                <a:lnTo>
                  <a:pt x="1037" y="137"/>
                </a:lnTo>
                <a:cubicBezTo>
                  <a:pt x="1046" y="137"/>
                  <a:pt x="1053" y="144"/>
                  <a:pt x="1053" y="153"/>
                </a:cubicBezTo>
                <a:lnTo>
                  <a:pt x="1053" y="626"/>
                </a:lnTo>
                <a:cubicBezTo>
                  <a:pt x="1053" y="635"/>
                  <a:pt x="1046" y="643"/>
                  <a:pt x="1037" y="643"/>
                </a:cubicBezTo>
                <a:lnTo>
                  <a:pt x="887" y="643"/>
                </a:lnTo>
                <a:cubicBezTo>
                  <a:pt x="878" y="643"/>
                  <a:pt x="870" y="635"/>
                  <a:pt x="870" y="626"/>
                </a:cubicBezTo>
                <a:lnTo>
                  <a:pt x="870" y="153"/>
                </a:lnTo>
                <a:cubicBezTo>
                  <a:pt x="870" y="144"/>
                  <a:pt x="878" y="137"/>
                  <a:pt x="887" y="137"/>
                </a:cubicBezTo>
                <a:moveTo>
                  <a:pt x="1020" y="170"/>
                </a:moveTo>
                <a:lnTo>
                  <a:pt x="904" y="170"/>
                </a:lnTo>
                <a:lnTo>
                  <a:pt x="904" y="609"/>
                </a:lnTo>
                <a:lnTo>
                  <a:pt x="1020" y="609"/>
                </a:lnTo>
                <a:lnTo>
                  <a:pt x="1020" y="170"/>
                </a:lnTo>
                <a:moveTo>
                  <a:pt x="491" y="137"/>
                </a:moveTo>
                <a:lnTo>
                  <a:pt x="640" y="137"/>
                </a:lnTo>
                <a:cubicBezTo>
                  <a:pt x="650" y="137"/>
                  <a:pt x="657" y="144"/>
                  <a:pt x="657" y="153"/>
                </a:cubicBezTo>
                <a:lnTo>
                  <a:pt x="657" y="626"/>
                </a:lnTo>
                <a:cubicBezTo>
                  <a:pt x="657" y="635"/>
                  <a:pt x="650" y="643"/>
                  <a:pt x="640" y="643"/>
                </a:cubicBezTo>
                <a:lnTo>
                  <a:pt x="491" y="643"/>
                </a:lnTo>
                <a:cubicBezTo>
                  <a:pt x="482" y="643"/>
                  <a:pt x="474" y="635"/>
                  <a:pt x="474" y="626"/>
                </a:cubicBezTo>
                <a:lnTo>
                  <a:pt x="474" y="153"/>
                </a:lnTo>
                <a:cubicBezTo>
                  <a:pt x="474" y="144"/>
                  <a:pt x="482" y="137"/>
                  <a:pt x="491" y="137"/>
                </a:cubicBezTo>
                <a:moveTo>
                  <a:pt x="624" y="170"/>
                </a:moveTo>
                <a:lnTo>
                  <a:pt x="507" y="170"/>
                </a:lnTo>
                <a:lnTo>
                  <a:pt x="507" y="609"/>
                </a:lnTo>
                <a:lnTo>
                  <a:pt x="624" y="609"/>
                </a:lnTo>
                <a:lnTo>
                  <a:pt x="624" y="170"/>
                </a:lnTo>
                <a:moveTo>
                  <a:pt x="94" y="137"/>
                </a:moveTo>
                <a:lnTo>
                  <a:pt x="244" y="137"/>
                </a:lnTo>
                <a:cubicBezTo>
                  <a:pt x="253" y="137"/>
                  <a:pt x="261" y="144"/>
                  <a:pt x="261" y="153"/>
                </a:cubicBezTo>
                <a:lnTo>
                  <a:pt x="261" y="626"/>
                </a:lnTo>
                <a:cubicBezTo>
                  <a:pt x="261" y="635"/>
                  <a:pt x="253" y="643"/>
                  <a:pt x="244" y="643"/>
                </a:cubicBezTo>
                <a:lnTo>
                  <a:pt x="94" y="643"/>
                </a:lnTo>
                <a:cubicBezTo>
                  <a:pt x="85" y="643"/>
                  <a:pt x="78" y="635"/>
                  <a:pt x="78" y="626"/>
                </a:cubicBezTo>
                <a:lnTo>
                  <a:pt x="78" y="153"/>
                </a:lnTo>
                <a:cubicBezTo>
                  <a:pt x="78" y="144"/>
                  <a:pt x="85" y="137"/>
                  <a:pt x="94" y="137"/>
                </a:cubicBezTo>
                <a:moveTo>
                  <a:pt x="228" y="170"/>
                </a:moveTo>
                <a:lnTo>
                  <a:pt x="111" y="170"/>
                </a:lnTo>
                <a:lnTo>
                  <a:pt x="111" y="609"/>
                </a:lnTo>
                <a:lnTo>
                  <a:pt x="228" y="609"/>
                </a:lnTo>
                <a:lnTo>
                  <a:pt x="228" y="170"/>
                </a:lnTo>
                <a:moveTo>
                  <a:pt x="962" y="777"/>
                </a:moveTo>
                <a:cubicBezTo>
                  <a:pt x="987" y="777"/>
                  <a:pt x="1009" y="787"/>
                  <a:pt x="1025" y="803"/>
                </a:cubicBezTo>
                <a:cubicBezTo>
                  <a:pt x="1041" y="819"/>
                  <a:pt x="1051" y="842"/>
                  <a:pt x="1051" y="866"/>
                </a:cubicBezTo>
                <a:cubicBezTo>
                  <a:pt x="1051" y="891"/>
                  <a:pt x="1041" y="913"/>
                  <a:pt x="1025" y="930"/>
                </a:cubicBezTo>
                <a:cubicBezTo>
                  <a:pt x="1009" y="946"/>
                  <a:pt x="987" y="956"/>
                  <a:pt x="962" y="956"/>
                </a:cubicBezTo>
                <a:cubicBezTo>
                  <a:pt x="937" y="956"/>
                  <a:pt x="915" y="946"/>
                  <a:pt x="899" y="930"/>
                </a:cubicBezTo>
                <a:cubicBezTo>
                  <a:pt x="882" y="913"/>
                  <a:pt x="872" y="891"/>
                  <a:pt x="872" y="866"/>
                </a:cubicBezTo>
                <a:cubicBezTo>
                  <a:pt x="872" y="841"/>
                  <a:pt x="882" y="819"/>
                  <a:pt x="899" y="803"/>
                </a:cubicBezTo>
                <a:cubicBezTo>
                  <a:pt x="915" y="787"/>
                  <a:pt x="937" y="777"/>
                  <a:pt x="962" y="777"/>
                </a:cubicBezTo>
                <a:moveTo>
                  <a:pt x="1002" y="826"/>
                </a:moveTo>
                <a:cubicBezTo>
                  <a:pt x="992" y="816"/>
                  <a:pt x="977" y="810"/>
                  <a:pt x="962" y="810"/>
                </a:cubicBezTo>
                <a:cubicBezTo>
                  <a:pt x="946" y="810"/>
                  <a:pt x="932" y="816"/>
                  <a:pt x="922" y="826"/>
                </a:cubicBezTo>
                <a:cubicBezTo>
                  <a:pt x="912" y="837"/>
                  <a:pt x="906" y="851"/>
                  <a:pt x="906" y="866"/>
                </a:cubicBezTo>
                <a:cubicBezTo>
                  <a:pt x="906" y="882"/>
                  <a:pt x="912" y="896"/>
                  <a:pt x="922" y="906"/>
                </a:cubicBezTo>
                <a:cubicBezTo>
                  <a:pt x="932" y="916"/>
                  <a:pt x="946" y="923"/>
                  <a:pt x="962" y="923"/>
                </a:cubicBezTo>
                <a:cubicBezTo>
                  <a:pt x="977" y="923"/>
                  <a:pt x="992" y="916"/>
                  <a:pt x="1002" y="906"/>
                </a:cubicBezTo>
                <a:cubicBezTo>
                  <a:pt x="1012" y="896"/>
                  <a:pt x="1018" y="882"/>
                  <a:pt x="1018" y="866"/>
                </a:cubicBezTo>
                <a:cubicBezTo>
                  <a:pt x="1018" y="851"/>
                  <a:pt x="1012" y="837"/>
                  <a:pt x="1002" y="826"/>
                </a:cubicBezTo>
                <a:moveTo>
                  <a:pt x="566" y="777"/>
                </a:moveTo>
                <a:cubicBezTo>
                  <a:pt x="590" y="777"/>
                  <a:pt x="613" y="787"/>
                  <a:pt x="629" y="803"/>
                </a:cubicBezTo>
                <a:cubicBezTo>
                  <a:pt x="645" y="819"/>
                  <a:pt x="655" y="842"/>
                  <a:pt x="655" y="866"/>
                </a:cubicBezTo>
                <a:cubicBezTo>
                  <a:pt x="655" y="891"/>
                  <a:pt x="645" y="913"/>
                  <a:pt x="629" y="930"/>
                </a:cubicBezTo>
                <a:cubicBezTo>
                  <a:pt x="613" y="946"/>
                  <a:pt x="590" y="956"/>
                  <a:pt x="566" y="956"/>
                </a:cubicBezTo>
                <a:cubicBezTo>
                  <a:pt x="541" y="956"/>
                  <a:pt x="519" y="946"/>
                  <a:pt x="502" y="930"/>
                </a:cubicBezTo>
                <a:cubicBezTo>
                  <a:pt x="486" y="913"/>
                  <a:pt x="476" y="891"/>
                  <a:pt x="476" y="866"/>
                </a:cubicBezTo>
                <a:cubicBezTo>
                  <a:pt x="476" y="841"/>
                  <a:pt x="486" y="819"/>
                  <a:pt x="502" y="803"/>
                </a:cubicBezTo>
                <a:cubicBezTo>
                  <a:pt x="519" y="787"/>
                  <a:pt x="541" y="777"/>
                  <a:pt x="566" y="777"/>
                </a:cubicBezTo>
                <a:moveTo>
                  <a:pt x="605" y="826"/>
                </a:moveTo>
                <a:cubicBezTo>
                  <a:pt x="595" y="816"/>
                  <a:pt x="581" y="810"/>
                  <a:pt x="566" y="810"/>
                </a:cubicBezTo>
                <a:cubicBezTo>
                  <a:pt x="550" y="810"/>
                  <a:pt x="536" y="816"/>
                  <a:pt x="526" y="826"/>
                </a:cubicBezTo>
                <a:cubicBezTo>
                  <a:pt x="516" y="837"/>
                  <a:pt x="509" y="851"/>
                  <a:pt x="509" y="866"/>
                </a:cubicBezTo>
                <a:cubicBezTo>
                  <a:pt x="509" y="882"/>
                  <a:pt x="516" y="896"/>
                  <a:pt x="526" y="906"/>
                </a:cubicBezTo>
                <a:cubicBezTo>
                  <a:pt x="536" y="916"/>
                  <a:pt x="550" y="923"/>
                  <a:pt x="566" y="923"/>
                </a:cubicBezTo>
                <a:cubicBezTo>
                  <a:pt x="581" y="923"/>
                  <a:pt x="595" y="916"/>
                  <a:pt x="605" y="906"/>
                </a:cubicBezTo>
                <a:cubicBezTo>
                  <a:pt x="616" y="896"/>
                  <a:pt x="622" y="882"/>
                  <a:pt x="622" y="866"/>
                </a:cubicBezTo>
                <a:cubicBezTo>
                  <a:pt x="622" y="851"/>
                  <a:pt x="616" y="837"/>
                  <a:pt x="605" y="826"/>
                </a:cubicBezTo>
                <a:moveTo>
                  <a:pt x="169" y="777"/>
                </a:moveTo>
                <a:cubicBezTo>
                  <a:pt x="194" y="777"/>
                  <a:pt x="216" y="787"/>
                  <a:pt x="233" y="803"/>
                </a:cubicBezTo>
                <a:cubicBezTo>
                  <a:pt x="249" y="819"/>
                  <a:pt x="259" y="842"/>
                  <a:pt x="259" y="866"/>
                </a:cubicBezTo>
                <a:cubicBezTo>
                  <a:pt x="259" y="891"/>
                  <a:pt x="249" y="913"/>
                  <a:pt x="233" y="930"/>
                </a:cubicBezTo>
                <a:cubicBezTo>
                  <a:pt x="216" y="946"/>
                  <a:pt x="193" y="956"/>
                  <a:pt x="169" y="956"/>
                </a:cubicBezTo>
                <a:cubicBezTo>
                  <a:pt x="144" y="956"/>
                  <a:pt x="122" y="946"/>
                  <a:pt x="106" y="930"/>
                </a:cubicBezTo>
                <a:cubicBezTo>
                  <a:pt x="90" y="913"/>
                  <a:pt x="80" y="891"/>
                  <a:pt x="80" y="866"/>
                </a:cubicBezTo>
                <a:cubicBezTo>
                  <a:pt x="80" y="841"/>
                  <a:pt x="90" y="819"/>
                  <a:pt x="106" y="803"/>
                </a:cubicBezTo>
                <a:cubicBezTo>
                  <a:pt x="122" y="787"/>
                  <a:pt x="145" y="777"/>
                  <a:pt x="169" y="777"/>
                </a:cubicBezTo>
                <a:moveTo>
                  <a:pt x="209" y="826"/>
                </a:moveTo>
                <a:cubicBezTo>
                  <a:pt x="199" y="816"/>
                  <a:pt x="184" y="810"/>
                  <a:pt x="169" y="810"/>
                </a:cubicBezTo>
                <a:cubicBezTo>
                  <a:pt x="153" y="810"/>
                  <a:pt x="140" y="816"/>
                  <a:pt x="129" y="826"/>
                </a:cubicBezTo>
                <a:cubicBezTo>
                  <a:pt x="119" y="837"/>
                  <a:pt x="113" y="851"/>
                  <a:pt x="113" y="866"/>
                </a:cubicBezTo>
                <a:cubicBezTo>
                  <a:pt x="113" y="882"/>
                  <a:pt x="119" y="896"/>
                  <a:pt x="129" y="906"/>
                </a:cubicBezTo>
                <a:cubicBezTo>
                  <a:pt x="140" y="916"/>
                  <a:pt x="153" y="923"/>
                  <a:pt x="169" y="923"/>
                </a:cubicBezTo>
                <a:cubicBezTo>
                  <a:pt x="184" y="923"/>
                  <a:pt x="199" y="916"/>
                  <a:pt x="209" y="906"/>
                </a:cubicBezTo>
                <a:cubicBezTo>
                  <a:pt x="219" y="896"/>
                  <a:pt x="226" y="882"/>
                  <a:pt x="226" y="866"/>
                </a:cubicBezTo>
                <a:cubicBezTo>
                  <a:pt x="226" y="851"/>
                  <a:pt x="219" y="837"/>
                  <a:pt x="209" y="826"/>
                </a:cubicBezTo>
                <a:moveTo>
                  <a:pt x="305" y="427"/>
                </a:moveTo>
                <a:cubicBezTo>
                  <a:pt x="305" y="418"/>
                  <a:pt x="313" y="411"/>
                  <a:pt x="322" y="411"/>
                </a:cubicBezTo>
                <a:cubicBezTo>
                  <a:pt x="331" y="411"/>
                  <a:pt x="338" y="418"/>
                  <a:pt x="338" y="427"/>
                </a:cubicBezTo>
                <a:lnTo>
                  <a:pt x="338" y="967"/>
                </a:lnTo>
                <a:cubicBezTo>
                  <a:pt x="338" y="987"/>
                  <a:pt x="330" y="1006"/>
                  <a:pt x="317" y="1019"/>
                </a:cubicBezTo>
                <a:cubicBezTo>
                  <a:pt x="304" y="1032"/>
                  <a:pt x="285" y="1040"/>
                  <a:pt x="265" y="1040"/>
                </a:cubicBezTo>
                <a:lnTo>
                  <a:pt x="74" y="1040"/>
                </a:lnTo>
                <a:cubicBezTo>
                  <a:pt x="53" y="1040"/>
                  <a:pt x="35" y="1032"/>
                  <a:pt x="22" y="1019"/>
                </a:cubicBezTo>
                <a:cubicBezTo>
                  <a:pt x="8" y="1006"/>
                  <a:pt x="0" y="987"/>
                  <a:pt x="0" y="967"/>
                </a:cubicBezTo>
                <a:lnTo>
                  <a:pt x="0" y="73"/>
                </a:lnTo>
                <a:cubicBezTo>
                  <a:pt x="0" y="53"/>
                  <a:pt x="8" y="34"/>
                  <a:pt x="22" y="21"/>
                </a:cubicBezTo>
                <a:cubicBezTo>
                  <a:pt x="35" y="8"/>
                  <a:pt x="53" y="0"/>
                  <a:pt x="74" y="0"/>
                </a:cubicBezTo>
                <a:lnTo>
                  <a:pt x="265" y="0"/>
                </a:lnTo>
                <a:cubicBezTo>
                  <a:pt x="285" y="0"/>
                  <a:pt x="304" y="8"/>
                  <a:pt x="317" y="21"/>
                </a:cubicBezTo>
                <a:cubicBezTo>
                  <a:pt x="330" y="34"/>
                  <a:pt x="338" y="53"/>
                  <a:pt x="338" y="73"/>
                </a:cubicBezTo>
                <a:lnTo>
                  <a:pt x="338" y="352"/>
                </a:lnTo>
                <a:cubicBezTo>
                  <a:pt x="338" y="361"/>
                  <a:pt x="331" y="369"/>
                  <a:pt x="322" y="369"/>
                </a:cubicBezTo>
                <a:cubicBezTo>
                  <a:pt x="313" y="369"/>
                  <a:pt x="305" y="361"/>
                  <a:pt x="305" y="352"/>
                </a:cubicBezTo>
                <a:lnTo>
                  <a:pt x="305" y="73"/>
                </a:lnTo>
                <a:cubicBezTo>
                  <a:pt x="305" y="62"/>
                  <a:pt x="301" y="52"/>
                  <a:pt x="293" y="45"/>
                </a:cubicBezTo>
                <a:cubicBezTo>
                  <a:pt x="286" y="37"/>
                  <a:pt x="276" y="33"/>
                  <a:pt x="265" y="33"/>
                </a:cubicBezTo>
                <a:lnTo>
                  <a:pt x="74" y="33"/>
                </a:lnTo>
                <a:cubicBezTo>
                  <a:pt x="63" y="33"/>
                  <a:pt x="52" y="37"/>
                  <a:pt x="45" y="45"/>
                </a:cubicBezTo>
                <a:cubicBezTo>
                  <a:pt x="38" y="52"/>
                  <a:pt x="33" y="62"/>
                  <a:pt x="33" y="73"/>
                </a:cubicBezTo>
                <a:lnTo>
                  <a:pt x="33" y="967"/>
                </a:lnTo>
                <a:cubicBezTo>
                  <a:pt x="33" y="978"/>
                  <a:pt x="38" y="988"/>
                  <a:pt x="45" y="995"/>
                </a:cubicBezTo>
                <a:cubicBezTo>
                  <a:pt x="52" y="1003"/>
                  <a:pt x="63" y="1007"/>
                  <a:pt x="74" y="1007"/>
                </a:cubicBezTo>
                <a:lnTo>
                  <a:pt x="265" y="1007"/>
                </a:lnTo>
                <a:cubicBezTo>
                  <a:pt x="276" y="1007"/>
                  <a:pt x="286" y="1003"/>
                  <a:pt x="293" y="995"/>
                </a:cubicBezTo>
                <a:cubicBezTo>
                  <a:pt x="301" y="988"/>
                  <a:pt x="305" y="978"/>
                  <a:pt x="305" y="967"/>
                </a:cubicBezTo>
                <a:lnTo>
                  <a:pt x="305" y="427"/>
                </a:lnTo>
                <a:moveTo>
                  <a:pt x="702" y="427"/>
                </a:moveTo>
                <a:cubicBezTo>
                  <a:pt x="702" y="418"/>
                  <a:pt x="709" y="411"/>
                  <a:pt x="718" y="411"/>
                </a:cubicBezTo>
                <a:cubicBezTo>
                  <a:pt x="727" y="411"/>
                  <a:pt x="735" y="418"/>
                  <a:pt x="735" y="427"/>
                </a:cubicBezTo>
                <a:lnTo>
                  <a:pt x="735" y="967"/>
                </a:lnTo>
                <a:cubicBezTo>
                  <a:pt x="735" y="987"/>
                  <a:pt x="726" y="1006"/>
                  <a:pt x="713" y="1019"/>
                </a:cubicBezTo>
                <a:cubicBezTo>
                  <a:pt x="700" y="1032"/>
                  <a:pt x="681" y="1040"/>
                  <a:pt x="661" y="1040"/>
                </a:cubicBezTo>
                <a:lnTo>
                  <a:pt x="470" y="1040"/>
                </a:lnTo>
                <a:cubicBezTo>
                  <a:pt x="450" y="1040"/>
                  <a:pt x="431" y="1032"/>
                  <a:pt x="418" y="1019"/>
                </a:cubicBezTo>
                <a:cubicBezTo>
                  <a:pt x="405" y="1006"/>
                  <a:pt x="396" y="987"/>
                  <a:pt x="396" y="967"/>
                </a:cubicBezTo>
                <a:lnTo>
                  <a:pt x="396" y="73"/>
                </a:lnTo>
                <a:cubicBezTo>
                  <a:pt x="396" y="53"/>
                  <a:pt x="405" y="34"/>
                  <a:pt x="418" y="21"/>
                </a:cubicBezTo>
                <a:cubicBezTo>
                  <a:pt x="431" y="8"/>
                  <a:pt x="450" y="0"/>
                  <a:pt x="470" y="0"/>
                </a:cubicBezTo>
                <a:lnTo>
                  <a:pt x="661" y="0"/>
                </a:lnTo>
                <a:cubicBezTo>
                  <a:pt x="681" y="0"/>
                  <a:pt x="700" y="8"/>
                  <a:pt x="713" y="21"/>
                </a:cubicBezTo>
                <a:cubicBezTo>
                  <a:pt x="726" y="34"/>
                  <a:pt x="735" y="53"/>
                  <a:pt x="735" y="73"/>
                </a:cubicBezTo>
                <a:lnTo>
                  <a:pt x="735" y="352"/>
                </a:lnTo>
                <a:cubicBezTo>
                  <a:pt x="735" y="361"/>
                  <a:pt x="727" y="369"/>
                  <a:pt x="718" y="369"/>
                </a:cubicBezTo>
                <a:cubicBezTo>
                  <a:pt x="709" y="369"/>
                  <a:pt x="702" y="361"/>
                  <a:pt x="702" y="352"/>
                </a:cubicBezTo>
                <a:lnTo>
                  <a:pt x="702" y="73"/>
                </a:lnTo>
                <a:cubicBezTo>
                  <a:pt x="702" y="62"/>
                  <a:pt x="697" y="53"/>
                  <a:pt x="690" y="45"/>
                </a:cubicBezTo>
                <a:cubicBezTo>
                  <a:pt x="682" y="38"/>
                  <a:pt x="672" y="33"/>
                  <a:pt x="661" y="33"/>
                </a:cubicBezTo>
                <a:lnTo>
                  <a:pt x="470" y="33"/>
                </a:lnTo>
                <a:cubicBezTo>
                  <a:pt x="459" y="33"/>
                  <a:pt x="449" y="37"/>
                  <a:pt x="441" y="45"/>
                </a:cubicBezTo>
                <a:cubicBezTo>
                  <a:pt x="434" y="52"/>
                  <a:pt x="430" y="62"/>
                  <a:pt x="430" y="73"/>
                </a:cubicBezTo>
                <a:lnTo>
                  <a:pt x="430" y="967"/>
                </a:lnTo>
                <a:cubicBezTo>
                  <a:pt x="430" y="978"/>
                  <a:pt x="434" y="988"/>
                  <a:pt x="441" y="995"/>
                </a:cubicBezTo>
                <a:cubicBezTo>
                  <a:pt x="449" y="1003"/>
                  <a:pt x="459" y="1007"/>
                  <a:pt x="470" y="1007"/>
                </a:cubicBezTo>
                <a:lnTo>
                  <a:pt x="661" y="1007"/>
                </a:lnTo>
                <a:cubicBezTo>
                  <a:pt x="672" y="1007"/>
                  <a:pt x="682" y="1003"/>
                  <a:pt x="690" y="995"/>
                </a:cubicBezTo>
                <a:cubicBezTo>
                  <a:pt x="697" y="988"/>
                  <a:pt x="702" y="978"/>
                  <a:pt x="702" y="967"/>
                </a:cubicBezTo>
                <a:lnTo>
                  <a:pt x="702" y="42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42"/>
          <p:cNvSpPr/>
          <p:nvPr/>
        </p:nvSpPr>
        <p:spPr>
          <a:xfrm>
            <a:off x="727800" y="1714500"/>
            <a:ext cx="2350500" cy="2575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90" name="Google Shape;690;p42"/>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691" name="Google Shape;691;p42"/>
          <p:cNvSpPr/>
          <p:nvPr/>
        </p:nvSpPr>
        <p:spPr>
          <a:xfrm>
            <a:off x="1508850" y="1332174"/>
            <a:ext cx="788400" cy="78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92" name="Google Shape;692;p42"/>
          <p:cNvSpPr txBox="1"/>
          <p:nvPr>
            <p:ph idx="4294967295" type="subTitle"/>
          </p:nvPr>
        </p:nvSpPr>
        <p:spPr>
          <a:xfrm>
            <a:off x="765900" y="2240750"/>
            <a:ext cx="2274300" cy="5274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1200"/>
              </a:spcAft>
              <a:buNone/>
            </a:pPr>
            <a:r>
              <a:rPr lang="en" sz="1800">
                <a:latin typeface="Libre Franklin SemiBold"/>
                <a:ea typeface="Libre Franklin SemiBold"/>
                <a:cs typeface="Libre Franklin SemiBold"/>
                <a:sym typeface="Libre Franklin SemiBold"/>
              </a:rPr>
              <a:t>JUPITER</a:t>
            </a:r>
            <a:endParaRPr sz="1800">
              <a:latin typeface="Libre Franklin SemiBold"/>
              <a:ea typeface="Libre Franklin SemiBold"/>
              <a:cs typeface="Libre Franklin SemiBold"/>
              <a:sym typeface="Libre Franklin SemiBold"/>
            </a:endParaRPr>
          </a:p>
        </p:txBody>
      </p:sp>
      <p:sp>
        <p:nvSpPr>
          <p:cNvPr id="693" name="Google Shape;693;p42"/>
          <p:cNvSpPr txBox="1"/>
          <p:nvPr>
            <p:ph idx="4294967295" type="subTitle"/>
          </p:nvPr>
        </p:nvSpPr>
        <p:spPr>
          <a:xfrm>
            <a:off x="765931" y="2709375"/>
            <a:ext cx="2274300" cy="1374900"/>
          </a:xfrm>
          <a:prstGeom prst="rect">
            <a:avLst/>
          </a:prstGeom>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Jupiter </a:t>
            </a:r>
            <a:r>
              <a:rPr lang="en"/>
              <a:t>It was named after the Roman god</a:t>
            </a:r>
            <a:endParaRPr/>
          </a:p>
          <a:p>
            <a:pPr indent="-304800" lvl="0" marL="457200" rtl="0" algn="l">
              <a:spcBef>
                <a:spcPts val="0"/>
              </a:spcBef>
              <a:spcAft>
                <a:spcPts val="0"/>
              </a:spcAft>
              <a:buSzPts val="1200"/>
              <a:buChar char="●"/>
            </a:pPr>
            <a:r>
              <a:rPr lang="en"/>
              <a:t>It was named after the Roman god of the skies and lightning</a:t>
            </a:r>
            <a:endParaRPr/>
          </a:p>
        </p:txBody>
      </p:sp>
      <p:sp>
        <p:nvSpPr>
          <p:cNvPr id="694" name="Google Shape;694;p42"/>
          <p:cNvSpPr/>
          <p:nvPr/>
        </p:nvSpPr>
        <p:spPr>
          <a:xfrm>
            <a:off x="6065700" y="1714500"/>
            <a:ext cx="2350500" cy="2575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95" name="Google Shape;695;p42"/>
          <p:cNvSpPr/>
          <p:nvPr/>
        </p:nvSpPr>
        <p:spPr>
          <a:xfrm>
            <a:off x="6846750" y="1332174"/>
            <a:ext cx="788400" cy="788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96" name="Google Shape;696;p42"/>
          <p:cNvSpPr txBox="1"/>
          <p:nvPr>
            <p:ph idx="4294967295" type="subTitle"/>
          </p:nvPr>
        </p:nvSpPr>
        <p:spPr>
          <a:xfrm>
            <a:off x="6103800" y="2240750"/>
            <a:ext cx="2274300" cy="5274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1200"/>
              </a:spcAft>
              <a:buNone/>
            </a:pPr>
            <a:r>
              <a:rPr lang="en" sz="1800">
                <a:latin typeface="Libre Franklin SemiBold"/>
                <a:ea typeface="Libre Franklin SemiBold"/>
                <a:cs typeface="Libre Franklin SemiBold"/>
                <a:sym typeface="Libre Franklin SemiBold"/>
              </a:rPr>
              <a:t>SATURN</a:t>
            </a:r>
            <a:endParaRPr sz="1800">
              <a:latin typeface="Libre Franklin SemiBold"/>
              <a:ea typeface="Libre Franklin SemiBold"/>
              <a:cs typeface="Libre Franklin SemiBold"/>
              <a:sym typeface="Libre Franklin SemiBold"/>
            </a:endParaRPr>
          </a:p>
        </p:txBody>
      </p:sp>
      <p:sp>
        <p:nvSpPr>
          <p:cNvPr id="697" name="Google Shape;697;p42"/>
          <p:cNvSpPr txBox="1"/>
          <p:nvPr>
            <p:ph idx="4294967295" type="subTitle"/>
          </p:nvPr>
        </p:nvSpPr>
        <p:spPr>
          <a:xfrm>
            <a:off x="6103831" y="2709375"/>
            <a:ext cx="2274300" cy="1374900"/>
          </a:xfrm>
          <a:prstGeom prst="rect">
            <a:avLst/>
          </a:prstGeom>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Saturn is a gas giant and has several rings. It’s composed mostly of hydrogen and helium</a:t>
            </a:r>
            <a:endParaRPr/>
          </a:p>
          <a:p>
            <a:pPr indent="-304800" lvl="0" marL="457200" rtl="0" algn="l">
              <a:spcBef>
                <a:spcPts val="0"/>
              </a:spcBef>
              <a:spcAft>
                <a:spcPts val="0"/>
              </a:spcAft>
              <a:buSzPts val="1200"/>
              <a:buChar char="●"/>
            </a:pPr>
            <a:r>
              <a:rPr lang="en"/>
              <a:t>Saturn is composed of hydrogen and helium</a:t>
            </a:r>
            <a:endParaRPr/>
          </a:p>
        </p:txBody>
      </p:sp>
      <p:sp>
        <p:nvSpPr>
          <p:cNvPr id="698" name="Google Shape;698;p42"/>
          <p:cNvSpPr/>
          <p:nvPr/>
        </p:nvSpPr>
        <p:spPr>
          <a:xfrm>
            <a:off x="4027650" y="1547700"/>
            <a:ext cx="1088700" cy="1088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99" name="Google Shape;699;p42"/>
          <p:cNvSpPr/>
          <p:nvPr/>
        </p:nvSpPr>
        <p:spPr>
          <a:xfrm>
            <a:off x="4027650" y="3072950"/>
            <a:ext cx="1088700" cy="108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00" name="Google Shape;700;p42"/>
          <p:cNvSpPr/>
          <p:nvPr/>
        </p:nvSpPr>
        <p:spPr>
          <a:xfrm>
            <a:off x="3257835" y="2460769"/>
            <a:ext cx="788400" cy="788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a:latin typeface="Barlow"/>
              <a:ea typeface="Barlow"/>
              <a:cs typeface="Barlow"/>
              <a:sym typeface="Barlow"/>
            </a:endParaRPr>
          </a:p>
        </p:txBody>
      </p:sp>
      <p:sp>
        <p:nvSpPr>
          <p:cNvPr id="701" name="Google Shape;701;p42"/>
          <p:cNvSpPr/>
          <p:nvPr/>
        </p:nvSpPr>
        <p:spPr>
          <a:xfrm>
            <a:off x="5101822" y="2460769"/>
            <a:ext cx="788400" cy="788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a:latin typeface="Barlow"/>
              <a:ea typeface="Barlow"/>
              <a:cs typeface="Barlow"/>
              <a:sym typeface="Barlow"/>
            </a:endParaRPr>
          </a:p>
        </p:txBody>
      </p:sp>
      <p:cxnSp>
        <p:nvCxnSpPr>
          <p:cNvPr id="702" name="Google Shape;702;p42"/>
          <p:cNvCxnSpPr>
            <a:stCxn id="701" idx="4"/>
            <a:endCxn id="699" idx="6"/>
          </p:cNvCxnSpPr>
          <p:nvPr/>
        </p:nvCxnSpPr>
        <p:spPr>
          <a:xfrm rot="5400000">
            <a:off x="5122072" y="3243319"/>
            <a:ext cx="368100" cy="379800"/>
          </a:xfrm>
          <a:prstGeom prst="curvedConnector2">
            <a:avLst/>
          </a:prstGeom>
          <a:noFill/>
          <a:ln cap="flat" cmpd="sng" w="9525">
            <a:solidFill>
              <a:schemeClr val="dk1"/>
            </a:solidFill>
            <a:prstDash val="solid"/>
            <a:round/>
            <a:headEnd len="med" w="med" type="none"/>
            <a:tailEnd len="med" w="med" type="triangle"/>
          </a:ln>
        </p:spPr>
      </p:cxnSp>
      <p:cxnSp>
        <p:nvCxnSpPr>
          <p:cNvPr id="703" name="Google Shape;703;p42"/>
          <p:cNvCxnSpPr>
            <a:stCxn id="699" idx="2"/>
            <a:endCxn id="700" idx="4"/>
          </p:cNvCxnSpPr>
          <p:nvPr/>
        </p:nvCxnSpPr>
        <p:spPr>
          <a:xfrm rot="10800000">
            <a:off x="3652050" y="3249200"/>
            <a:ext cx="375600" cy="368100"/>
          </a:xfrm>
          <a:prstGeom prst="curvedConnector2">
            <a:avLst/>
          </a:prstGeom>
          <a:noFill/>
          <a:ln cap="flat" cmpd="sng" w="9525">
            <a:solidFill>
              <a:schemeClr val="dk1"/>
            </a:solidFill>
            <a:prstDash val="solid"/>
            <a:round/>
            <a:headEnd len="med" w="med" type="none"/>
            <a:tailEnd len="med" w="med" type="triangle"/>
          </a:ln>
        </p:spPr>
      </p:cxnSp>
      <p:cxnSp>
        <p:nvCxnSpPr>
          <p:cNvPr id="704" name="Google Shape;704;p42"/>
          <p:cNvCxnSpPr>
            <a:stCxn id="700" idx="0"/>
            <a:endCxn id="698" idx="2"/>
          </p:cNvCxnSpPr>
          <p:nvPr/>
        </p:nvCxnSpPr>
        <p:spPr>
          <a:xfrm rot="-5400000">
            <a:off x="3655485" y="2088619"/>
            <a:ext cx="368700" cy="375600"/>
          </a:xfrm>
          <a:prstGeom prst="curvedConnector2">
            <a:avLst/>
          </a:prstGeom>
          <a:noFill/>
          <a:ln cap="flat" cmpd="sng" w="9525">
            <a:solidFill>
              <a:schemeClr val="dk1"/>
            </a:solidFill>
            <a:prstDash val="solid"/>
            <a:round/>
            <a:headEnd len="med" w="med" type="none"/>
            <a:tailEnd len="med" w="med" type="triangle"/>
          </a:ln>
        </p:spPr>
      </p:cxnSp>
      <p:cxnSp>
        <p:nvCxnSpPr>
          <p:cNvPr id="705" name="Google Shape;705;p42"/>
          <p:cNvCxnSpPr>
            <a:stCxn id="698" idx="6"/>
            <a:endCxn id="701" idx="0"/>
          </p:cNvCxnSpPr>
          <p:nvPr/>
        </p:nvCxnSpPr>
        <p:spPr>
          <a:xfrm>
            <a:off x="5116350" y="2092050"/>
            <a:ext cx="379800" cy="368700"/>
          </a:xfrm>
          <a:prstGeom prst="curvedConnector2">
            <a:avLst/>
          </a:prstGeom>
          <a:noFill/>
          <a:ln cap="flat" cmpd="sng" w="9525">
            <a:solidFill>
              <a:schemeClr val="dk1"/>
            </a:solidFill>
            <a:prstDash val="solid"/>
            <a:round/>
            <a:headEnd len="med" w="med" type="none"/>
            <a:tailEnd len="med" w="med" type="triangle"/>
          </a:ln>
        </p:spPr>
      </p:cxnSp>
      <p:sp>
        <p:nvSpPr>
          <p:cNvPr id="706" name="Google Shape;706;p42"/>
          <p:cNvSpPr/>
          <p:nvPr/>
        </p:nvSpPr>
        <p:spPr>
          <a:xfrm>
            <a:off x="4355308" y="3474387"/>
            <a:ext cx="407160" cy="285840"/>
          </a:xfrm>
          <a:custGeom>
            <a:rect b="b" l="l" r="r" t="t"/>
            <a:pathLst>
              <a:path extrusionOk="0" h="794" w="1131">
                <a:moveTo>
                  <a:pt x="882" y="33"/>
                </a:moveTo>
                <a:cubicBezTo>
                  <a:pt x="873" y="33"/>
                  <a:pt x="865" y="26"/>
                  <a:pt x="865" y="17"/>
                </a:cubicBezTo>
                <a:cubicBezTo>
                  <a:pt x="865" y="8"/>
                  <a:pt x="873" y="0"/>
                  <a:pt x="882" y="0"/>
                </a:cubicBezTo>
                <a:lnTo>
                  <a:pt x="946" y="0"/>
                </a:lnTo>
                <a:cubicBezTo>
                  <a:pt x="955" y="0"/>
                  <a:pt x="963" y="8"/>
                  <a:pt x="963" y="17"/>
                </a:cubicBezTo>
                <a:lnTo>
                  <a:pt x="963" y="107"/>
                </a:lnTo>
                <a:lnTo>
                  <a:pt x="1115" y="107"/>
                </a:lnTo>
                <a:cubicBezTo>
                  <a:pt x="1124" y="107"/>
                  <a:pt x="1131" y="115"/>
                  <a:pt x="1131" y="124"/>
                </a:cubicBezTo>
                <a:lnTo>
                  <a:pt x="1131" y="188"/>
                </a:lnTo>
                <a:cubicBezTo>
                  <a:pt x="1131" y="197"/>
                  <a:pt x="1124" y="205"/>
                  <a:pt x="1115" y="205"/>
                </a:cubicBezTo>
                <a:lnTo>
                  <a:pt x="963" y="205"/>
                </a:lnTo>
                <a:lnTo>
                  <a:pt x="963" y="268"/>
                </a:lnTo>
                <a:lnTo>
                  <a:pt x="1115" y="268"/>
                </a:lnTo>
                <a:cubicBezTo>
                  <a:pt x="1124" y="268"/>
                  <a:pt x="1131" y="275"/>
                  <a:pt x="1131" y="285"/>
                </a:cubicBezTo>
                <a:lnTo>
                  <a:pt x="1131" y="349"/>
                </a:lnTo>
                <a:cubicBezTo>
                  <a:pt x="1131" y="358"/>
                  <a:pt x="1124" y="365"/>
                  <a:pt x="1115" y="365"/>
                </a:cubicBezTo>
                <a:lnTo>
                  <a:pt x="963" y="365"/>
                </a:lnTo>
                <a:lnTo>
                  <a:pt x="963" y="429"/>
                </a:lnTo>
                <a:lnTo>
                  <a:pt x="1115" y="429"/>
                </a:lnTo>
                <a:cubicBezTo>
                  <a:pt x="1124" y="429"/>
                  <a:pt x="1131" y="436"/>
                  <a:pt x="1131" y="445"/>
                </a:cubicBezTo>
                <a:lnTo>
                  <a:pt x="1131" y="510"/>
                </a:lnTo>
                <a:cubicBezTo>
                  <a:pt x="1131" y="519"/>
                  <a:pt x="1124" y="526"/>
                  <a:pt x="1115" y="526"/>
                </a:cubicBezTo>
                <a:lnTo>
                  <a:pt x="963" y="526"/>
                </a:lnTo>
                <a:lnTo>
                  <a:pt x="963" y="590"/>
                </a:lnTo>
                <a:lnTo>
                  <a:pt x="1115" y="590"/>
                </a:lnTo>
                <a:cubicBezTo>
                  <a:pt x="1124" y="590"/>
                  <a:pt x="1131" y="597"/>
                  <a:pt x="1131" y="606"/>
                </a:cubicBezTo>
                <a:lnTo>
                  <a:pt x="1131" y="670"/>
                </a:lnTo>
                <a:cubicBezTo>
                  <a:pt x="1131" y="680"/>
                  <a:pt x="1124" y="687"/>
                  <a:pt x="1115" y="687"/>
                </a:cubicBezTo>
                <a:lnTo>
                  <a:pt x="963" y="687"/>
                </a:lnTo>
                <a:lnTo>
                  <a:pt x="963" y="777"/>
                </a:lnTo>
                <a:cubicBezTo>
                  <a:pt x="963" y="787"/>
                  <a:pt x="955" y="794"/>
                  <a:pt x="946" y="794"/>
                </a:cubicBezTo>
                <a:lnTo>
                  <a:pt x="325" y="794"/>
                </a:lnTo>
                <a:cubicBezTo>
                  <a:pt x="316" y="794"/>
                  <a:pt x="308" y="786"/>
                  <a:pt x="308" y="777"/>
                </a:cubicBezTo>
                <a:cubicBezTo>
                  <a:pt x="308" y="767"/>
                  <a:pt x="316" y="761"/>
                  <a:pt x="325" y="761"/>
                </a:cubicBezTo>
                <a:lnTo>
                  <a:pt x="930" y="761"/>
                </a:lnTo>
                <a:lnTo>
                  <a:pt x="930" y="33"/>
                </a:lnTo>
                <a:lnTo>
                  <a:pt x="882" y="33"/>
                </a:lnTo>
                <a:moveTo>
                  <a:pt x="756" y="477"/>
                </a:moveTo>
                <a:cubicBezTo>
                  <a:pt x="748" y="472"/>
                  <a:pt x="740" y="469"/>
                  <a:pt x="730" y="469"/>
                </a:cubicBezTo>
                <a:cubicBezTo>
                  <a:pt x="725" y="469"/>
                  <a:pt x="721" y="470"/>
                  <a:pt x="716" y="472"/>
                </a:cubicBezTo>
                <a:cubicBezTo>
                  <a:pt x="707" y="474"/>
                  <a:pt x="698" y="470"/>
                  <a:pt x="695" y="461"/>
                </a:cubicBezTo>
                <a:cubicBezTo>
                  <a:pt x="692" y="452"/>
                  <a:pt x="697" y="443"/>
                  <a:pt x="706" y="440"/>
                </a:cubicBezTo>
                <a:cubicBezTo>
                  <a:pt x="713" y="438"/>
                  <a:pt x="722" y="436"/>
                  <a:pt x="730" y="436"/>
                </a:cubicBezTo>
                <a:cubicBezTo>
                  <a:pt x="746" y="436"/>
                  <a:pt x="762" y="441"/>
                  <a:pt x="774" y="450"/>
                </a:cubicBezTo>
                <a:cubicBezTo>
                  <a:pt x="781" y="454"/>
                  <a:pt x="786" y="459"/>
                  <a:pt x="791" y="465"/>
                </a:cubicBezTo>
                <a:cubicBezTo>
                  <a:pt x="803" y="460"/>
                  <a:pt x="814" y="453"/>
                  <a:pt x="821" y="443"/>
                </a:cubicBezTo>
                <a:cubicBezTo>
                  <a:pt x="831" y="430"/>
                  <a:pt x="837" y="414"/>
                  <a:pt x="837" y="397"/>
                </a:cubicBezTo>
                <a:cubicBezTo>
                  <a:pt x="837" y="380"/>
                  <a:pt x="831" y="364"/>
                  <a:pt x="821" y="352"/>
                </a:cubicBezTo>
                <a:cubicBezTo>
                  <a:pt x="811" y="339"/>
                  <a:pt x="797" y="330"/>
                  <a:pt x="781" y="326"/>
                </a:cubicBezTo>
                <a:cubicBezTo>
                  <a:pt x="772" y="324"/>
                  <a:pt x="766" y="315"/>
                  <a:pt x="768" y="306"/>
                </a:cubicBezTo>
                <a:cubicBezTo>
                  <a:pt x="769" y="304"/>
                  <a:pt x="770" y="302"/>
                  <a:pt x="771" y="301"/>
                </a:cubicBezTo>
                <a:cubicBezTo>
                  <a:pt x="774" y="294"/>
                  <a:pt x="776" y="287"/>
                  <a:pt x="776" y="279"/>
                </a:cubicBezTo>
                <a:cubicBezTo>
                  <a:pt x="776" y="266"/>
                  <a:pt x="771" y="255"/>
                  <a:pt x="763" y="246"/>
                </a:cubicBezTo>
                <a:cubicBezTo>
                  <a:pt x="754" y="238"/>
                  <a:pt x="743" y="233"/>
                  <a:pt x="730" y="233"/>
                </a:cubicBezTo>
                <a:cubicBezTo>
                  <a:pt x="722" y="233"/>
                  <a:pt x="715" y="235"/>
                  <a:pt x="709" y="238"/>
                </a:cubicBezTo>
                <a:cubicBezTo>
                  <a:pt x="699" y="244"/>
                  <a:pt x="691" y="253"/>
                  <a:pt x="687" y="263"/>
                </a:cubicBezTo>
                <a:cubicBezTo>
                  <a:pt x="685" y="268"/>
                  <a:pt x="684" y="273"/>
                  <a:pt x="684" y="279"/>
                </a:cubicBezTo>
                <a:cubicBezTo>
                  <a:pt x="684" y="288"/>
                  <a:pt x="687" y="297"/>
                  <a:pt x="692" y="304"/>
                </a:cubicBezTo>
                <a:cubicBezTo>
                  <a:pt x="697" y="311"/>
                  <a:pt x="704" y="317"/>
                  <a:pt x="712" y="321"/>
                </a:cubicBezTo>
                <a:cubicBezTo>
                  <a:pt x="720" y="325"/>
                  <a:pt x="724" y="334"/>
                  <a:pt x="720" y="343"/>
                </a:cubicBezTo>
                <a:cubicBezTo>
                  <a:pt x="717" y="351"/>
                  <a:pt x="707" y="355"/>
                  <a:pt x="699" y="351"/>
                </a:cubicBezTo>
                <a:cubicBezTo>
                  <a:pt x="684" y="345"/>
                  <a:pt x="672" y="335"/>
                  <a:pt x="664" y="322"/>
                </a:cubicBezTo>
                <a:cubicBezTo>
                  <a:pt x="656" y="310"/>
                  <a:pt x="651" y="295"/>
                  <a:pt x="651" y="279"/>
                </a:cubicBezTo>
                <a:cubicBezTo>
                  <a:pt x="651" y="269"/>
                  <a:pt x="653" y="260"/>
                  <a:pt x="656" y="252"/>
                </a:cubicBezTo>
                <a:cubicBezTo>
                  <a:pt x="657" y="248"/>
                  <a:pt x="659" y="244"/>
                  <a:pt x="662" y="240"/>
                </a:cubicBezTo>
                <a:lnTo>
                  <a:pt x="662" y="227"/>
                </a:lnTo>
                <a:cubicBezTo>
                  <a:pt x="662" y="216"/>
                  <a:pt x="657" y="206"/>
                  <a:pt x="650" y="199"/>
                </a:cubicBezTo>
                <a:cubicBezTo>
                  <a:pt x="643" y="192"/>
                  <a:pt x="633" y="187"/>
                  <a:pt x="622" y="187"/>
                </a:cubicBezTo>
                <a:cubicBezTo>
                  <a:pt x="611" y="187"/>
                  <a:pt x="601" y="192"/>
                  <a:pt x="594" y="199"/>
                </a:cubicBezTo>
                <a:cubicBezTo>
                  <a:pt x="587" y="206"/>
                  <a:pt x="582" y="216"/>
                  <a:pt x="582" y="227"/>
                </a:cubicBezTo>
                <a:lnTo>
                  <a:pt x="582" y="393"/>
                </a:lnTo>
                <a:cubicBezTo>
                  <a:pt x="582" y="404"/>
                  <a:pt x="587" y="414"/>
                  <a:pt x="594" y="421"/>
                </a:cubicBezTo>
                <a:cubicBezTo>
                  <a:pt x="601" y="428"/>
                  <a:pt x="611" y="433"/>
                  <a:pt x="622" y="433"/>
                </a:cubicBezTo>
                <a:cubicBezTo>
                  <a:pt x="633" y="433"/>
                  <a:pt x="643" y="428"/>
                  <a:pt x="650" y="421"/>
                </a:cubicBezTo>
                <a:cubicBezTo>
                  <a:pt x="657" y="414"/>
                  <a:pt x="662" y="404"/>
                  <a:pt x="662" y="393"/>
                </a:cubicBezTo>
                <a:cubicBezTo>
                  <a:pt x="662" y="384"/>
                  <a:pt x="669" y="376"/>
                  <a:pt x="678" y="376"/>
                </a:cubicBezTo>
                <a:cubicBezTo>
                  <a:pt x="687" y="376"/>
                  <a:pt x="695" y="384"/>
                  <a:pt x="695" y="393"/>
                </a:cubicBezTo>
                <a:cubicBezTo>
                  <a:pt x="695" y="413"/>
                  <a:pt x="687" y="431"/>
                  <a:pt x="673" y="444"/>
                </a:cubicBezTo>
                <a:cubicBezTo>
                  <a:pt x="660" y="458"/>
                  <a:pt x="642" y="466"/>
                  <a:pt x="622" y="466"/>
                </a:cubicBezTo>
                <a:cubicBezTo>
                  <a:pt x="607" y="466"/>
                  <a:pt x="594" y="461"/>
                  <a:pt x="582" y="454"/>
                </a:cubicBezTo>
                <a:lnTo>
                  <a:pt x="582" y="567"/>
                </a:lnTo>
                <a:cubicBezTo>
                  <a:pt x="582" y="578"/>
                  <a:pt x="587" y="587"/>
                  <a:pt x="594" y="595"/>
                </a:cubicBezTo>
                <a:cubicBezTo>
                  <a:pt x="601" y="602"/>
                  <a:pt x="611" y="607"/>
                  <a:pt x="622" y="607"/>
                </a:cubicBezTo>
                <a:cubicBezTo>
                  <a:pt x="633" y="607"/>
                  <a:pt x="643" y="603"/>
                  <a:pt x="650" y="595"/>
                </a:cubicBezTo>
                <a:cubicBezTo>
                  <a:pt x="657" y="588"/>
                  <a:pt x="662" y="578"/>
                  <a:pt x="662" y="567"/>
                </a:cubicBezTo>
                <a:lnTo>
                  <a:pt x="662" y="550"/>
                </a:lnTo>
                <a:cubicBezTo>
                  <a:pt x="662" y="541"/>
                  <a:pt x="669" y="533"/>
                  <a:pt x="678" y="533"/>
                </a:cubicBezTo>
                <a:cubicBezTo>
                  <a:pt x="684" y="533"/>
                  <a:pt x="690" y="537"/>
                  <a:pt x="692" y="542"/>
                </a:cubicBezTo>
                <a:cubicBezTo>
                  <a:pt x="697" y="547"/>
                  <a:pt x="702" y="552"/>
                  <a:pt x="709" y="556"/>
                </a:cubicBezTo>
                <a:cubicBezTo>
                  <a:pt x="715" y="559"/>
                  <a:pt x="722" y="561"/>
                  <a:pt x="730" y="561"/>
                </a:cubicBezTo>
                <a:cubicBezTo>
                  <a:pt x="743" y="561"/>
                  <a:pt x="754" y="556"/>
                  <a:pt x="763" y="548"/>
                </a:cubicBezTo>
                <a:cubicBezTo>
                  <a:pt x="771" y="539"/>
                  <a:pt x="776" y="528"/>
                  <a:pt x="776" y="515"/>
                </a:cubicBezTo>
                <a:cubicBezTo>
                  <a:pt x="776" y="511"/>
                  <a:pt x="776" y="507"/>
                  <a:pt x="775" y="504"/>
                </a:cubicBezTo>
                <a:cubicBezTo>
                  <a:pt x="772" y="493"/>
                  <a:pt x="765" y="484"/>
                  <a:pt x="756" y="477"/>
                </a:cubicBezTo>
                <a:moveTo>
                  <a:pt x="340" y="465"/>
                </a:moveTo>
                <a:cubicBezTo>
                  <a:pt x="345" y="459"/>
                  <a:pt x="351" y="454"/>
                  <a:pt x="357" y="450"/>
                </a:cubicBezTo>
                <a:cubicBezTo>
                  <a:pt x="370" y="441"/>
                  <a:pt x="385" y="436"/>
                  <a:pt x="401" y="436"/>
                </a:cubicBezTo>
                <a:cubicBezTo>
                  <a:pt x="405" y="436"/>
                  <a:pt x="409" y="437"/>
                  <a:pt x="414" y="437"/>
                </a:cubicBezTo>
                <a:cubicBezTo>
                  <a:pt x="418" y="438"/>
                  <a:pt x="422" y="439"/>
                  <a:pt x="426" y="440"/>
                </a:cubicBezTo>
                <a:cubicBezTo>
                  <a:pt x="434" y="443"/>
                  <a:pt x="439" y="452"/>
                  <a:pt x="436" y="461"/>
                </a:cubicBezTo>
                <a:cubicBezTo>
                  <a:pt x="433" y="470"/>
                  <a:pt x="424" y="474"/>
                  <a:pt x="416" y="472"/>
                </a:cubicBezTo>
                <a:cubicBezTo>
                  <a:pt x="411" y="470"/>
                  <a:pt x="406" y="469"/>
                  <a:pt x="401" y="469"/>
                </a:cubicBezTo>
                <a:cubicBezTo>
                  <a:pt x="392" y="469"/>
                  <a:pt x="383" y="472"/>
                  <a:pt x="376" y="477"/>
                </a:cubicBezTo>
                <a:cubicBezTo>
                  <a:pt x="363" y="486"/>
                  <a:pt x="355" y="500"/>
                  <a:pt x="355" y="515"/>
                </a:cubicBezTo>
                <a:cubicBezTo>
                  <a:pt x="355" y="528"/>
                  <a:pt x="361" y="540"/>
                  <a:pt x="369" y="548"/>
                </a:cubicBezTo>
                <a:cubicBezTo>
                  <a:pt x="377" y="556"/>
                  <a:pt x="389" y="561"/>
                  <a:pt x="401" y="561"/>
                </a:cubicBezTo>
                <a:cubicBezTo>
                  <a:pt x="409" y="561"/>
                  <a:pt x="417" y="559"/>
                  <a:pt x="423" y="556"/>
                </a:cubicBezTo>
                <a:cubicBezTo>
                  <a:pt x="429" y="552"/>
                  <a:pt x="435" y="548"/>
                  <a:pt x="439" y="542"/>
                </a:cubicBezTo>
                <a:cubicBezTo>
                  <a:pt x="442" y="537"/>
                  <a:pt x="447" y="533"/>
                  <a:pt x="453" y="533"/>
                </a:cubicBezTo>
                <a:cubicBezTo>
                  <a:pt x="462" y="533"/>
                  <a:pt x="470" y="541"/>
                  <a:pt x="470" y="550"/>
                </a:cubicBezTo>
                <a:lnTo>
                  <a:pt x="470" y="567"/>
                </a:lnTo>
                <a:cubicBezTo>
                  <a:pt x="470" y="578"/>
                  <a:pt x="474" y="588"/>
                  <a:pt x="482" y="595"/>
                </a:cubicBezTo>
                <a:cubicBezTo>
                  <a:pt x="489" y="603"/>
                  <a:pt x="500" y="607"/>
                  <a:pt x="510" y="607"/>
                </a:cubicBezTo>
                <a:cubicBezTo>
                  <a:pt x="521" y="607"/>
                  <a:pt x="530" y="603"/>
                  <a:pt x="538" y="595"/>
                </a:cubicBezTo>
                <a:cubicBezTo>
                  <a:pt x="545" y="588"/>
                  <a:pt x="549" y="578"/>
                  <a:pt x="549" y="567"/>
                </a:cubicBezTo>
                <a:lnTo>
                  <a:pt x="549" y="454"/>
                </a:lnTo>
                <a:cubicBezTo>
                  <a:pt x="538" y="461"/>
                  <a:pt x="524" y="466"/>
                  <a:pt x="510" y="466"/>
                </a:cubicBezTo>
                <a:cubicBezTo>
                  <a:pt x="489" y="466"/>
                  <a:pt x="471" y="458"/>
                  <a:pt x="458" y="444"/>
                </a:cubicBezTo>
                <a:cubicBezTo>
                  <a:pt x="445" y="431"/>
                  <a:pt x="437" y="413"/>
                  <a:pt x="437" y="393"/>
                </a:cubicBezTo>
                <a:cubicBezTo>
                  <a:pt x="437" y="384"/>
                  <a:pt x="444" y="376"/>
                  <a:pt x="453" y="376"/>
                </a:cubicBezTo>
                <a:cubicBezTo>
                  <a:pt x="462" y="376"/>
                  <a:pt x="470" y="384"/>
                  <a:pt x="470" y="393"/>
                </a:cubicBezTo>
                <a:cubicBezTo>
                  <a:pt x="470" y="404"/>
                  <a:pt x="474" y="414"/>
                  <a:pt x="482" y="421"/>
                </a:cubicBezTo>
                <a:cubicBezTo>
                  <a:pt x="489" y="428"/>
                  <a:pt x="499" y="433"/>
                  <a:pt x="510" y="433"/>
                </a:cubicBezTo>
                <a:cubicBezTo>
                  <a:pt x="521" y="433"/>
                  <a:pt x="530" y="428"/>
                  <a:pt x="538" y="421"/>
                </a:cubicBezTo>
                <a:cubicBezTo>
                  <a:pt x="545" y="414"/>
                  <a:pt x="549" y="404"/>
                  <a:pt x="549" y="393"/>
                </a:cubicBezTo>
                <a:lnTo>
                  <a:pt x="549" y="227"/>
                </a:lnTo>
                <a:cubicBezTo>
                  <a:pt x="549" y="216"/>
                  <a:pt x="545" y="206"/>
                  <a:pt x="538" y="199"/>
                </a:cubicBezTo>
                <a:cubicBezTo>
                  <a:pt x="530" y="192"/>
                  <a:pt x="521" y="187"/>
                  <a:pt x="510" y="187"/>
                </a:cubicBezTo>
                <a:cubicBezTo>
                  <a:pt x="500" y="187"/>
                  <a:pt x="489" y="192"/>
                  <a:pt x="482" y="199"/>
                </a:cubicBezTo>
                <a:cubicBezTo>
                  <a:pt x="474" y="206"/>
                  <a:pt x="470" y="216"/>
                  <a:pt x="470" y="227"/>
                </a:cubicBezTo>
                <a:lnTo>
                  <a:pt x="470" y="240"/>
                </a:lnTo>
                <a:cubicBezTo>
                  <a:pt x="472" y="244"/>
                  <a:pt x="474" y="248"/>
                  <a:pt x="476" y="252"/>
                </a:cubicBezTo>
                <a:cubicBezTo>
                  <a:pt x="479" y="260"/>
                  <a:pt x="480" y="269"/>
                  <a:pt x="480" y="279"/>
                </a:cubicBezTo>
                <a:cubicBezTo>
                  <a:pt x="480" y="295"/>
                  <a:pt x="476" y="310"/>
                  <a:pt x="467" y="322"/>
                </a:cubicBezTo>
                <a:cubicBezTo>
                  <a:pt x="459" y="335"/>
                  <a:pt x="447" y="345"/>
                  <a:pt x="433" y="351"/>
                </a:cubicBezTo>
                <a:cubicBezTo>
                  <a:pt x="424" y="355"/>
                  <a:pt x="415" y="351"/>
                  <a:pt x="411" y="343"/>
                </a:cubicBezTo>
                <a:cubicBezTo>
                  <a:pt x="407" y="334"/>
                  <a:pt x="411" y="325"/>
                  <a:pt x="420" y="321"/>
                </a:cubicBezTo>
                <a:cubicBezTo>
                  <a:pt x="428" y="317"/>
                  <a:pt x="435" y="311"/>
                  <a:pt x="440" y="304"/>
                </a:cubicBezTo>
                <a:cubicBezTo>
                  <a:pt x="444" y="297"/>
                  <a:pt x="447" y="288"/>
                  <a:pt x="447" y="279"/>
                </a:cubicBezTo>
                <a:cubicBezTo>
                  <a:pt x="447" y="273"/>
                  <a:pt x="446" y="268"/>
                  <a:pt x="445" y="263"/>
                </a:cubicBezTo>
                <a:cubicBezTo>
                  <a:pt x="441" y="253"/>
                  <a:pt x="433" y="244"/>
                  <a:pt x="423" y="238"/>
                </a:cubicBezTo>
                <a:cubicBezTo>
                  <a:pt x="417" y="235"/>
                  <a:pt x="409" y="233"/>
                  <a:pt x="401" y="233"/>
                </a:cubicBezTo>
                <a:cubicBezTo>
                  <a:pt x="389" y="233"/>
                  <a:pt x="377" y="238"/>
                  <a:pt x="369" y="246"/>
                </a:cubicBezTo>
                <a:cubicBezTo>
                  <a:pt x="361" y="255"/>
                  <a:pt x="355" y="266"/>
                  <a:pt x="355" y="279"/>
                </a:cubicBezTo>
                <a:cubicBezTo>
                  <a:pt x="355" y="283"/>
                  <a:pt x="356" y="287"/>
                  <a:pt x="357" y="291"/>
                </a:cubicBezTo>
                <a:cubicBezTo>
                  <a:pt x="358" y="296"/>
                  <a:pt x="362" y="301"/>
                  <a:pt x="363" y="306"/>
                </a:cubicBezTo>
                <a:cubicBezTo>
                  <a:pt x="365" y="315"/>
                  <a:pt x="360" y="324"/>
                  <a:pt x="351" y="326"/>
                </a:cubicBezTo>
                <a:cubicBezTo>
                  <a:pt x="334" y="330"/>
                  <a:pt x="320" y="339"/>
                  <a:pt x="310" y="352"/>
                </a:cubicBezTo>
                <a:cubicBezTo>
                  <a:pt x="300" y="364"/>
                  <a:pt x="294" y="380"/>
                  <a:pt x="294" y="397"/>
                </a:cubicBezTo>
                <a:cubicBezTo>
                  <a:pt x="294" y="414"/>
                  <a:pt x="300" y="430"/>
                  <a:pt x="310" y="443"/>
                </a:cubicBezTo>
                <a:cubicBezTo>
                  <a:pt x="318" y="453"/>
                  <a:pt x="328" y="460"/>
                  <a:pt x="340" y="465"/>
                </a:cubicBezTo>
                <a:moveTo>
                  <a:pt x="622" y="154"/>
                </a:moveTo>
                <a:cubicBezTo>
                  <a:pt x="642" y="154"/>
                  <a:pt x="660" y="162"/>
                  <a:pt x="673" y="175"/>
                </a:cubicBezTo>
                <a:cubicBezTo>
                  <a:pt x="683" y="185"/>
                  <a:pt x="689" y="196"/>
                  <a:pt x="693" y="209"/>
                </a:cubicBezTo>
                <a:lnTo>
                  <a:pt x="693" y="209"/>
                </a:lnTo>
                <a:cubicBezTo>
                  <a:pt x="704" y="203"/>
                  <a:pt x="717" y="200"/>
                  <a:pt x="730" y="200"/>
                </a:cubicBezTo>
                <a:cubicBezTo>
                  <a:pt x="752" y="200"/>
                  <a:pt x="772" y="209"/>
                  <a:pt x="786" y="223"/>
                </a:cubicBezTo>
                <a:cubicBezTo>
                  <a:pt x="800" y="237"/>
                  <a:pt x="809" y="257"/>
                  <a:pt x="809" y="279"/>
                </a:cubicBezTo>
                <a:cubicBezTo>
                  <a:pt x="809" y="286"/>
                  <a:pt x="808" y="293"/>
                  <a:pt x="806" y="299"/>
                </a:cubicBezTo>
                <a:cubicBezTo>
                  <a:pt x="822" y="307"/>
                  <a:pt x="837" y="317"/>
                  <a:pt x="847" y="331"/>
                </a:cubicBezTo>
                <a:cubicBezTo>
                  <a:pt x="862" y="349"/>
                  <a:pt x="870" y="372"/>
                  <a:pt x="870" y="397"/>
                </a:cubicBezTo>
                <a:cubicBezTo>
                  <a:pt x="870" y="422"/>
                  <a:pt x="862" y="445"/>
                  <a:pt x="847" y="463"/>
                </a:cubicBezTo>
                <a:cubicBezTo>
                  <a:pt x="837" y="477"/>
                  <a:pt x="822" y="488"/>
                  <a:pt x="806" y="495"/>
                </a:cubicBezTo>
                <a:lnTo>
                  <a:pt x="807" y="495"/>
                </a:lnTo>
                <a:cubicBezTo>
                  <a:pt x="808" y="502"/>
                  <a:pt x="809" y="509"/>
                  <a:pt x="809" y="515"/>
                </a:cubicBezTo>
                <a:cubicBezTo>
                  <a:pt x="809" y="537"/>
                  <a:pt x="800" y="557"/>
                  <a:pt x="786" y="571"/>
                </a:cubicBezTo>
                <a:cubicBezTo>
                  <a:pt x="772" y="586"/>
                  <a:pt x="752" y="594"/>
                  <a:pt x="730" y="594"/>
                </a:cubicBezTo>
                <a:cubicBezTo>
                  <a:pt x="717" y="594"/>
                  <a:pt x="704" y="591"/>
                  <a:pt x="693" y="585"/>
                </a:cubicBezTo>
                <a:cubicBezTo>
                  <a:pt x="689" y="598"/>
                  <a:pt x="683" y="610"/>
                  <a:pt x="673" y="619"/>
                </a:cubicBezTo>
                <a:cubicBezTo>
                  <a:pt x="660" y="632"/>
                  <a:pt x="642" y="640"/>
                  <a:pt x="622" y="640"/>
                </a:cubicBezTo>
                <a:cubicBezTo>
                  <a:pt x="600" y="640"/>
                  <a:pt x="580" y="630"/>
                  <a:pt x="566" y="614"/>
                </a:cubicBezTo>
                <a:cubicBezTo>
                  <a:pt x="552" y="630"/>
                  <a:pt x="531" y="640"/>
                  <a:pt x="510" y="640"/>
                </a:cubicBezTo>
                <a:cubicBezTo>
                  <a:pt x="490" y="640"/>
                  <a:pt x="471" y="632"/>
                  <a:pt x="458" y="619"/>
                </a:cubicBezTo>
                <a:cubicBezTo>
                  <a:pt x="449" y="610"/>
                  <a:pt x="442" y="598"/>
                  <a:pt x="439" y="585"/>
                </a:cubicBezTo>
                <a:cubicBezTo>
                  <a:pt x="427" y="591"/>
                  <a:pt x="415" y="594"/>
                  <a:pt x="401" y="594"/>
                </a:cubicBezTo>
                <a:cubicBezTo>
                  <a:pt x="380" y="594"/>
                  <a:pt x="360" y="585"/>
                  <a:pt x="345" y="571"/>
                </a:cubicBezTo>
                <a:cubicBezTo>
                  <a:pt x="331" y="556"/>
                  <a:pt x="322" y="537"/>
                  <a:pt x="322" y="515"/>
                </a:cubicBezTo>
                <a:cubicBezTo>
                  <a:pt x="322" y="508"/>
                  <a:pt x="323" y="501"/>
                  <a:pt x="325" y="495"/>
                </a:cubicBezTo>
                <a:cubicBezTo>
                  <a:pt x="309" y="488"/>
                  <a:pt x="295" y="477"/>
                  <a:pt x="284" y="463"/>
                </a:cubicBezTo>
                <a:cubicBezTo>
                  <a:pt x="254" y="425"/>
                  <a:pt x="254" y="370"/>
                  <a:pt x="284" y="331"/>
                </a:cubicBezTo>
                <a:cubicBezTo>
                  <a:pt x="295" y="317"/>
                  <a:pt x="309" y="307"/>
                  <a:pt x="325" y="299"/>
                </a:cubicBezTo>
                <a:cubicBezTo>
                  <a:pt x="323" y="293"/>
                  <a:pt x="322" y="286"/>
                  <a:pt x="322" y="279"/>
                </a:cubicBezTo>
                <a:cubicBezTo>
                  <a:pt x="322" y="257"/>
                  <a:pt x="331" y="237"/>
                  <a:pt x="345" y="223"/>
                </a:cubicBezTo>
                <a:cubicBezTo>
                  <a:pt x="360" y="209"/>
                  <a:pt x="380" y="200"/>
                  <a:pt x="401" y="200"/>
                </a:cubicBezTo>
                <a:cubicBezTo>
                  <a:pt x="415" y="200"/>
                  <a:pt x="427" y="203"/>
                  <a:pt x="439" y="209"/>
                </a:cubicBezTo>
                <a:cubicBezTo>
                  <a:pt x="442" y="196"/>
                  <a:pt x="449" y="185"/>
                  <a:pt x="458" y="175"/>
                </a:cubicBezTo>
                <a:cubicBezTo>
                  <a:pt x="471" y="162"/>
                  <a:pt x="490" y="154"/>
                  <a:pt x="510" y="154"/>
                </a:cubicBezTo>
                <a:cubicBezTo>
                  <a:pt x="531" y="154"/>
                  <a:pt x="552" y="164"/>
                  <a:pt x="566" y="181"/>
                </a:cubicBezTo>
                <a:cubicBezTo>
                  <a:pt x="580" y="164"/>
                  <a:pt x="600" y="154"/>
                  <a:pt x="622" y="154"/>
                </a:cubicBezTo>
                <a:moveTo>
                  <a:pt x="963" y="140"/>
                </a:moveTo>
                <a:lnTo>
                  <a:pt x="963" y="172"/>
                </a:lnTo>
                <a:lnTo>
                  <a:pt x="1098" y="172"/>
                </a:lnTo>
                <a:lnTo>
                  <a:pt x="1098" y="140"/>
                </a:lnTo>
                <a:lnTo>
                  <a:pt x="963" y="140"/>
                </a:lnTo>
                <a:moveTo>
                  <a:pt x="963" y="301"/>
                </a:moveTo>
                <a:lnTo>
                  <a:pt x="963" y="332"/>
                </a:lnTo>
                <a:lnTo>
                  <a:pt x="1098" y="332"/>
                </a:lnTo>
                <a:lnTo>
                  <a:pt x="1098" y="301"/>
                </a:lnTo>
                <a:lnTo>
                  <a:pt x="963" y="301"/>
                </a:lnTo>
                <a:moveTo>
                  <a:pt x="963" y="462"/>
                </a:moveTo>
                <a:lnTo>
                  <a:pt x="963" y="493"/>
                </a:lnTo>
                <a:lnTo>
                  <a:pt x="1098" y="493"/>
                </a:lnTo>
                <a:lnTo>
                  <a:pt x="1098" y="462"/>
                </a:lnTo>
                <a:lnTo>
                  <a:pt x="963" y="462"/>
                </a:lnTo>
                <a:moveTo>
                  <a:pt x="963" y="623"/>
                </a:moveTo>
                <a:lnTo>
                  <a:pt x="963" y="654"/>
                </a:lnTo>
                <a:lnTo>
                  <a:pt x="1098" y="654"/>
                </a:lnTo>
                <a:lnTo>
                  <a:pt x="1098" y="623"/>
                </a:lnTo>
                <a:lnTo>
                  <a:pt x="963" y="623"/>
                </a:lnTo>
                <a:moveTo>
                  <a:pt x="0" y="670"/>
                </a:moveTo>
                <a:lnTo>
                  <a:pt x="0" y="606"/>
                </a:lnTo>
                <a:cubicBezTo>
                  <a:pt x="0" y="597"/>
                  <a:pt x="8" y="590"/>
                  <a:pt x="17" y="590"/>
                </a:cubicBezTo>
                <a:lnTo>
                  <a:pt x="169" y="590"/>
                </a:lnTo>
                <a:lnTo>
                  <a:pt x="169" y="526"/>
                </a:lnTo>
                <a:lnTo>
                  <a:pt x="17" y="526"/>
                </a:lnTo>
                <a:cubicBezTo>
                  <a:pt x="8" y="526"/>
                  <a:pt x="0" y="519"/>
                  <a:pt x="0" y="510"/>
                </a:cubicBezTo>
                <a:lnTo>
                  <a:pt x="0" y="445"/>
                </a:lnTo>
                <a:cubicBezTo>
                  <a:pt x="0" y="436"/>
                  <a:pt x="8" y="429"/>
                  <a:pt x="17" y="429"/>
                </a:cubicBezTo>
                <a:lnTo>
                  <a:pt x="169" y="429"/>
                </a:lnTo>
                <a:lnTo>
                  <a:pt x="169" y="365"/>
                </a:lnTo>
                <a:lnTo>
                  <a:pt x="17" y="365"/>
                </a:lnTo>
                <a:cubicBezTo>
                  <a:pt x="8" y="365"/>
                  <a:pt x="0" y="358"/>
                  <a:pt x="0" y="349"/>
                </a:cubicBezTo>
                <a:lnTo>
                  <a:pt x="0" y="285"/>
                </a:lnTo>
                <a:cubicBezTo>
                  <a:pt x="0" y="275"/>
                  <a:pt x="8" y="268"/>
                  <a:pt x="17" y="268"/>
                </a:cubicBezTo>
                <a:lnTo>
                  <a:pt x="169" y="268"/>
                </a:lnTo>
                <a:lnTo>
                  <a:pt x="169" y="205"/>
                </a:lnTo>
                <a:lnTo>
                  <a:pt x="17" y="205"/>
                </a:lnTo>
                <a:cubicBezTo>
                  <a:pt x="8" y="205"/>
                  <a:pt x="0" y="197"/>
                  <a:pt x="0" y="188"/>
                </a:cubicBezTo>
                <a:lnTo>
                  <a:pt x="0" y="124"/>
                </a:lnTo>
                <a:cubicBezTo>
                  <a:pt x="0" y="115"/>
                  <a:pt x="8" y="107"/>
                  <a:pt x="17" y="107"/>
                </a:cubicBezTo>
                <a:lnTo>
                  <a:pt x="169" y="107"/>
                </a:lnTo>
                <a:lnTo>
                  <a:pt x="169" y="17"/>
                </a:lnTo>
                <a:cubicBezTo>
                  <a:pt x="169" y="8"/>
                  <a:pt x="176" y="0"/>
                  <a:pt x="185" y="0"/>
                </a:cubicBezTo>
                <a:lnTo>
                  <a:pt x="807" y="0"/>
                </a:lnTo>
                <a:cubicBezTo>
                  <a:pt x="816" y="0"/>
                  <a:pt x="823" y="8"/>
                  <a:pt x="823" y="17"/>
                </a:cubicBezTo>
                <a:cubicBezTo>
                  <a:pt x="823" y="26"/>
                  <a:pt x="816" y="33"/>
                  <a:pt x="807" y="33"/>
                </a:cubicBezTo>
                <a:lnTo>
                  <a:pt x="202" y="33"/>
                </a:lnTo>
                <a:lnTo>
                  <a:pt x="202" y="761"/>
                </a:lnTo>
                <a:lnTo>
                  <a:pt x="250" y="761"/>
                </a:lnTo>
                <a:cubicBezTo>
                  <a:pt x="259" y="761"/>
                  <a:pt x="266" y="767"/>
                  <a:pt x="266" y="777"/>
                </a:cubicBezTo>
                <a:cubicBezTo>
                  <a:pt x="266" y="786"/>
                  <a:pt x="259" y="794"/>
                  <a:pt x="250" y="794"/>
                </a:cubicBezTo>
                <a:lnTo>
                  <a:pt x="185" y="794"/>
                </a:lnTo>
                <a:cubicBezTo>
                  <a:pt x="176" y="794"/>
                  <a:pt x="169" y="787"/>
                  <a:pt x="169" y="777"/>
                </a:cubicBezTo>
                <a:lnTo>
                  <a:pt x="169" y="687"/>
                </a:lnTo>
                <a:lnTo>
                  <a:pt x="17" y="687"/>
                </a:lnTo>
                <a:cubicBezTo>
                  <a:pt x="8" y="687"/>
                  <a:pt x="0" y="680"/>
                  <a:pt x="0" y="670"/>
                </a:cubicBezTo>
                <a:moveTo>
                  <a:pt x="33" y="623"/>
                </a:moveTo>
                <a:lnTo>
                  <a:pt x="33" y="654"/>
                </a:lnTo>
                <a:lnTo>
                  <a:pt x="169" y="654"/>
                </a:lnTo>
                <a:lnTo>
                  <a:pt x="169" y="623"/>
                </a:lnTo>
                <a:lnTo>
                  <a:pt x="33" y="623"/>
                </a:lnTo>
                <a:moveTo>
                  <a:pt x="33" y="140"/>
                </a:moveTo>
                <a:lnTo>
                  <a:pt x="33" y="172"/>
                </a:lnTo>
                <a:lnTo>
                  <a:pt x="169" y="172"/>
                </a:lnTo>
                <a:lnTo>
                  <a:pt x="169" y="140"/>
                </a:lnTo>
                <a:lnTo>
                  <a:pt x="33" y="140"/>
                </a:lnTo>
                <a:moveTo>
                  <a:pt x="33" y="301"/>
                </a:moveTo>
                <a:lnTo>
                  <a:pt x="33" y="332"/>
                </a:lnTo>
                <a:lnTo>
                  <a:pt x="169" y="332"/>
                </a:lnTo>
                <a:lnTo>
                  <a:pt x="169" y="301"/>
                </a:lnTo>
                <a:lnTo>
                  <a:pt x="33" y="301"/>
                </a:lnTo>
                <a:moveTo>
                  <a:pt x="33" y="462"/>
                </a:moveTo>
                <a:lnTo>
                  <a:pt x="33" y="493"/>
                </a:lnTo>
                <a:lnTo>
                  <a:pt x="169" y="493"/>
                </a:lnTo>
                <a:lnTo>
                  <a:pt x="169" y="462"/>
                </a:lnTo>
                <a:lnTo>
                  <a:pt x="33" y="462"/>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07" name="Google Shape;707;p42"/>
          <p:cNvSpPr/>
          <p:nvPr/>
        </p:nvSpPr>
        <p:spPr>
          <a:xfrm>
            <a:off x="4349730" y="1903057"/>
            <a:ext cx="406440" cy="378000"/>
          </a:xfrm>
          <a:custGeom>
            <a:rect b="b" l="l" r="r" t="t"/>
            <a:pathLst>
              <a:path extrusionOk="0" h="1050" w="1129">
                <a:moveTo>
                  <a:pt x="0" y="17"/>
                </a:moveTo>
                <a:cubicBezTo>
                  <a:pt x="0" y="7"/>
                  <a:pt x="7" y="0"/>
                  <a:pt x="16" y="0"/>
                </a:cubicBezTo>
                <a:lnTo>
                  <a:pt x="663" y="0"/>
                </a:lnTo>
                <a:cubicBezTo>
                  <a:pt x="672" y="0"/>
                  <a:pt x="680" y="7"/>
                  <a:pt x="680" y="17"/>
                </a:cubicBezTo>
                <a:lnTo>
                  <a:pt x="680" y="1034"/>
                </a:lnTo>
                <a:cubicBezTo>
                  <a:pt x="680" y="1043"/>
                  <a:pt x="672" y="1050"/>
                  <a:pt x="663" y="1050"/>
                </a:cubicBezTo>
                <a:lnTo>
                  <a:pt x="16" y="1050"/>
                </a:lnTo>
                <a:cubicBezTo>
                  <a:pt x="7" y="1050"/>
                  <a:pt x="0" y="1043"/>
                  <a:pt x="0" y="1034"/>
                </a:cubicBezTo>
                <a:lnTo>
                  <a:pt x="0" y="17"/>
                </a:lnTo>
                <a:moveTo>
                  <a:pt x="647" y="907"/>
                </a:moveTo>
                <a:lnTo>
                  <a:pt x="647" y="33"/>
                </a:lnTo>
                <a:lnTo>
                  <a:pt x="33" y="33"/>
                </a:lnTo>
                <a:lnTo>
                  <a:pt x="33" y="907"/>
                </a:lnTo>
                <a:lnTo>
                  <a:pt x="302" y="907"/>
                </a:lnTo>
                <a:cubicBezTo>
                  <a:pt x="311" y="907"/>
                  <a:pt x="318" y="915"/>
                  <a:pt x="318" y="924"/>
                </a:cubicBezTo>
                <a:cubicBezTo>
                  <a:pt x="318" y="933"/>
                  <a:pt x="311" y="940"/>
                  <a:pt x="302" y="940"/>
                </a:cubicBezTo>
                <a:lnTo>
                  <a:pt x="33" y="940"/>
                </a:lnTo>
                <a:lnTo>
                  <a:pt x="33" y="1017"/>
                </a:lnTo>
                <a:lnTo>
                  <a:pt x="647" y="1017"/>
                </a:lnTo>
                <a:lnTo>
                  <a:pt x="647" y="940"/>
                </a:lnTo>
                <a:lnTo>
                  <a:pt x="377" y="940"/>
                </a:lnTo>
                <a:cubicBezTo>
                  <a:pt x="368" y="940"/>
                  <a:pt x="360" y="933"/>
                  <a:pt x="360" y="924"/>
                </a:cubicBezTo>
                <a:cubicBezTo>
                  <a:pt x="360" y="914"/>
                  <a:pt x="368" y="907"/>
                  <a:pt x="377" y="907"/>
                </a:cubicBezTo>
                <a:lnTo>
                  <a:pt x="647" y="907"/>
                </a:lnTo>
                <a:moveTo>
                  <a:pt x="333" y="231"/>
                </a:moveTo>
                <a:cubicBezTo>
                  <a:pt x="324" y="231"/>
                  <a:pt x="317" y="223"/>
                  <a:pt x="317" y="214"/>
                </a:cubicBezTo>
                <a:cubicBezTo>
                  <a:pt x="317" y="205"/>
                  <a:pt x="324" y="197"/>
                  <a:pt x="333" y="197"/>
                </a:cubicBezTo>
                <a:lnTo>
                  <a:pt x="505" y="197"/>
                </a:lnTo>
                <a:cubicBezTo>
                  <a:pt x="514" y="197"/>
                  <a:pt x="521" y="205"/>
                  <a:pt x="521" y="214"/>
                </a:cubicBezTo>
                <a:cubicBezTo>
                  <a:pt x="521" y="223"/>
                  <a:pt x="514" y="231"/>
                  <a:pt x="505" y="231"/>
                </a:cubicBezTo>
                <a:lnTo>
                  <a:pt x="333" y="231"/>
                </a:lnTo>
                <a:moveTo>
                  <a:pt x="333" y="165"/>
                </a:moveTo>
                <a:cubicBezTo>
                  <a:pt x="324" y="165"/>
                  <a:pt x="317" y="158"/>
                  <a:pt x="317" y="149"/>
                </a:cubicBezTo>
                <a:cubicBezTo>
                  <a:pt x="317" y="140"/>
                  <a:pt x="324" y="132"/>
                  <a:pt x="333" y="132"/>
                </a:cubicBezTo>
                <a:lnTo>
                  <a:pt x="585" y="132"/>
                </a:lnTo>
                <a:cubicBezTo>
                  <a:pt x="594" y="132"/>
                  <a:pt x="602" y="140"/>
                  <a:pt x="602" y="149"/>
                </a:cubicBezTo>
                <a:cubicBezTo>
                  <a:pt x="602" y="158"/>
                  <a:pt x="594" y="165"/>
                  <a:pt x="585" y="165"/>
                </a:cubicBezTo>
                <a:lnTo>
                  <a:pt x="333" y="165"/>
                </a:lnTo>
                <a:moveTo>
                  <a:pt x="942" y="69"/>
                </a:moveTo>
                <a:lnTo>
                  <a:pt x="960" y="94"/>
                </a:lnTo>
                <a:lnTo>
                  <a:pt x="990" y="103"/>
                </a:lnTo>
                <a:cubicBezTo>
                  <a:pt x="998" y="106"/>
                  <a:pt x="1003" y="115"/>
                  <a:pt x="1001" y="124"/>
                </a:cubicBezTo>
                <a:cubicBezTo>
                  <a:pt x="1000" y="126"/>
                  <a:pt x="999" y="128"/>
                  <a:pt x="998" y="129"/>
                </a:cubicBezTo>
                <a:lnTo>
                  <a:pt x="979" y="154"/>
                </a:lnTo>
                <a:lnTo>
                  <a:pt x="980" y="186"/>
                </a:lnTo>
                <a:cubicBezTo>
                  <a:pt x="980" y="197"/>
                  <a:pt x="968" y="205"/>
                  <a:pt x="957" y="201"/>
                </a:cubicBezTo>
                <a:lnTo>
                  <a:pt x="928" y="191"/>
                </a:lnTo>
                <a:lnTo>
                  <a:pt x="898" y="201"/>
                </a:lnTo>
                <a:cubicBezTo>
                  <a:pt x="890" y="204"/>
                  <a:pt x="880" y="200"/>
                  <a:pt x="877" y="191"/>
                </a:cubicBezTo>
                <a:cubicBezTo>
                  <a:pt x="876" y="189"/>
                  <a:pt x="876" y="186"/>
                  <a:pt x="876" y="184"/>
                </a:cubicBezTo>
                <a:lnTo>
                  <a:pt x="877" y="154"/>
                </a:lnTo>
                <a:lnTo>
                  <a:pt x="858" y="129"/>
                </a:lnTo>
                <a:cubicBezTo>
                  <a:pt x="853" y="122"/>
                  <a:pt x="854" y="111"/>
                  <a:pt x="861" y="106"/>
                </a:cubicBezTo>
                <a:cubicBezTo>
                  <a:pt x="863" y="104"/>
                  <a:pt x="865" y="103"/>
                  <a:pt x="868" y="103"/>
                </a:cubicBezTo>
                <a:lnTo>
                  <a:pt x="896" y="94"/>
                </a:lnTo>
                <a:lnTo>
                  <a:pt x="914" y="68"/>
                </a:lnTo>
                <a:cubicBezTo>
                  <a:pt x="920" y="61"/>
                  <a:pt x="930" y="59"/>
                  <a:pt x="937" y="64"/>
                </a:cubicBezTo>
                <a:cubicBezTo>
                  <a:pt x="939" y="65"/>
                  <a:pt x="941" y="67"/>
                  <a:pt x="942" y="69"/>
                </a:cubicBezTo>
                <a:moveTo>
                  <a:pt x="936" y="118"/>
                </a:moveTo>
                <a:lnTo>
                  <a:pt x="928" y="107"/>
                </a:lnTo>
                <a:lnTo>
                  <a:pt x="920" y="117"/>
                </a:lnTo>
                <a:cubicBezTo>
                  <a:pt x="918" y="121"/>
                  <a:pt x="915" y="123"/>
                  <a:pt x="912" y="124"/>
                </a:cubicBezTo>
                <a:lnTo>
                  <a:pt x="899" y="128"/>
                </a:lnTo>
                <a:lnTo>
                  <a:pt x="907" y="138"/>
                </a:lnTo>
                <a:cubicBezTo>
                  <a:pt x="909" y="141"/>
                  <a:pt x="910" y="145"/>
                  <a:pt x="910" y="149"/>
                </a:cubicBezTo>
                <a:lnTo>
                  <a:pt x="910" y="162"/>
                </a:lnTo>
                <a:cubicBezTo>
                  <a:pt x="914" y="161"/>
                  <a:pt x="918" y="160"/>
                  <a:pt x="923" y="158"/>
                </a:cubicBezTo>
                <a:cubicBezTo>
                  <a:pt x="926" y="157"/>
                  <a:pt x="930" y="157"/>
                  <a:pt x="933" y="158"/>
                </a:cubicBezTo>
                <a:lnTo>
                  <a:pt x="946" y="162"/>
                </a:lnTo>
                <a:lnTo>
                  <a:pt x="946" y="150"/>
                </a:lnTo>
                <a:cubicBezTo>
                  <a:pt x="946" y="146"/>
                  <a:pt x="947" y="142"/>
                  <a:pt x="949" y="139"/>
                </a:cubicBezTo>
                <a:lnTo>
                  <a:pt x="957" y="128"/>
                </a:lnTo>
                <a:lnTo>
                  <a:pt x="945" y="124"/>
                </a:lnTo>
                <a:cubicBezTo>
                  <a:pt x="941" y="123"/>
                  <a:pt x="938" y="121"/>
                  <a:pt x="936" y="118"/>
                </a:cubicBezTo>
                <a:moveTo>
                  <a:pt x="196" y="103"/>
                </a:moveTo>
                <a:lnTo>
                  <a:pt x="219" y="137"/>
                </a:lnTo>
                <a:lnTo>
                  <a:pt x="259" y="149"/>
                </a:lnTo>
                <a:cubicBezTo>
                  <a:pt x="270" y="153"/>
                  <a:pt x="274" y="166"/>
                  <a:pt x="267" y="175"/>
                </a:cubicBezTo>
                <a:lnTo>
                  <a:pt x="242" y="209"/>
                </a:lnTo>
                <a:lnTo>
                  <a:pt x="243" y="251"/>
                </a:lnTo>
                <a:cubicBezTo>
                  <a:pt x="243" y="263"/>
                  <a:pt x="231" y="270"/>
                  <a:pt x="220" y="266"/>
                </a:cubicBezTo>
                <a:lnTo>
                  <a:pt x="182" y="253"/>
                </a:lnTo>
                <a:lnTo>
                  <a:pt x="142" y="267"/>
                </a:lnTo>
                <a:cubicBezTo>
                  <a:pt x="131" y="271"/>
                  <a:pt x="119" y="261"/>
                  <a:pt x="120" y="249"/>
                </a:cubicBezTo>
                <a:lnTo>
                  <a:pt x="121" y="209"/>
                </a:lnTo>
                <a:lnTo>
                  <a:pt x="96" y="175"/>
                </a:lnTo>
                <a:cubicBezTo>
                  <a:pt x="88" y="165"/>
                  <a:pt x="94" y="152"/>
                  <a:pt x="105" y="149"/>
                </a:cubicBezTo>
                <a:lnTo>
                  <a:pt x="144" y="137"/>
                </a:lnTo>
                <a:lnTo>
                  <a:pt x="168" y="103"/>
                </a:lnTo>
                <a:cubicBezTo>
                  <a:pt x="175" y="93"/>
                  <a:pt x="189" y="93"/>
                  <a:pt x="196" y="103"/>
                </a:cubicBezTo>
                <a:moveTo>
                  <a:pt x="196" y="160"/>
                </a:moveTo>
                <a:lnTo>
                  <a:pt x="182" y="141"/>
                </a:lnTo>
                <a:lnTo>
                  <a:pt x="168" y="160"/>
                </a:lnTo>
                <a:cubicBezTo>
                  <a:pt x="166" y="163"/>
                  <a:pt x="163" y="166"/>
                  <a:pt x="159" y="167"/>
                </a:cubicBezTo>
                <a:lnTo>
                  <a:pt x="136" y="174"/>
                </a:lnTo>
                <a:lnTo>
                  <a:pt x="151" y="193"/>
                </a:lnTo>
                <a:cubicBezTo>
                  <a:pt x="153" y="196"/>
                  <a:pt x="154" y="199"/>
                  <a:pt x="154" y="203"/>
                </a:cubicBezTo>
                <a:lnTo>
                  <a:pt x="154" y="228"/>
                </a:lnTo>
                <a:cubicBezTo>
                  <a:pt x="161" y="225"/>
                  <a:pt x="169" y="222"/>
                  <a:pt x="177" y="220"/>
                </a:cubicBezTo>
                <a:cubicBezTo>
                  <a:pt x="180" y="219"/>
                  <a:pt x="184" y="218"/>
                  <a:pt x="187" y="220"/>
                </a:cubicBezTo>
                <a:lnTo>
                  <a:pt x="209" y="228"/>
                </a:lnTo>
                <a:lnTo>
                  <a:pt x="209" y="204"/>
                </a:lnTo>
                <a:cubicBezTo>
                  <a:pt x="208" y="201"/>
                  <a:pt x="210" y="197"/>
                  <a:pt x="212" y="193"/>
                </a:cubicBezTo>
                <a:lnTo>
                  <a:pt x="227" y="174"/>
                </a:lnTo>
                <a:lnTo>
                  <a:pt x="204" y="167"/>
                </a:lnTo>
                <a:cubicBezTo>
                  <a:pt x="201" y="166"/>
                  <a:pt x="198" y="164"/>
                  <a:pt x="196" y="160"/>
                </a:cubicBezTo>
                <a:moveTo>
                  <a:pt x="1071" y="343"/>
                </a:moveTo>
                <a:lnTo>
                  <a:pt x="1127" y="458"/>
                </a:lnTo>
                <a:cubicBezTo>
                  <a:pt x="1129" y="460"/>
                  <a:pt x="1129" y="463"/>
                  <a:pt x="1129" y="466"/>
                </a:cubicBezTo>
                <a:lnTo>
                  <a:pt x="1129" y="657"/>
                </a:lnTo>
                <a:cubicBezTo>
                  <a:pt x="1129" y="667"/>
                  <a:pt x="1122" y="674"/>
                  <a:pt x="1113" y="674"/>
                </a:cubicBezTo>
                <a:cubicBezTo>
                  <a:pt x="1104" y="674"/>
                  <a:pt x="1096" y="667"/>
                  <a:pt x="1096" y="657"/>
                </a:cubicBezTo>
                <a:lnTo>
                  <a:pt x="1096" y="483"/>
                </a:lnTo>
                <a:lnTo>
                  <a:pt x="1015" y="483"/>
                </a:lnTo>
                <a:lnTo>
                  <a:pt x="1015" y="907"/>
                </a:lnTo>
                <a:lnTo>
                  <a:pt x="1096" y="907"/>
                </a:lnTo>
                <a:lnTo>
                  <a:pt x="1096" y="732"/>
                </a:lnTo>
                <a:cubicBezTo>
                  <a:pt x="1096" y="723"/>
                  <a:pt x="1104" y="716"/>
                  <a:pt x="1113" y="716"/>
                </a:cubicBezTo>
                <a:cubicBezTo>
                  <a:pt x="1122" y="716"/>
                  <a:pt x="1129" y="723"/>
                  <a:pt x="1129" y="732"/>
                </a:cubicBezTo>
                <a:lnTo>
                  <a:pt x="1129" y="1001"/>
                </a:lnTo>
                <a:cubicBezTo>
                  <a:pt x="1129" y="1015"/>
                  <a:pt x="1124" y="1027"/>
                  <a:pt x="1115" y="1036"/>
                </a:cubicBezTo>
                <a:cubicBezTo>
                  <a:pt x="1106" y="1045"/>
                  <a:pt x="1094" y="1050"/>
                  <a:pt x="1080" y="1050"/>
                </a:cubicBezTo>
                <a:lnTo>
                  <a:pt x="1031" y="1050"/>
                </a:lnTo>
                <a:cubicBezTo>
                  <a:pt x="1018" y="1050"/>
                  <a:pt x="1005" y="1045"/>
                  <a:pt x="996" y="1036"/>
                </a:cubicBezTo>
                <a:cubicBezTo>
                  <a:pt x="987" y="1027"/>
                  <a:pt x="982" y="1015"/>
                  <a:pt x="982" y="1001"/>
                </a:cubicBezTo>
                <a:lnTo>
                  <a:pt x="982" y="466"/>
                </a:lnTo>
                <a:cubicBezTo>
                  <a:pt x="982" y="463"/>
                  <a:pt x="983" y="460"/>
                  <a:pt x="984" y="458"/>
                </a:cubicBezTo>
                <a:lnTo>
                  <a:pt x="1041" y="343"/>
                </a:lnTo>
                <a:cubicBezTo>
                  <a:pt x="1045" y="335"/>
                  <a:pt x="1055" y="331"/>
                  <a:pt x="1063" y="335"/>
                </a:cubicBezTo>
                <a:cubicBezTo>
                  <a:pt x="1066" y="337"/>
                  <a:pt x="1069" y="340"/>
                  <a:pt x="1071" y="343"/>
                </a:cubicBezTo>
                <a:moveTo>
                  <a:pt x="1086" y="449"/>
                </a:moveTo>
                <a:lnTo>
                  <a:pt x="1056" y="387"/>
                </a:lnTo>
                <a:lnTo>
                  <a:pt x="1025" y="449"/>
                </a:lnTo>
                <a:lnTo>
                  <a:pt x="1086" y="449"/>
                </a:lnTo>
                <a:moveTo>
                  <a:pt x="815" y="343"/>
                </a:moveTo>
                <a:lnTo>
                  <a:pt x="872" y="458"/>
                </a:lnTo>
                <a:cubicBezTo>
                  <a:pt x="873" y="460"/>
                  <a:pt x="874" y="463"/>
                  <a:pt x="874" y="466"/>
                </a:cubicBezTo>
                <a:lnTo>
                  <a:pt x="874" y="657"/>
                </a:lnTo>
                <a:cubicBezTo>
                  <a:pt x="874" y="667"/>
                  <a:pt x="868" y="674"/>
                  <a:pt x="858" y="674"/>
                </a:cubicBezTo>
                <a:cubicBezTo>
                  <a:pt x="849" y="674"/>
                  <a:pt x="841" y="667"/>
                  <a:pt x="841" y="657"/>
                </a:cubicBezTo>
                <a:lnTo>
                  <a:pt x="841" y="483"/>
                </a:lnTo>
                <a:lnTo>
                  <a:pt x="760" y="483"/>
                </a:lnTo>
                <a:lnTo>
                  <a:pt x="760" y="907"/>
                </a:lnTo>
                <a:lnTo>
                  <a:pt x="841" y="907"/>
                </a:lnTo>
                <a:lnTo>
                  <a:pt x="841" y="732"/>
                </a:lnTo>
                <a:cubicBezTo>
                  <a:pt x="841" y="723"/>
                  <a:pt x="849" y="716"/>
                  <a:pt x="858" y="716"/>
                </a:cubicBezTo>
                <a:cubicBezTo>
                  <a:pt x="868" y="716"/>
                  <a:pt x="874" y="723"/>
                  <a:pt x="874" y="732"/>
                </a:cubicBezTo>
                <a:lnTo>
                  <a:pt x="874" y="1001"/>
                </a:lnTo>
                <a:cubicBezTo>
                  <a:pt x="874" y="1015"/>
                  <a:pt x="869" y="1027"/>
                  <a:pt x="860" y="1036"/>
                </a:cubicBezTo>
                <a:cubicBezTo>
                  <a:pt x="851" y="1045"/>
                  <a:pt x="839" y="1050"/>
                  <a:pt x="825" y="1050"/>
                </a:cubicBezTo>
                <a:lnTo>
                  <a:pt x="776" y="1050"/>
                </a:lnTo>
                <a:cubicBezTo>
                  <a:pt x="762" y="1050"/>
                  <a:pt x="750" y="1045"/>
                  <a:pt x="741" y="1036"/>
                </a:cubicBezTo>
                <a:cubicBezTo>
                  <a:pt x="732" y="1027"/>
                  <a:pt x="726" y="1015"/>
                  <a:pt x="726" y="1001"/>
                </a:cubicBezTo>
                <a:lnTo>
                  <a:pt x="726" y="466"/>
                </a:lnTo>
                <a:cubicBezTo>
                  <a:pt x="726" y="463"/>
                  <a:pt x="727" y="460"/>
                  <a:pt x="729" y="458"/>
                </a:cubicBezTo>
                <a:lnTo>
                  <a:pt x="785" y="343"/>
                </a:lnTo>
                <a:cubicBezTo>
                  <a:pt x="790" y="335"/>
                  <a:pt x="799" y="331"/>
                  <a:pt x="808" y="335"/>
                </a:cubicBezTo>
                <a:cubicBezTo>
                  <a:pt x="811" y="337"/>
                  <a:pt x="814" y="340"/>
                  <a:pt x="815" y="343"/>
                </a:cubicBezTo>
                <a:moveTo>
                  <a:pt x="831" y="449"/>
                </a:moveTo>
                <a:lnTo>
                  <a:pt x="800" y="387"/>
                </a:lnTo>
                <a:lnTo>
                  <a:pt x="770" y="449"/>
                </a:lnTo>
                <a:lnTo>
                  <a:pt x="831" y="449"/>
                </a:lnTo>
                <a:moveTo>
                  <a:pt x="1096" y="1001"/>
                </a:moveTo>
                <a:lnTo>
                  <a:pt x="1096" y="940"/>
                </a:lnTo>
                <a:lnTo>
                  <a:pt x="1015" y="940"/>
                </a:lnTo>
                <a:lnTo>
                  <a:pt x="1015" y="1001"/>
                </a:lnTo>
                <a:cubicBezTo>
                  <a:pt x="1015" y="1006"/>
                  <a:pt x="1017" y="1009"/>
                  <a:pt x="1020" y="1012"/>
                </a:cubicBezTo>
                <a:cubicBezTo>
                  <a:pt x="1023" y="1015"/>
                  <a:pt x="1027" y="1017"/>
                  <a:pt x="1031" y="1017"/>
                </a:cubicBezTo>
                <a:lnTo>
                  <a:pt x="1080" y="1017"/>
                </a:lnTo>
                <a:cubicBezTo>
                  <a:pt x="1085" y="1017"/>
                  <a:pt x="1089" y="1015"/>
                  <a:pt x="1092" y="1012"/>
                </a:cubicBezTo>
                <a:cubicBezTo>
                  <a:pt x="1095" y="1009"/>
                  <a:pt x="1096" y="1006"/>
                  <a:pt x="1096" y="1001"/>
                </a:cubicBezTo>
                <a:moveTo>
                  <a:pt x="841" y="1001"/>
                </a:moveTo>
                <a:lnTo>
                  <a:pt x="841" y="940"/>
                </a:lnTo>
                <a:lnTo>
                  <a:pt x="760" y="940"/>
                </a:lnTo>
                <a:lnTo>
                  <a:pt x="760" y="1001"/>
                </a:lnTo>
                <a:cubicBezTo>
                  <a:pt x="760" y="1006"/>
                  <a:pt x="761" y="1009"/>
                  <a:pt x="764" y="1012"/>
                </a:cubicBezTo>
                <a:cubicBezTo>
                  <a:pt x="767" y="1015"/>
                  <a:pt x="771" y="1017"/>
                  <a:pt x="776" y="1017"/>
                </a:cubicBezTo>
                <a:lnTo>
                  <a:pt x="825" y="1017"/>
                </a:lnTo>
                <a:cubicBezTo>
                  <a:pt x="829" y="1017"/>
                  <a:pt x="833" y="1015"/>
                  <a:pt x="836" y="1012"/>
                </a:cubicBezTo>
                <a:cubicBezTo>
                  <a:pt x="839" y="1009"/>
                  <a:pt x="841" y="1006"/>
                  <a:pt x="841" y="1001"/>
                </a:cubicBezTo>
                <a:moveTo>
                  <a:pt x="1096" y="169"/>
                </a:moveTo>
                <a:cubicBezTo>
                  <a:pt x="1096" y="160"/>
                  <a:pt x="1104" y="153"/>
                  <a:pt x="1113" y="153"/>
                </a:cubicBezTo>
                <a:cubicBezTo>
                  <a:pt x="1122" y="153"/>
                  <a:pt x="1129" y="160"/>
                  <a:pt x="1129" y="169"/>
                </a:cubicBezTo>
                <a:lnTo>
                  <a:pt x="1129" y="247"/>
                </a:lnTo>
                <a:cubicBezTo>
                  <a:pt x="1129" y="256"/>
                  <a:pt x="1122" y="264"/>
                  <a:pt x="1113" y="264"/>
                </a:cubicBezTo>
                <a:lnTo>
                  <a:pt x="743" y="264"/>
                </a:lnTo>
                <a:cubicBezTo>
                  <a:pt x="734" y="264"/>
                  <a:pt x="726" y="256"/>
                  <a:pt x="726" y="247"/>
                </a:cubicBezTo>
                <a:lnTo>
                  <a:pt x="726" y="17"/>
                </a:lnTo>
                <a:cubicBezTo>
                  <a:pt x="726" y="7"/>
                  <a:pt x="734" y="0"/>
                  <a:pt x="743" y="0"/>
                </a:cubicBezTo>
                <a:lnTo>
                  <a:pt x="1113" y="0"/>
                </a:lnTo>
                <a:cubicBezTo>
                  <a:pt x="1122" y="0"/>
                  <a:pt x="1129" y="7"/>
                  <a:pt x="1129" y="17"/>
                </a:cubicBezTo>
                <a:lnTo>
                  <a:pt x="1129" y="94"/>
                </a:lnTo>
                <a:cubicBezTo>
                  <a:pt x="1129" y="103"/>
                  <a:pt x="1122" y="111"/>
                  <a:pt x="1113" y="111"/>
                </a:cubicBezTo>
                <a:cubicBezTo>
                  <a:pt x="1104" y="111"/>
                  <a:pt x="1096" y="103"/>
                  <a:pt x="1096" y="94"/>
                </a:cubicBezTo>
                <a:lnTo>
                  <a:pt x="1096" y="33"/>
                </a:lnTo>
                <a:lnTo>
                  <a:pt x="760" y="33"/>
                </a:lnTo>
                <a:lnTo>
                  <a:pt x="760" y="230"/>
                </a:lnTo>
                <a:lnTo>
                  <a:pt x="1096" y="230"/>
                </a:lnTo>
                <a:lnTo>
                  <a:pt x="1096" y="169"/>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08" name="Google Shape;708;p42"/>
          <p:cNvSpPr/>
          <p:nvPr/>
        </p:nvSpPr>
        <p:spPr>
          <a:xfrm>
            <a:off x="1699496" y="1525498"/>
            <a:ext cx="407160" cy="401760"/>
          </a:xfrm>
          <a:custGeom>
            <a:rect b="b" l="l" r="r" t="t"/>
            <a:pathLst>
              <a:path extrusionOk="0" h="1116" w="1131">
                <a:moveTo>
                  <a:pt x="237" y="336"/>
                </a:moveTo>
                <a:lnTo>
                  <a:pt x="237" y="80"/>
                </a:lnTo>
                <a:cubicBezTo>
                  <a:pt x="237" y="58"/>
                  <a:pt x="246" y="38"/>
                  <a:pt x="260" y="23"/>
                </a:cubicBezTo>
                <a:cubicBezTo>
                  <a:pt x="275" y="9"/>
                  <a:pt x="294" y="0"/>
                  <a:pt x="316" y="0"/>
                </a:cubicBezTo>
                <a:lnTo>
                  <a:pt x="887" y="0"/>
                </a:lnTo>
                <a:cubicBezTo>
                  <a:pt x="909" y="0"/>
                  <a:pt x="929" y="9"/>
                  <a:pt x="944" y="23"/>
                </a:cubicBezTo>
                <a:cubicBezTo>
                  <a:pt x="958" y="38"/>
                  <a:pt x="967" y="58"/>
                  <a:pt x="967" y="80"/>
                </a:cubicBezTo>
                <a:lnTo>
                  <a:pt x="967" y="297"/>
                </a:lnTo>
                <a:cubicBezTo>
                  <a:pt x="967" y="306"/>
                  <a:pt x="959" y="314"/>
                  <a:pt x="950" y="314"/>
                </a:cubicBezTo>
                <a:cubicBezTo>
                  <a:pt x="940" y="314"/>
                  <a:pt x="934" y="306"/>
                  <a:pt x="934" y="297"/>
                </a:cubicBezTo>
                <a:lnTo>
                  <a:pt x="934" y="185"/>
                </a:lnTo>
                <a:lnTo>
                  <a:pt x="270" y="185"/>
                </a:lnTo>
                <a:lnTo>
                  <a:pt x="270" y="336"/>
                </a:lnTo>
                <a:lnTo>
                  <a:pt x="427" y="336"/>
                </a:lnTo>
                <a:cubicBezTo>
                  <a:pt x="449" y="336"/>
                  <a:pt x="469" y="345"/>
                  <a:pt x="483" y="359"/>
                </a:cubicBezTo>
                <a:cubicBezTo>
                  <a:pt x="497" y="374"/>
                  <a:pt x="506" y="394"/>
                  <a:pt x="506" y="416"/>
                </a:cubicBezTo>
                <a:lnTo>
                  <a:pt x="506" y="688"/>
                </a:lnTo>
                <a:cubicBezTo>
                  <a:pt x="506" y="697"/>
                  <a:pt x="499" y="705"/>
                  <a:pt x="490" y="705"/>
                </a:cubicBezTo>
                <a:cubicBezTo>
                  <a:pt x="481" y="705"/>
                  <a:pt x="473" y="697"/>
                  <a:pt x="473" y="688"/>
                </a:cubicBezTo>
                <a:lnTo>
                  <a:pt x="473" y="416"/>
                </a:lnTo>
                <a:cubicBezTo>
                  <a:pt x="473" y="403"/>
                  <a:pt x="468" y="391"/>
                  <a:pt x="460" y="383"/>
                </a:cubicBezTo>
                <a:cubicBezTo>
                  <a:pt x="451" y="374"/>
                  <a:pt x="439" y="369"/>
                  <a:pt x="427" y="369"/>
                </a:cubicBezTo>
                <a:lnTo>
                  <a:pt x="80" y="369"/>
                </a:lnTo>
                <a:cubicBezTo>
                  <a:pt x="67" y="369"/>
                  <a:pt x="55" y="374"/>
                  <a:pt x="47" y="383"/>
                </a:cubicBezTo>
                <a:cubicBezTo>
                  <a:pt x="38" y="391"/>
                  <a:pt x="33" y="403"/>
                  <a:pt x="33" y="416"/>
                </a:cubicBezTo>
                <a:lnTo>
                  <a:pt x="33" y="1036"/>
                </a:lnTo>
                <a:cubicBezTo>
                  <a:pt x="33" y="1049"/>
                  <a:pt x="38" y="1060"/>
                  <a:pt x="47" y="1069"/>
                </a:cubicBezTo>
                <a:cubicBezTo>
                  <a:pt x="55" y="1077"/>
                  <a:pt x="67" y="1083"/>
                  <a:pt x="80" y="1083"/>
                </a:cubicBezTo>
                <a:lnTo>
                  <a:pt x="427" y="1083"/>
                </a:lnTo>
                <a:cubicBezTo>
                  <a:pt x="439" y="1083"/>
                  <a:pt x="451" y="1077"/>
                  <a:pt x="460" y="1069"/>
                </a:cubicBezTo>
                <a:cubicBezTo>
                  <a:pt x="468" y="1060"/>
                  <a:pt x="473" y="1049"/>
                  <a:pt x="473" y="1036"/>
                </a:cubicBezTo>
                <a:lnTo>
                  <a:pt x="473" y="763"/>
                </a:lnTo>
                <a:cubicBezTo>
                  <a:pt x="473" y="754"/>
                  <a:pt x="481" y="747"/>
                  <a:pt x="490" y="747"/>
                </a:cubicBezTo>
                <a:cubicBezTo>
                  <a:pt x="499" y="747"/>
                  <a:pt x="506" y="754"/>
                  <a:pt x="506" y="763"/>
                </a:cubicBezTo>
                <a:lnTo>
                  <a:pt x="506" y="1036"/>
                </a:lnTo>
                <a:cubicBezTo>
                  <a:pt x="506" y="1053"/>
                  <a:pt x="501" y="1070"/>
                  <a:pt x="491" y="1083"/>
                </a:cubicBezTo>
                <a:lnTo>
                  <a:pt x="779" y="1083"/>
                </a:lnTo>
                <a:cubicBezTo>
                  <a:pt x="773" y="1073"/>
                  <a:pt x="770" y="1061"/>
                  <a:pt x="770" y="1049"/>
                </a:cubicBezTo>
                <a:lnTo>
                  <a:pt x="770" y="552"/>
                </a:lnTo>
                <a:cubicBezTo>
                  <a:pt x="770" y="534"/>
                  <a:pt x="776" y="517"/>
                  <a:pt x="789" y="505"/>
                </a:cubicBezTo>
                <a:cubicBezTo>
                  <a:pt x="801" y="492"/>
                  <a:pt x="818" y="485"/>
                  <a:pt x="837" y="485"/>
                </a:cubicBezTo>
                <a:lnTo>
                  <a:pt x="934" y="485"/>
                </a:lnTo>
                <a:lnTo>
                  <a:pt x="934" y="372"/>
                </a:lnTo>
                <a:cubicBezTo>
                  <a:pt x="934" y="363"/>
                  <a:pt x="940" y="356"/>
                  <a:pt x="950" y="356"/>
                </a:cubicBezTo>
                <a:cubicBezTo>
                  <a:pt x="959" y="356"/>
                  <a:pt x="967" y="363"/>
                  <a:pt x="967" y="372"/>
                </a:cubicBezTo>
                <a:lnTo>
                  <a:pt x="967" y="485"/>
                </a:lnTo>
                <a:lnTo>
                  <a:pt x="1064" y="485"/>
                </a:lnTo>
                <a:cubicBezTo>
                  <a:pt x="1082" y="485"/>
                  <a:pt x="1099" y="492"/>
                  <a:pt x="1111" y="505"/>
                </a:cubicBezTo>
                <a:cubicBezTo>
                  <a:pt x="1124" y="517"/>
                  <a:pt x="1131" y="534"/>
                  <a:pt x="1131" y="552"/>
                </a:cubicBezTo>
                <a:lnTo>
                  <a:pt x="1131" y="763"/>
                </a:lnTo>
                <a:cubicBezTo>
                  <a:pt x="1131" y="772"/>
                  <a:pt x="1124" y="779"/>
                  <a:pt x="1115" y="779"/>
                </a:cubicBezTo>
                <a:cubicBezTo>
                  <a:pt x="1105" y="779"/>
                  <a:pt x="1098" y="772"/>
                  <a:pt x="1098" y="763"/>
                </a:cubicBezTo>
                <a:lnTo>
                  <a:pt x="1098" y="594"/>
                </a:lnTo>
                <a:lnTo>
                  <a:pt x="803" y="594"/>
                </a:lnTo>
                <a:lnTo>
                  <a:pt x="803" y="1007"/>
                </a:lnTo>
                <a:lnTo>
                  <a:pt x="1098" y="1007"/>
                </a:lnTo>
                <a:lnTo>
                  <a:pt x="1098" y="838"/>
                </a:lnTo>
                <a:cubicBezTo>
                  <a:pt x="1098" y="829"/>
                  <a:pt x="1105" y="821"/>
                  <a:pt x="1115" y="821"/>
                </a:cubicBezTo>
                <a:cubicBezTo>
                  <a:pt x="1124" y="821"/>
                  <a:pt x="1131" y="829"/>
                  <a:pt x="1131" y="838"/>
                </a:cubicBezTo>
                <a:lnTo>
                  <a:pt x="1131" y="1049"/>
                </a:lnTo>
                <a:cubicBezTo>
                  <a:pt x="1131" y="1067"/>
                  <a:pt x="1123" y="1084"/>
                  <a:pt x="1111" y="1096"/>
                </a:cubicBezTo>
                <a:cubicBezTo>
                  <a:pt x="1098" y="1108"/>
                  <a:pt x="1082" y="1116"/>
                  <a:pt x="1064" y="1116"/>
                </a:cubicBezTo>
                <a:lnTo>
                  <a:pt x="80" y="1116"/>
                </a:lnTo>
                <a:cubicBezTo>
                  <a:pt x="58" y="1116"/>
                  <a:pt x="38" y="1106"/>
                  <a:pt x="24" y="1092"/>
                </a:cubicBezTo>
                <a:cubicBezTo>
                  <a:pt x="9" y="1077"/>
                  <a:pt x="0" y="1058"/>
                  <a:pt x="0" y="1036"/>
                </a:cubicBezTo>
                <a:lnTo>
                  <a:pt x="0" y="416"/>
                </a:lnTo>
                <a:cubicBezTo>
                  <a:pt x="0" y="394"/>
                  <a:pt x="9" y="374"/>
                  <a:pt x="24" y="359"/>
                </a:cubicBezTo>
                <a:cubicBezTo>
                  <a:pt x="38" y="345"/>
                  <a:pt x="58" y="336"/>
                  <a:pt x="80" y="336"/>
                </a:cubicBezTo>
                <a:lnTo>
                  <a:pt x="237" y="336"/>
                </a:lnTo>
                <a:moveTo>
                  <a:pt x="203" y="1041"/>
                </a:moveTo>
                <a:cubicBezTo>
                  <a:pt x="194" y="1041"/>
                  <a:pt x="186" y="1033"/>
                  <a:pt x="186" y="1024"/>
                </a:cubicBezTo>
                <a:cubicBezTo>
                  <a:pt x="186" y="1015"/>
                  <a:pt x="194" y="1008"/>
                  <a:pt x="203" y="1008"/>
                </a:cubicBezTo>
                <a:lnTo>
                  <a:pt x="304" y="1008"/>
                </a:lnTo>
                <a:cubicBezTo>
                  <a:pt x="313" y="1008"/>
                  <a:pt x="320" y="1015"/>
                  <a:pt x="320" y="1024"/>
                </a:cubicBezTo>
                <a:cubicBezTo>
                  <a:pt x="320" y="1033"/>
                  <a:pt x="313" y="1041"/>
                  <a:pt x="304" y="1041"/>
                </a:cubicBezTo>
                <a:lnTo>
                  <a:pt x="203" y="1041"/>
                </a:lnTo>
                <a:moveTo>
                  <a:pt x="846" y="109"/>
                </a:moveTo>
                <a:cubicBezTo>
                  <a:pt x="837" y="109"/>
                  <a:pt x="830" y="101"/>
                  <a:pt x="830" y="92"/>
                </a:cubicBezTo>
                <a:cubicBezTo>
                  <a:pt x="830" y="83"/>
                  <a:pt x="837" y="76"/>
                  <a:pt x="846" y="76"/>
                </a:cubicBezTo>
                <a:lnTo>
                  <a:pt x="872" y="76"/>
                </a:lnTo>
                <a:cubicBezTo>
                  <a:pt x="881" y="76"/>
                  <a:pt x="888" y="83"/>
                  <a:pt x="888" y="92"/>
                </a:cubicBezTo>
                <a:cubicBezTo>
                  <a:pt x="888" y="101"/>
                  <a:pt x="881" y="109"/>
                  <a:pt x="872" y="109"/>
                </a:cubicBezTo>
                <a:lnTo>
                  <a:pt x="846" y="109"/>
                </a:lnTo>
                <a:moveTo>
                  <a:pt x="667" y="109"/>
                </a:moveTo>
                <a:cubicBezTo>
                  <a:pt x="658" y="109"/>
                  <a:pt x="650" y="101"/>
                  <a:pt x="650" y="92"/>
                </a:cubicBezTo>
                <a:cubicBezTo>
                  <a:pt x="650" y="83"/>
                  <a:pt x="658" y="76"/>
                  <a:pt x="667" y="76"/>
                </a:cubicBezTo>
                <a:lnTo>
                  <a:pt x="692" y="76"/>
                </a:lnTo>
                <a:cubicBezTo>
                  <a:pt x="701" y="76"/>
                  <a:pt x="709" y="83"/>
                  <a:pt x="709" y="92"/>
                </a:cubicBezTo>
                <a:cubicBezTo>
                  <a:pt x="709" y="101"/>
                  <a:pt x="701" y="109"/>
                  <a:pt x="692" y="109"/>
                </a:cubicBezTo>
                <a:lnTo>
                  <a:pt x="667" y="109"/>
                </a:lnTo>
                <a:moveTo>
                  <a:pt x="757" y="109"/>
                </a:moveTo>
                <a:cubicBezTo>
                  <a:pt x="747" y="109"/>
                  <a:pt x="740" y="101"/>
                  <a:pt x="740" y="92"/>
                </a:cubicBezTo>
                <a:cubicBezTo>
                  <a:pt x="740" y="83"/>
                  <a:pt x="747" y="76"/>
                  <a:pt x="757" y="76"/>
                </a:cubicBezTo>
                <a:lnTo>
                  <a:pt x="782" y="76"/>
                </a:lnTo>
                <a:cubicBezTo>
                  <a:pt x="791" y="76"/>
                  <a:pt x="799" y="83"/>
                  <a:pt x="799" y="92"/>
                </a:cubicBezTo>
                <a:cubicBezTo>
                  <a:pt x="799" y="101"/>
                  <a:pt x="791" y="109"/>
                  <a:pt x="782" y="109"/>
                </a:cubicBezTo>
                <a:lnTo>
                  <a:pt x="757" y="109"/>
                </a:lnTo>
                <a:moveTo>
                  <a:pt x="803" y="561"/>
                </a:moveTo>
                <a:lnTo>
                  <a:pt x="1098" y="561"/>
                </a:lnTo>
                <a:lnTo>
                  <a:pt x="1098" y="552"/>
                </a:lnTo>
                <a:cubicBezTo>
                  <a:pt x="1098" y="543"/>
                  <a:pt x="1094" y="534"/>
                  <a:pt x="1088" y="528"/>
                </a:cubicBezTo>
                <a:cubicBezTo>
                  <a:pt x="1082" y="522"/>
                  <a:pt x="1073" y="518"/>
                  <a:pt x="1064" y="518"/>
                </a:cubicBezTo>
                <a:lnTo>
                  <a:pt x="837" y="518"/>
                </a:lnTo>
                <a:cubicBezTo>
                  <a:pt x="827" y="518"/>
                  <a:pt x="819" y="522"/>
                  <a:pt x="813" y="528"/>
                </a:cubicBezTo>
                <a:cubicBezTo>
                  <a:pt x="807" y="534"/>
                  <a:pt x="803" y="543"/>
                  <a:pt x="803" y="552"/>
                </a:cubicBezTo>
                <a:lnTo>
                  <a:pt x="803" y="561"/>
                </a:lnTo>
                <a:moveTo>
                  <a:pt x="837" y="1083"/>
                </a:moveTo>
                <a:lnTo>
                  <a:pt x="1064" y="1083"/>
                </a:lnTo>
                <a:cubicBezTo>
                  <a:pt x="1073" y="1083"/>
                  <a:pt x="1082" y="1079"/>
                  <a:pt x="1088" y="1073"/>
                </a:cubicBezTo>
                <a:cubicBezTo>
                  <a:pt x="1094" y="1066"/>
                  <a:pt x="1098" y="1058"/>
                  <a:pt x="1098" y="1049"/>
                </a:cubicBezTo>
                <a:lnTo>
                  <a:pt x="1098" y="1040"/>
                </a:lnTo>
                <a:lnTo>
                  <a:pt x="803" y="1040"/>
                </a:lnTo>
                <a:lnTo>
                  <a:pt x="803" y="1049"/>
                </a:lnTo>
                <a:cubicBezTo>
                  <a:pt x="803" y="1058"/>
                  <a:pt x="807" y="1066"/>
                  <a:pt x="813" y="1073"/>
                </a:cubicBezTo>
                <a:cubicBezTo>
                  <a:pt x="819" y="1079"/>
                  <a:pt x="827" y="1083"/>
                  <a:pt x="837" y="1083"/>
                </a:cubicBezTo>
                <a:moveTo>
                  <a:pt x="270" y="151"/>
                </a:moveTo>
                <a:lnTo>
                  <a:pt x="934" y="151"/>
                </a:lnTo>
                <a:lnTo>
                  <a:pt x="934" y="80"/>
                </a:lnTo>
                <a:cubicBezTo>
                  <a:pt x="934" y="67"/>
                  <a:pt x="929" y="55"/>
                  <a:pt x="920" y="47"/>
                </a:cubicBezTo>
                <a:cubicBezTo>
                  <a:pt x="912" y="38"/>
                  <a:pt x="900" y="33"/>
                  <a:pt x="887" y="33"/>
                </a:cubicBezTo>
                <a:lnTo>
                  <a:pt x="316" y="33"/>
                </a:lnTo>
                <a:cubicBezTo>
                  <a:pt x="304" y="33"/>
                  <a:pt x="292" y="38"/>
                  <a:pt x="283" y="47"/>
                </a:cubicBezTo>
                <a:cubicBezTo>
                  <a:pt x="275" y="55"/>
                  <a:pt x="270" y="67"/>
                  <a:pt x="270" y="80"/>
                </a:cubicBezTo>
                <a:lnTo>
                  <a:pt x="270" y="15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09" name="Google Shape;709;p42"/>
          <p:cNvSpPr/>
          <p:nvPr/>
        </p:nvSpPr>
        <p:spPr>
          <a:xfrm>
            <a:off x="7037349" y="1522798"/>
            <a:ext cx="407160" cy="407160"/>
          </a:xfrm>
          <a:custGeom>
            <a:rect b="b" l="l" r="r" t="t"/>
            <a:pathLst>
              <a:path extrusionOk="0" h="1131" w="1131">
                <a:moveTo>
                  <a:pt x="647" y="398"/>
                </a:moveTo>
                <a:cubicBezTo>
                  <a:pt x="654" y="404"/>
                  <a:pt x="654" y="414"/>
                  <a:pt x="648" y="421"/>
                </a:cubicBezTo>
                <a:cubicBezTo>
                  <a:pt x="642" y="428"/>
                  <a:pt x="632" y="428"/>
                  <a:pt x="625" y="422"/>
                </a:cubicBezTo>
                <a:cubicBezTo>
                  <a:pt x="625" y="422"/>
                  <a:pt x="608" y="407"/>
                  <a:pt x="580" y="403"/>
                </a:cubicBezTo>
                <a:lnTo>
                  <a:pt x="580" y="538"/>
                </a:lnTo>
                <a:cubicBezTo>
                  <a:pt x="589" y="541"/>
                  <a:pt x="598" y="545"/>
                  <a:pt x="608" y="548"/>
                </a:cubicBezTo>
                <a:cubicBezTo>
                  <a:pt x="642" y="560"/>
                  <a:pt x="663" y="584"/>
                  <a:pt x="673" y="611"/>
                </a:cubicBezTo>
                <a:cubicBezTo>
                  <a:pt x="678" y="628"/>
                  <a:pt x="679" y="647"/>
                  <a:pt x="676" y="664"/>
                </a:cubicBezTo>
                <a:cubicBezTo>
                  <a:pt x="673" y="682"/>
                  <a:pt x="665" y="699"/>
                  <a:pt x="654" y="714"/>
                </a:cubicBezTo>
                <a:cubicBezTo>
                  <a:pt x="637" y="736"/>
                  <a:pt x="611" y="752"/>
                  <a:pt x="580" y="757"/>
                </a:cubicBezTo>
                <a:lnTo>
                  <a:pt x="580" y="793"/>
                </a:lnTo>
                <a:cubicBezTo>
                  <a:pt x="580" y="802"/>
                  <a:pt x="572" y="810"/>
                  <a:pt x="563" y="810"/>
                </a:cubicBezTo>
                <a:cubicBezTo>
                  <a:pt x="553" y="810"/>
                  <a:pt x="547" y="802"/>
                  <a:pt x="547" y="793"/>
                </a:cubicBezTo>
                <a:lnTo>
                  <a:pt x="547" y="758"/>
                </a:lnTo>
                <a:cubicBezTo>
                  <a:pt x="533" y="758"/>
                  <a:pt x="522" y="756"/>
                  <a:pt x="511" y="754"/>
                </a:cubicBezTo>
                <a:cubicBezTo>
                  <a:pt x="495" y="750"/>
                  <a:pt x="480" y="743"/>
                  <a:pt x="461" y="730"/>
                </a:cubicBezTo>
                <a:cubicBezTo>
                  <a:pt x="453" y="725"/>
                  <a:pt x="451" y="715"/>
                  <a:pt x="456" y="707"/>
                </a:cubicBezTo>
                <a:cubicBezTo>
                  <a:pt x="461" y="700"/>
                  <a:pt x="471" y="697"/>
                  <a:pt x="479" y="702"/>
                </a:cubicBezTo>
                <a:cubicBezTo>
                  <a:pt x="495" y="713"/>
                  <a:pt x="507" y="719"/>
                  <a:pt x="519" y="722"/>
                </a:cubicBezTo>
                <a:cubicBezTo>
                  <a:pt x="527" y="724"/>
                  <a:pt x="536" y="725"/>
                  <a:pt x="547" y="725"/>
                </a:cubicBezTo>
                <a:lnTo>
                  <a:pt x="547" y="560"/>
                </a:lnTo>
                <a:cubicBezTo>
                  <a:pt x="528" y="552"/>
                  <a:pt x="508" y="542"/>
                  <a:pt x="492" y="529"/>
                </a:cubicBezTo>
                <a:cubicBezTo>
                  <a:pt x="480" y="520"/>
                  <a:pt x="472" y="507"/>
                  <a:pt x="467" y="493"/>
                </a:cubicBezTo>
                <a:cubicBezTo>
                  <a:pt x="463" y="479"/>
                  <a:pt x="463" y="463"/>
                  <a:pt x="466" y="448"/>
                </a:cubicBezTo>
                <a:cubicBezTo>
                  <a:pt x="469" y="433"/>
                  <a:pt x="475" y="419"/>
                  <a:pt x="485" y="406"/>
                </a:cubicBezTo>
                <a:cubicBezTo>
                  <a:pt x="496" y="393"/>
                  <a:pt x="511" y="381"/>
                  <a:pt x="530" y="376"/>
                </a:cubicBezTo>
                <a:cubicBezTo>
                  <a:pt x="535" y="374"/>
                  <a:pt x="541" y="373"/>
                  <a:pt x="547" y="372"/>
                </a:cubicBezTo>
                <a:lnTo>
                  <a:pt x="547" y="339"/>
                </a:lnTo>
                <a:cubicBezTo>
                  <a:pt x="547" y="329"/>
                  <a:pt x="553" y="322"/>
                  <a:pt x="563" y="322"/>
                </a:cubicBezTo>
                <a:cubicBezTo>
                  <a:pt x="572" y="322"/>
                  <a:pt x="580" y="329"/>
                  <a:pt x="580" y="339"/>
                </a:cubicBezTo>
                <a:lnTo>
                  <a:pt x="580" y="370"/>
                </a:lnTo>
                <a:cubicBezTo>
                  <a:pt x="622" y="374"/>
                  <a:pt x="647" y="398"/>
                  <a:pt x="647" y="398"/>
                </a:cubicBezTo>
                <a:moveTo>
                  <a:pt x="308" y="777"/>
                </a:moveTo>
                <a:cubicBezTo>
                  <a:pt x="314" y="784"/>
                  <a:pt x="313" y="794"/>
                  <a:pt x="306" y="800"/>
                </a:cubicBezTo>
                <a:cubicBezTo>
                  <a:pt x="299" y="806"/>
                  <a:pt x="288" y="805"/>
                  <a:pt x="282" y="798"/>
                </a:cubicBezTo>
                <a:cubicBezTo>
                  <a:pt x="256" y="765"/>
                  <a:pt x="235" y="729"/>
                  <a:pt x="221" y="689"/>
                </a:cubicBezTo>
                <a:cubicBezTo>
                  <a:pt x="207" y="651"/>
                  <a:pt x="200" y="609"/>
                  <a:pt x="200" y="566"/>
                </a:cubicBezTo>
                <a:cubicBezTo>
                  <a:pt x="200" y="465"/>
                  <a:pt x="241" y="373"/>
                  <a:pt x="307" y="307"/>
                </a:cubicBezTo>
                <a:cubicBezTo>
                  <a:pt x="373" y="241"/>
                  <a:pt x="465" y="200"/>
                  <a:pt x="566" y="200"/>
                </a:cubicBezTo>
                <a:cubicBezTo>
                  <a:pt x="610" y="200"/>
                  <a:pt x="652" y="208"/>
                  <a:pt x="691" y="222"/>
                </a:cubicBezTo>
                <a:cubicBezTo>
                  <a:pt x="731" y="237"/>
                  <a:pt x="769" y="258"/>
                  <a:pt x="801" y="285"/>
                </a:cubicBezTo>
                <a:cubicBezTo>
                  <a:pt x="808" y="291"/>
                  <a:pt x="809" y="302"/>
                  <a:pt x="803" y="309"/>
                </a:cubicBezTo>
                <a:cubicBezTo>
                  <a:pt x="797" y="316"/>
                  <a:pt x="787" y="317"/>
                  <a:pt x="780" y="311"/>
                </a:cubicBezTo>
                <a:cubicBezTo>
                  <a:pt x="750" y="286"/>
                  <a:pt x="716" y="266"/>
                  <a:pt x="680" y="253"/>
                </a:cubicBezTo>
                <a:cubicBezTo>
                  <a:pt x="644" y="240"/>
                  <a:pt x="606" y="233"/>
                  <a:pt x="566" y="233"/>
                </a:cubicBezTo>
                <a:cubicBezTo>
                  <a:pt x="474" y="233"/>
                  <a:pt x="391" y="270"/>
                  <a:pt x="330" y="330"/>
                </a:cubicBezTo>
                <a:cubicBezTo>
                  <a:pt x="270" y="391"/>
                  <a:pt x="233" y="474"/>
                  <a:pt x="233" y="566"/>
                </a:cubicBezTo>
                <a:cubicBezTo>
                  <a:pt x="233" y="605"/>
                  <a:pt x="240" y="643"/>
                  <a:pt x="252" y="678"/>
                </a:cubicBezTo>
                <a:cubicBezTo>
                  <a:pt x="265" y="714"/>
                  <a:pt x="284" y="748"/>
                  <a:pt x="308" y="777"/>
                </a:cubicBezTo>
                <a:moveTo>
                  <a:pt x="829" y="362"/>
                </a:moveTo>
                <a:cubicBezTo>
                  <a:pt x="824" y="355"/>
                  <a:pt x="825" y="345"/>
                  <a:pt x="832" y="339"/>
                </a:cubicBezTo>
                <a:cubicBezTo>
                  <a:pt x="839" y="334"/>
                  <a:pt x="850" y="335"/>
                  <a:pt x="855" y="342"/>
                </a:cubicBezTo>
                <a:cubicBezTo>
                  <a:pt x="880" y="374"/>
                  <a:pt x="899" y="409"/>
                  <a:pt x="912" y="448"/>
                </a:cubicBezTo>
                <a:cubicBezTo>
                  <a:pt x="925" y="485"/>
                  <a:pt x="932" y="525"/>
                  <a:pt x="932" y="566"/>
                </a:cubicBezTo>
                <a:cubicBezTo>
                  <a:pt x="932" y="667"/>
                  <a:pt x="890" y="758"/>
                  <a:pt x="824" y="825"/>
                </a:cubicBezTo>
                <a:cubicBezTo>
                  <a:pt x="757" y="891"/>
                  <a:pt x="667" y="932"/>
                  <a:pt x="566" y="932"/>
                </a:cubicBezTo>
                <a:cubicBezTo>
                  <a:pt x="524" y="932"/>
                  <a:pt x="483" y="925"/>
                  <a:pt x="445" y="912"/>
                </a:cubicBezTo>
                <a:cubicBezTo>
                  <a:pt x="406" y="898"/>
                  <a:pt x="370" y="878"/>
                  <a:pt x="338" y="853"/>
                </a:cubicBezTo>
                <a:cubicBezTo>
                  <a:pt x="331" y="847"/>
                  <a:pt x="330" y="837"/>
                  <a:pt x="336" y="830"/>
                </a:cubicBezTo>
                <a:cubicBezTo>
                  <a:pt x="341" y="822"/>
                  <a:pt x="352" y="821"/>
                  <a:pt x="359" y="827"/>
                </a:cubicBezTo>
                <a:cubicBezTo>
                  <a:pt x="388" y="850"/>
                  <a:pt x="421" y="868"/>
                  <a:pt x="456" y="880"/>
                </a:cubicBezTo>
                <a:cubicBezTo>
                  <a:pt x="490" y="892"/>
                  <a:pt x="527" y="899"/>
                  <a:pt x="566" y="899"/>
                </a:cubicBezTo>
                <a:cubicBezTo>
                  <a:pt x="658" y="899"/>
                  <a:pt x="741" y="861"/>
                  <a:pt x="801" y="801"/>
                </a:cubicBezTo>
                <a:cubicBezTo>
                  <a:pt x="861" y="740"/>
                  <a:pt x="899" y="658"/>
                  <a:pt x="899" y="566"/>
                </a:cubicBezTo>
                <a:cubicBezTo>
                  <a:pt x="899" y="528"/>
                  <a:pt x="892" y="492"/>
                  <a:pt x="881" y="458"/>
                </a:cubicBezTo>
                <a:cubicBezTo>
                  <a:pt x="869" y="423"/>
                  <a:pt x="851" y="391"/>
                  <a:pt x="829" y="362"/>
                </a:cubicBezTo>
                <a:moveTo>
                  <a:pt x="687" y="118"/>
                </a:moveTo>
                <a:cubicBezTo>
                  <a:pt x="707" y="123"/>
                  <a:pt x="725" y="130"/>
                  <a:pt x="743" y="137"/>
                </a:cubicBezTo>
                <a:cubicBezTo>
                  <a:pt x="761" y="145"/>
                  <a:pt x="779" y="153"/>
                  <a:pt x="796" y="163"/>
                </a:cubicBezTo>
                <a:lnTo>
                  <a:pt x="835" y="124"/>
                </a:lnTo>
                <a:cubicBezTo>
                  <a:pt x="847" y="112"/>
                  <a:pt x="862" y="106"/>
                  <a:pt x="879" y="106"/>
                </a:cubicBezTo>
                <a:cubicBezTo>
                  <a:pt x="895" y="106"/>
                  <a:pt x="912" y="112"/>
                  <a:pt x="924" y="124"/>
                </a:cubicBezTo>
                <a:lnTo>
                  <a:pt x="1007" y="208"/>
                </a:lnTo>
                <a:cubicBezTo>
                  <a:pt x="1032" y="232"/>
                  <a:pt x="1032" y="272"/>
                  <a:pt x="1007" y="297"/>
                </a:cubicBezTo>
                <a:lnTo>
                  <a:pt x="968" y="335"/>
                </a:lnTo>
                <a:cubicBezTo>
                  <a:pt x="978" y="352"/>
                  <a:pt x="987" y="370"/>
                  <a:pt x="994" y="388"/>
                </a:cubicBezTo>
                <a:cubicBezTo>
                  <a:pt x="1002" y="406"/>
                  <a:pt x="1008" y="425"/>
                  <a:pt x="1013" y="444"/>
                </a:cubicBezTo>
                <a:lnTo>
                  <a:pt x="1068" y="444"/>
                </a:lnTo>
                <a:cubicBezTo>
                  <a:pt x="1086" y="444"/>
                  <a:pt x="1101" y="451"/>
                  <a:pt x="1113" y="463"/>
                </a:cubicBezTo>
                <a:cubicBezTo>
                  <a:pt x="1124" y="474"/>
                  <a:pt x="1131" y="490"/>
                  <a:pt x="1131" y="507"/>
                </a:cubicBezTo>
                <a:lnTo>
                  <a:pt x="1131" y="625"/>
                </a:lnTo>
                <a:cubicBezTo>
                  <a:pt x="1131" y="642"/>
                  <a:pt x="1124" y="658"/>
                  <a:pt x="1113" y="669"/>
                </a:cubicBezTo>
                <a:cubicBezTo>
                  <a:pt x="1101" y="680"/>
                  <a:pt x="1086" y="688"/>
                  <a:pt x="1068" y="688"/>
                </a:cubicBezTo>
                <a:lnTo>
                  <a:pt x="1013" y="688"/>
                </a:lnTo>
                <a:cubicBezTo>
                  <a:pt x="1008" y="707"/>
                  <a:pt x="1002" y="725"/>
                  <a:pt x="994" y="743"/>
                </a:cubicBezTo>
                <a:cubicBezTo>
                  <a:pt x="987" y="762"/>
                  <a:pt x="978" y="779"/>
                  <a:pt x="968" y="796"/>
                </a:cubicBezTo>
                <a:lnTo>
                  <a:pt x="1007" y="835"/>
                </a:lnTo>
                <a:cubicBezTo>
                  <a:pt x="1019" y="847"/>
                  <a:pt x="1025" y="863"/>
                  <a:pt x="1025" y="880"/>
                </a:cubicBezTo>
                <a:cubicBezTo>
                  <a:pt x="1025" y="896"/>
                  <a:pt x="1019" y="912"/>
                  <a:pt x="1007" y="924"/>
                </a:cubicBezTo>
                <a:lnTo>
                  <a:pt x="924" y="1007"/>
                </a:lnTo>
                <a:cubicBezTo>
                  <a:pt x="900" y="1032"/>
                  <a:pt x="859" y="1032"/>
                  <a:pt x="835" y="1007"/>
                </a:cubicBezTo>
                <a:lnTo>
                  <a:pt x="796" y="968"/>
                </a:lnTo>
                <a:cubicBezTo>
                  <a:pt x="779" y="978"/>
                  <a:pt x="761" y="987"/>
                  <a:pt x="743" y="994"/>
                </a:cubicBezTo>
                <a:cubicBezTo>
                  <a:pt x="725" y="1002"/>
                  <a:pt x="707" y="1008"/>
                  <a:pt x="687" y="1014"/>
                </a:cubicBezTo>
                <a:lnTo>
                  <a:pt x="687" y="1068"/>
                </a:lnTo>
                <a:cubicBezTo>
                  <a:pt x="687" y="1086"/>
                  <a:pt x="680" y="1101"/>
                  <a:pt x="669" y="1113"/>
                </a:cubicBezTo>
                <a:cubicBezTo>
                  <a:pt x="658" y="1124"/>
                  <a:pt x="642" y="1131"/>
                  <a:pt x="624" y="1131"/>
                </a:cubicBezTo>
                <a:lnTo>
                  <a:pt x="507" y="1131"/>
                </a:lnTo>
                <a:cubicBezTo>
                  <a:pt x="490" y="1131"/>
                  <a:pt x="474" y="1124"/>
                  <a:pt x="462" y="1113"/>
                </a:cubicBezTo>
                <a:cubicBezTo>
                  <a:pt x="451" y="1101"/>
                  <a:pt x="444" y="1086"/>
                  <a:pt x="444" y="1068"/>
                </a:cubicBezTo>
                <a:lnTo>
                  <a:pt x="444" y="1014"/>
                </a:lnTo>
                <a:cubicBezTo>
                  <a:pt x="425" y="1008"/>
                  <a:pt x="406" y="1002"/>
                  <a:pt x="388" y="994"/>
                </a:cubicBezTo>
                <a:cubicBezTo>
                  <a:pt x="370" y="987"/>
                  <a:pt x="352" y="978"/>
                  <a:pt x="335" y="968"/>
                </a:cubicBezTo>
                <a:lnTo>
                  <a:pt x="296" y="1007"/>
                </a:lnTo>
                <a:cubicBezTo>
                  <a:pt x="284" y="1019"/>
                  <a:pt x="268" y="1026"/>
                  <a:pt x="252" y="1026"/>
                </a:cubicBezTo>
                <a:cubicBezTo>
                  <a:pt x="236" y="1026"/>
                  <a:pt x="220" y="1019"/>
                  <a:pt x="207" y="1007"/>
                </a:cubicBezTo>
                <a:lnTo>
                  <a:pt x="124" y="924"/>
                </a:lnTo>
                <a:cubicBezTo>
                  <a:pt x="112" y="912"/>
                  <a:pt x="106" y="896"/>
                  <a:pt x="106" y="880"/>
                </a:cubicBezTo>
                <a:cubicBezTo>
                  <a:pt x="106" y="864"/>
                  <a:pt x="112" y="847"/>
                  <a:pt x="124" y="835"/>
                </a:cubicBezTo>
                <a:lnTo>
                  <a:pt x="163" y="796"/>
                </a:lnTo>
                <a:cubicBezTo>
                  <a:pt x="153" y="779"/>
                  <a:pt x="145" y="762"/>
                  <a:pt x="137" y="743"/>
                </a:cubicBezTo>
                <a:cubicBezTo>
                  <a:pt x="130" y="725"/>
                  <a:pt x="123" y="707"/>
                  <a:pt x="118" y="688"/>
                </a:cubicBezTo>
                <a:lnTo>
                  <a:pt x="63" y="688"/>
                </a:lnTo>
                <a:cubicBezTo>
                  <a:pt x="46" y="688"/>
                  <a:pt x="30" y="680"/>
                  <a:pt x="19" y="669"/>
                </a:cubicBezTo>
                <a:cubicBezTo>
                  <a:pt x="7" y="658"/>
                  <a:pt x="0" y="642"/>
                  <a:pt x="0" y="625"/>
                </a:cubicBezTo>
                <a:lnTo>
                  <a:pt x="0" y="507"/>
                </a:lnTo>
                <a:cubicBezTo>
                  <a:pt x="0" y="490"/>
                  <a:pt x="7" y="474"/>
                  <a:pt x="19" y="463"/>
                </a:cubicBezTo>
                <a:cubicBezTo>
                  <a:pt x="30" y="451"/>
                  <a:pt x="46" y="444"/>
                  <a:pt x="63" y="444"/>
                </a:cubicBezTo>
                <a:lnTo>
                  <a:pt x="118" y="444"/>
                </a:lnTo>
                <a:cubicBezTo>
                  <a:pt x="123" y="425"/>
                  <a:pt x="130" y="406"/>
                  <a:pt x="137" y="388"/>
                </a:cubicBezTo>
                <a:cubicBezTo>
                  <a:pt x="145" y="370"/>
                  <a:pt x="153" y="352"/>
                  <a:pt x="163" y="335"/>
                </a:cubicBezTo>
                <a:lnTo>
                  <a:pt x="124" y="297"/>
                </a:lnTo>
                <a:cubicBezTo>
                  <a:pt x="100" y="272"/>
                  <a:pt x="100" y="232"/>
                  <a:pt x="124" y="208"/>
                </a:cubicBezTo>
                <a:lnTo>
                  <a:pt x="207" y="124"/>
                </a:lnTo>
                <a:cubicBezTo>
                  <a:pt x="232" y="100"/>
                  <a:pt x="272" y="100"/>
                  <a:pt x="296" y="124"/>
                </a:cubicBezTo>
                <a:lnTo>
                  <a:pt x="335" y="163"/>
                </a:lnTo>
                <a:cubicBezTo>
                  <a:pt x="352" y="153"/>
                  <a:pt x="370" y="145"/>
                  <a:pt x="388" y="137"/>
                </a:cubicBezTo>
                <a:cubicBezTo>
                  <a:pt x="406" y="130"/>
                  <a:pt x="425" y="123"/>
                  <a:pt x="444" y="118"/>
                </a:cubicBezTo>
                <a:lnTo>
                  <a:pt x="444" y="63"/>
                </a:lnTo>
                <a:cubicBezTo>
                  <a:pt x="444" y="46"/>
                  <a:pt x="451" y="30"/>
                  <a:pt x="462" y="19"/>
                </a:cubicBezTo>
                <a:cubicBezTo>
                  <a:pt x="474" y="7"/>
                  <a:pt x="490" y="0"/>
                  <a:pt x="507" y="0"/>
                </a:cubicBezTo>
                <a:lnTo>
                  <a:pt x="624" y="0"/>
                </a:lnTo>
                <a:cubicBezTo>
                  <a:pt x="642" y="0"/>
                  <a:pt x="657" y="7"/>
                  <a:pt x="669" y="19"/>
                </a:cubicBezTo>
                <a:cubicBezTo>
                  <a:pt x="680" y="30"/>
                  <a:pt x="687" y="46"/>
                  <a:pt x="687" y="63"/>
                </a:cubicBezTo>
                <a:lnTo>
                  <a:pt x="687" y="118"/>
                </a:lnTo>
                <a:moveTo>
                  <a:pt x="731" y="168"/>
                </a:moveTo>
                <a:cubicBezTo>
                  <a:pt x="710" y="159"/>
                  <a:pt x="690" y="153"/>
                  <a:pt x="668" y="147"/>
                </a:cubicBezTo>
                <a:cubicBezTo>
                  <a:pt x="660" y="146"/>
                  <a:pt x="654" y="139"/>
                  <a:pt x="654" y="131"/>
                </a:cubicBezTo>
                <a:lnTo>
                  <a:pt x="654" y="63"/>
                </a:lnTo>
                <a:cubicBezTo>
                  <a:pt x="654" y="55"/>
                  <a:pt x="651" y="48"/>
                  <a:pt x="645" y="42"/>
                </a:cubicBezTo>
                <a:cubicBezTo>
                  <a:pt x="640" y="37"/>
                  <a:pt x="633" y="33"/>
                  <a:pt x="624" y="33"/>
                </a:cubicBezTo>
                <a:lnTo>
                  <a:pt x="507" y="33"/>
                </a:lnTo>
                <a:cubicBezTo>
                  <a:pt x="499" y="33"/>
                  <a:pt x="491" y="37"/>
                  <a:pt x="486" y="42"/>
                </a:cubicBezTo>
                <a:cubicBezTo>
                  <a:pt x="480" y="48"/>
                  <a:pt x="477" y="55"/>
                  <a:pt x="477" y="63"/>
                </a:cubicBezTo>
                <a:lnTo>
                  <a:pt x="477" y="130"/>
                </a:lnTo>
                <a:cubicBezTo>
                  <a:pt x="477" y="138"/>
                  <a:pt x="472" y="145"/>
                  <a:pt x="464" y="147"/>
                </a:cubicBezTo>
                <a:cubicBezTo>
                  <a:pt x="443" y="152"/>
                  <a:pt x="421" y="159"/>
                  <a:pt x="401" y="168"/>
                </a:cubicBezTo>
                <a:cubicBezTo>
                  <a:pt x="380" y="176"/>
                  <a:pt x="361" y="186"/>
                  <a:pt x="342" y="198"/>
                </a:cubicBezTo>
                <a:cubicBezTo>
                  <a:pt x="336" y="202"/>
                  <a:pt x="327" y="202"/>
                  <a:pt x="321" y="196"/>
                </a:cubicBezTo>
                <a:lnTo>
                  <a:pt x="273" y="148"/>
                </a:lnTo>
                <a:cubicBezTo>
                  <a:pt x="261" y="136"/>
                  <a:pt x="242" y="136"/>
                  <a:pt x="231" y="148"/>
                </a:cubicBezTo>
                <a:lnTo>
                  <a:pt x="148" y="231"/>
                </a:lnTo>
                <a:cubicBezTo>
                  <a:pt x="136" y="243"/>
                  <a:pt x="136" y="262"/>
                  <a:pt x="148" y="273"/>
                </a:cubicBezTo>
                <a:lnTo>
                  <a:pt x="195" y="320"/>
                </a:lnTo>
                <a:cubicBezTo>
                  <a:pt x="201" y="326"/>
                  <a:pt x="202" y="334"/>
                  <a:pt x="198" y="341"/>
                </a:cubicBezTo>
                <a:cubicBezTo>
                  <a:pt x="186" y="360"/>
                  <a:pt x="176" y="380"/>
                  <a:pt x="168" y="401"/>
                </a:cubicBezTo>
                <a:cubicBezTo>
                  <a:pt x="159" y="421"/>
                  <a:pt x="152" y="442"/>
                  <a:pt x="147" y="463"/>
                </a:cubicBezTo>
                <a:cubicBezTo>
                  <a:pt x="146" y="471"/>
                  <a:pt x="139" y="477"/>
                  <a:pt x="131" y="477"/>
                </a:cubicBezTo>
                <a:lnTo>
                  <a:pt x="63" y="477"/>
                </a:lnTo>
                <a:cubicBezTo>
                  <a:pt x="55" y="477"/>
                  <a:pt x="48" y="481"/>
                  <a:pt x="42" y="486"/>
                </a:cubicBezTo>
                <a:cubicBezTo>
                  <a:pt x="37" y="491"/>
                  <a:pt x="33" y="499"/>
                  <a:pt x="33" y="507"/>
                </a:cubicBezTo>
                <a:lnTo>
                  <a:pt x="33" y="625"/>
                </a:lnTo>
                <a:cubicBezTo>
                  <a:pt x="33" y="633"/>
                  <a:pt x="37" y="640"/>
                  <a:pt x="42" y="646"/>
                </a:cubicBezTo>
                <a:cubicBezTo>
                  <a:pt x="48" y="651"/>
                  <a:pt x="55" y="654"/>
                  <a:pt x="63" y="654"/>
                </a:cubicBezTo>
                <a:lnTo>
                  <a:pt x="130" y="654"/>
                </a:lnTo>
                <a:cubicBezTo>
                  <a:pt x="138" y="654"/>
                  <a:pt x="145" y="659"/>
                  <a:pt x="147" y="667"/>
                </a:cubicBezTo>
                <a:cubicBezTo>
                  <a:pt x="152" y="689"/>
                  <a:pt x="159" y="710"/>
                  <a:pt x="168" y="731"/>
                </a:cubicBezTo>
                <a:cubicBezTo>
                  <a:pt x="176" y="751"/>
                  <a:pt x="186" y="771"/>
                  <a:pt x="197" y="789"/>
                </a:cubicBezTo>
                <a:cubicBezTo>
                  <a:pt x="202" y="796"/>
                  <a:pt x="201" y="805"/>
                  <a:pt x="196" y="811"/>
                </a:cubicBezTo>
                <a:lnTo>
                  <a:pt x="148" y="859"/>
                </a:lnTo>
                <a:cubicBezTo>
                  <a:pt x="142" y="864"/>
                  <a:pt x="139" y="872"/>
                  <a:pt x="139" y="880"/>
                </a:cubicBezTo>
                <a:cubicBezTo>
                  <a:pt x="139" y="887"/>
                  <a:pt x="142" y="895"/>
                  <a:pt x="148" y="901"/>
                </a:cubicBezTo>
                <a:lnTo>
                  <a:pt x="231" y="984"/>
                </a:lnTo>
                <a:cubicBezTo>
                  <a:pt x="237" y="990"/>
                  <a:pt x="244" y="992"/>
                  <a:pt x="252" y="992"/>
                </a:cubicBezTo>
                <a:cubicBezTo>
                  <a:pt x="260" y="992"/>
                  <a:pt x="267" y="990"/>
                  <a:pt x="273" y="984"/>
                </a:cubicBezTo>
                <a:lnTo>
                  <a:pt x="321" y="936"/>
                </a:lnTo>
                <a:cubicBezTo>
                  <a:pt x="326" y="931"/>
                  <a:pt x="334" y="930"/>
                  <a:pt x="341" y="934"/>
                </a:cubicBezTo>
                <a:cubicBezTo>
                  <a:pt x="360" y="945"/>
                  <a:pt x="380" y="955"/>
                  <a:pt x="401" y="964"/>
                </a:cubicBezTo>
                <a:cubicBezTo>
                  <a:pt x="421" y="972"/>
                  <a:pt x="442" y="979"/>
                  <a:pt x="463" y="984"/>
                </a:cubicBezTo>
                <a:cubicBezTo>
                  <a:pt x="471" y="986"/>
                  <a:pt x="477" y="992"/>
                  <a:pt x="477" y="1001"/>
                </a:cubicBezTo>
                <a:lnTo>
                  <a:pt x="477" y="1068"/>
                </a:lnTo>
                <a:cubicBezTo>
                  <a:pt x="477" y="1077"/>
                  <a:pt x="480" y="1084"/>
                  <a:pt x="486" y="1089"/>
                </a:cubicBezTo>
                <a:cubicBezTo>
                  <a:pt x="491" y="1095"/>
                  <a:pt x="499" y="1098"/>
                  <a:pt x="507" y="1098"/>
                </a:cubicBezTo>
                <a:lnTo>
                  <a:pt x="624" y="1098"/>
                </a:lnTo>
                <a:cubicBezTo>
                  <a:pt x="633" y="1098"/>
                  <a:pt x="640" y="1095"/>
                  <a:pt x="645" y="1089"/>
                </a:cubicBezTo>
                <a:cubicBezTo>
                  <a:pt x="651" y="1084"/>
                  <a:pt x="654" y="1077"/>
                  <a:pt x="654" y="1068"/>
                </a:cubicBezTo>
                <a:lnTo>
                  <a:pt x="654" y="1001"/>
                </a:lnTo>
                <a:cubicBezTo>
                  <a:pt x="654" y="993"/>
                  <a:pt x="659" y="987"/>
                  <a:pt x="667" y="985"/>
                </a:cubicBezTo>
                <a:cubicBezTo>
                  <a:pt x="689" y="979"/>
                  <a:pt x="710" y="973"/>
                  <a:pt x="731" y="964"/>
                </a:cubicBezTo>
                <a:cubicBezTo>
                  <a:pt x="751" y="955"/>
                  <a:pt x="771" y="946"/>
                  <a:pt x="789" y="934"/>
                </a:cubicBezTo>
                <a:cubicBezTo>
                  <a:pt x="796" y="930"/>
                  <a:pt x="805" y="930"/>
                  <a:pt x="811" y="936"/>
                </a:cubicBezTo>
                <a:lnTo>
                  <a:pt x="858" y="984"/>
                </a:lnTo>
                <a:cubicBezTo>
                  <a:pt x="870" y="995"/>
                  <a:pt x="889" y="995"/>
                  <a:pt x="901" y="984"/>
                </a:cubicBezTo>
                <a:lnTo>
                  <a:pt x="984" y="901"/>
                </a:lnTo>
                <a:cubicBezTo>
                  <a:pt x="989" y="895"/>
                  <a:pt x="992" y="887"/>
                  <a:pt x="992" y="880"/>
                </a:cubicBezTo>
                <a:cubicBezTo>
                  <a:pt x="992" y="872"/>
                  <a:pt x="989" y="864"/>
                  <a:pt x="984" y="859"/>
                </a:cubicBezTo>
                <a:lnTo>
                  <a:pt x="936" y="811"/>
                </a:lnTo>
                <a:cubicBezTo>
                  <a:pt x="931" y="806"/>
                  <a:pt x="929" y="797"/>
                  <a:pt x="933" y="790"/>
                </a:cubicBezTo>
                <a:cubicBezTo>
                  <a:pt x="945" y="771"/>
                  <a:pt x="955" y="751"/>
                  <a:pt x="964" y="731"/>
                </a:cubicBezTo>
                <a:cubicBezTo>
                  <a:pt x="972" y="711"/>
                  <a:pt x="979" y="690"/>
                  <a:pt x="984" y="669"/>
                </a:cubicBezTo>
                <a:cubicBezTo>
                  <a:pt x="985" y="661"/>
                  <a:pt x="992" y="654"/>
                  <a:pt x="1001" y="654"/>
                </a:cubicBezTo>
                <a:lnTo>
                  <a:pt x="1068" y="654"/>
                </a:lnTo>
                <a:cubicBezTo>
                  <a:pt x="1076" y="654"/>
                  <a:pt x="1084" y="651"/>
                  <a:pt x="1089" y="646"/>
                </a:cubicBezTo>
                <a:cubicBezTo>
                  <a:pt x="1095" y="640"/>
                  <a:pt x="1098" y="633"/>
                  <a:pt x="1098" y="625"/>
                </a:cubicBezTo>
                <a:lnTo>
                  <a:pt x="1098" y="507"/>
                </a:lnTo>
                <a:cubicBezTo>
                  <a:pt x="1098" y="499"/>
                  <a:pt x="1095" y="491"/>
                  <a:pt x="1089" y="486"/>
                </a:cubicBezTo>
                <a:cubicBezTo>
                  <a:pt x="1084" y="481"/>
                  <a:pt x="1076" y="477"/>
                  <a:pt x="1068" y="477"/>
                </a:cubicBezTo>
                <a:lnTo>
                  <a:pt x="1001" y="477"/>
                </a:lnTo>
                <a:cubicBezTo>
                  <a:pt x="993" y="477"/>
                  <a:pt x="986" y="472"/>
                  <a:pt x="985" y="465"/>
                </a:cubicBezTo>
                <a:cubicBezTo>
                  <a:pt x="979" y="443"/>
                  <a:pt x="972" y="422"/>
                  <a:pt x="964" y="401"/>
                </a:cubicBezTo>
                <a:cubicBezTo>
                  <a:pt x="955" y="381"/>
                  <a:pt x="945" y="361"/>
                  <a:pt x="934" y="342"/>
                </a:cubicBezTo>
                <a:cubicBezTo>
                  <a:pt x="929" y="336"/>
                  <a:pt x="930" y="327"/>
                  <a:pt x="936" y="321"/>
                </a:cubicBezTo>
                <a:lnTo>
                  <a:pt x="984" y="273"/>
                </a:lnTo>
                <a:cubicBezTo>
                  <a:pt x="995" y="262"/>
                  <a:pt x="995" y="243"/>
                  <a:pt x="984" y="231"/>
                </a:cubicBezTo>
                <a:lnTo>
                  <a:pt x="901" y="148"/>
                </a:lnTo>
                <a:cubicBezTo>
                  <a:pt x="895" y="142"/>
                  <a:pt x="886" y="139"/>
                  <a:pt x="879" y="139"/>
                </a:cubicBezTo>
                <a:cubicBezTo>
                  <a:pt x="871" y="139"/>
                  <a:pt x="864" y="142"/>
                  <a:pt x="858" y="148"/>
                </a:cubicBezTo>
                <a:lnTo>
                  <a:pt x="811" y="195"/>
                </a:lnTo>
                <a:cubicBezTo>
                  <a:pt x="805" y="201"/>
                  <a:pt x="797" y="202"/>
                  <a:pt x="790" y="198"/>
                </a:cubicBezTo>
                <a:cubicBezTo>
                  <a:pt x="771" y="187"/>
                  <a:pt x="751" y="176"/>
                  <a:pt x="731" y="168"/>
                </a:cubicBezTo>
                <a:moveTo>
                  <a:pt x="547" y="405"/>
                </a:moveTo>
                <a:cubicBezTo>
                  <a:pt x="544" y="406"/>
                  <a:pt x="542" y="407"/>
                  <a:pt x="539" y="407"/>
                </a:cubicBezTo>
                <a:cubicBezTo>
                  <a:pt x="527" y="411"/>
                  <a:pt x="518" y="418"/>
                  <a:pt x="511" y="427"/>
                </a:cubicBezTo>
                <a:cubicBezTo>
                  <a:pt x="504" y="435"/>
                  <a:pt x="500" y="445"/>
                  <a:pt x="498" y="455"/>
                </a:cubicBezTo>
                <a:cubicBezTo>
                  <a:pt x="496" y="465"/>
                  <a:pt x="497" y="475"/>
                  <a:pt x="499" y="484"/>
                </a:cubicBezTo>
                <a:cubicBezTo>
                  <a:pt x="502" y="491"/>
                  <a:pt x="506" y="498"/>
                  <a:pt x="512" y="503"/>
                </a:cubicBezTo>
                <a:cubicBezTo>
                  <a:pt x="521" y="511"/>
                  <a:pt x="533" y="517"/>
                  <a:pt x="547" y="524"/>
                </a:cubicBezTo>
                <a:lnTo>
                  <a:pt x="547" y="405"/>
                </a:lnTo>
                <a:moveTo>
                  <a:pt x="597" y="579"/>
                </a:moveTo>
                <a:cubicBezTo>
                  <a:pt x="591" y="577"/>
                  <a:pt x="585" y="575"/>
                  <a:pt x="580" y="573"/>
                </a:cubicBezTo>
                <a:lnTo>
                  <a:pt x="580" y="723"/>
                </a:lnTo>
                <a:cubicBezTo>
                  <a:pt x="600" y="719"/>
                  <a:pt x="616" y="708"/>
                  <a:pt x="627" y="694"/>
                </a:cubicBezTo>
                <a:cubicBezTo>
                  <a:pt x="636" y="683"/>
                  <a:pt x="641" y="671"/>
                  <a:pt x="643" y="658"/>
                </a:cubicBezTo>
                <a:cubicBezTo>
                  <a:pt x="646" y="646"/>
                  <a:pt x="645" y="633"/>
                  <a:pt x="641" y="621"/>
                </a:cubicBezTo>
                <a:cubicBezTo>
                  <a:pt x="635" y="604"/>
                  <a:pt x="621" y="588"/>
                  <a:pt x="597" y="57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p43"/>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715" name="Google Shape;715;p43"/>
          <p:cNvSpPr/>
          <p:nvPr/>
        </p:nvSpPr>
        <p:spPr>
          <a:xfrm>
            <a:off x="3923350" y="2113487"/>
            <a:ext cx="1389900" cy="1391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16" name="Google Shape;716;p43"/>
          <p:cNvSpPr/>
          <p:nvPr/>
        </p:nvSpPr>
        <p:spPr>
          <a:xfrm>
            <a:off x="3189368" y="1717538"/>
            <a:ext cx="714900" cy="715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17" name="Google Shape;717;p43"/>
          <p:cNvSpPr/>
          <p:nvPr/>
        </p:nvSpPr>
        <p:spPr>
          <a:xfrm>
            <a:off x="3175951" y="3112534"/>
            <a:ext cx="707700" cy="708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18" name="Google Shape;718;p43"/>
          <p:cNvSpPr/>
          <p:nvPr/>
        </p:nvSpPr>
        <p:spPr>
          <a:xfrm>
            <a:off x="5328338" y="1717557"/>
            <a:ext cx="714900" cy="715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19" name="Google Shape;719;p43"/>
          <p:cNvSpPr/>
          <p:nvPr/>
        </p:nvSpPr>
        <p:spPr>
          <a:xfrm>
            <a:off x="5352850" y="3108995"/>
            <a:ext cx="714900" cy="715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20" name="Google Shape;720;p43"/>
          <p:cNvSpPr/>
          <p:nvPr/>
        </p:nvSpPr>
        <p:spPr>
          <a:xfrm>
            <a:off x="3335452" y="1290221"/>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721" name="Google Shape;721;p43"/>
          <p:cNvSpPr/>
          <p:nvPr/>
        </p:nvSpPr>
        <p:spPr>
          <a:xfrm>
            <a:off x="3335452" y="3862746"/>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ibre Franklin"/>
                <a:ea typeface="Libre Franklin"/>
                <a:cs typeface="Libre Franklin"/>
                <a:sym typeface="Libre Franklin"/>
              </a:rPr>
              <a:t>4</a:t>
            </a:r>
            <a:endParaRPr b="1">
              <a:solidFill>
                <a:schemeClr val="dk1"/>
              </a:solidFill>
              <a:latin typeface="Libre Franklin"/>
              <a:ea typeface="Libre Franklin"/>
              <a:cs typeface="Libre Franklin"/>
              <a:sym typeface="Libre Franklin"/>
            </a:endParaRPr>
          </a:p>
        </p:txBody>
      </p:sp>
      <p:sp>
        <p:nvSpPr>
          <p:cNvPr id="722" name="Google Shape;722;p43"/>
          <p:cNvSpPr/>
          <p:nvPr/>
        </p:nvSpPr>
        <p:spPr>
          <a:xfrm>
            <a:off x="5515902" y="1290221"/>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723" name="Google Shape;723;p43"/>
          <p:cNvSpPr/>
          <p:nvPr/>
        </p:nvSpPr>
        <p:spPr>
          <a:xfrm>
            <a:off x="5515902" y="3862746"/>
            <a:ext cx="388800" cy="38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cxnSp>
        <p:nvCxnSpPr>
          <p:cNvPr id="724" name="Google Shape;724;p43"/>
          <p:cNvCxnSpPr>
            <a:stCxn id="715" idx="0"/>
            <a:endCxn id="720" idx="6"/>
          </p:cNvCxnSpPr>
          <p:nvPr/>
        </p:nvCxnSpPr>
        <p:spPr>
          <a:xfrm flipH="1" rot="5400000">
            <a:off x="3856900" y="1352087"/>
            <a:ext cx="628800" cy="894000"/>
          </a:xfrm>
          <a:prstGeom prst="bentConnector2">
            <a:avLst/>
          </a:prstGeom>
          <a:noFill/>
          <a:ln cap="flat" cmpd="sng" w="9525">
            <a:solidFill>
              <a:schemeClr val="dk1"/>
            </a:solidFill>
            <a:prstDash val="solid"/>
            <a:round/>
            <a:headEnd len="med" w="med" type="none"/>
            <a:tailEnd len="med" w="med" type="triangle"/>
          </a:ln>
        </p:spPr>
      </p:cxnSp>
      <p:cxnSp>
        <p:nvCxnSpPr>
          <p:cNvPr id="725" name="Google Shape;725;p43"/>
          <p:cNvCxnSpPr>
            <a:stCxn id="715" idx="0"/>
            <a:endCxn id="722" idx="2"/>
          </p:cNvCxnSpPr>
          <p:nvPr/>
        </p:nvCxnSpPr>
        <p:spPr>
          <a:xfrm rot="-5400000">
            <a:off x="4752700" y="1350287"/>
            <a:ext cx="628800" cy="897600"/>
          </a:xfrm>
          <a:prstGeom prst="bentConnector2">
            <a:avLst/>
          </a:prstGeom>
          <a:noFill/>
          <a:ln cap="flat" cmpd="sng" w="9525">
            <a:solidFill>
              <a:schemeClr val="dk1"/>
            </a:solidFill>
            <a:prstDash val="solid"/>
            <a:round/>
            <a:headEnd len="med" w="med" type="none"/>
            <a:tailEnd len="med" w="med" type="triangle"/>
          </a:ln>
        </p:spPr>
      </p:cxnSp>
      <p:cxnSp>
        <p:nvCxnSpPr>
          <p:cNvPr id="726" name="Google Shape;726;p43"/>
          <p:cNvCxnSpPr>
            <a:stCxn id="715" idx="4"/>
            <a:endCxn id="721" idx="6"/>
          </p:cNvCxnSpPr>
          <p:nvPr/>
        </p:nvCxnSpPr>
        <p:spPr>
          <a:xfrm rot="5400000">
            <a:off x="3895000" y="3333887"/>
            <a:ext cx="552600" cy="894000"/>
          </a:xfrm>
          <a:prstGeom prst="bentConnector2">
            <a:avLst/>
          </a:prstGeom>
          <a:noFill/>
          <a:ln cap="flat" cmpd="sng" w="9525">
            <a:solidFill>
              <a:schemeClr val="dk1"/>
            </a:solidFill>
            <a:prstDash val="solid"/>
            <a:round/>
            <a:headEnd len="med" w="med" type="none"/>
            <a:tailEnd len="med" w="med" type="triangle"/>
          </a:ln>
        </p:spPr>
      </p:cxnSp>
      <p:cxnSp>
        <p:nvCxnSpPr>
          <p:cNvPr id="727" name="Google Shape;727;p43"/>
          <p:cNvCxnSpPr>
            <a:stCxn id="715" idx="4"/>
            <a:endCxn id="723" idx="2"/>
          </p:cNvCxnSpPr>
          <p:nvPr/>
        </p:nvCxnSpPr>
        <p:spPr>
          <a:xfrm flipH="1" rot="-5400000">
            <a:off x="4790800" y="3332087"/>
            <a:ext cx="552600" cy="897600"/>
          </a:xfrm>
          <a:prstGeom prst="bentConnector2">
            <a:avLst/>
          </a:prstGeom>
          <a:noFill/>
          <a:ln cap="flat" cmpd="sng" w="9525">
            <a:solidFill>
              <a:schemeClr val="dk1"/>
            </a:solidFill>
            <a:prstDash val="solid"/>
            <a:round/>
            <a:headEnd len="med" w="med" type="none"/>
            <a:tailEnd len="med" w="med" type="triangle"/>
          </a:ln>
        </p:spPr>
      </p:cxnSp>
      <p:sp>
        <p:nvSpPr>
          <p:cNvPr id="728" name="Google Shape;728;p43"/>
          <p:cNvSpPr txBox="1"/>
          <p:nvPr>
            <p:ph idx="4294967295" type="subTitle"/>
          </p:nvPr>
        </p:nvSpPr>
        <p:spPr>
          <a:xfrm>
            <a:off x="727800" y="1477675"/>
            <a:ext cx="2078100" cy="552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dk1"/>
                </a:solidFill>
              </a:rPr>
              <a:t>Mars is actually a cold place. It’s full of iron oxide dust</a:t>
            </a:r>
            <a:endParaRPr>
              <a:solidFill>
                <a:schemeClr val="dk1"/>
              </a:solidFill>
            </a:endParaRPr>
          </a:p>
        </p:txBody>
      </p:sp>
      <p:sp>
        <p:nvSpPr>
          <p:cNvPr id="729" name="Google Shape;729;p43"/>
          <p:cNvSpPr txBox="1"/>
          <p:nvPr>
            <p:ph idx="4294967295" type="subTitle"/>
          </p:nvPr>
        </p:nvSpPr>
        <p:spPr>
          <a:xfrm>
            <a:off x="727800" y="2127050"/>
            <a:ext cx="2078100" cy="552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Mercury is the closest planet to the Sun</a:t>
            </a:r>
            <a:endParaRPr>
              <a:solidFill>
                <a:schemeClr val="dk1"/>
              </a:solidFill>
            </a:endParaRPr>
          </a:p>
        </p:txBody>
      </p:sp>
      <p:sp>
        <p:nvSpPr>
          <p:cNvPr id="730" name="Google Shape;730;p43"/>
          <p:cNvSpPr txBox="1"/>
          <p:nvPr>
            <p:ph idx="4294967295" type="subTitle"/>
          </p:nvPr>
        </p:nvSpPr>
        <p:spPr>
          <a:xfrm>
            <a:off x="727800" y="2869113"/>
            <a:ext cx="2078100" cy="552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Venus is extremely hot, even more than Mercury</a:t>
            </a:r>
            <a:endParaRPr>
              <a:solidFill>
                <a:schemeClr val="dk1"/>
              </a:solidFill>
            </a:endParaRPr>
          </a:p>
        </p:txBody>
      </p:sp>
      <p:sp>
        <p:nvSpPr>
          <p:cNvPr id="731" name="Google Shape;731;p43"/>
          <p:cNvSpPr txBox="1"/>
          <p:nvPr>
            <p:ph idx="4294967295" type="subTitle"/>
          </p:nvPr>
        </p:nvSpPr>
        <p:spPr>
          <a:xfrm>
            <a:off x="727800" y="3511488"/>
            <a:ext cx="2078100" cy="552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Earth is the third planet from the Sun and has life</a:t>
            </a:r>
            <a:endParaRPr>
              <a:solidFill>
                <a:schemeClr val="dk1"/>
              </a:solidFill>
            </a:endParaRPr>
          </a:p>
        </p:txBody>
      </p:sp>
      <p:sp>
        <p:nvSpPr>
          <p:cNvPr id="732" name="Google Shape;732;p43"/>
          <p:cNvSpPr txBox="1"/>
          <p:nvPr>
            <p:ph idx="4294967295" type="subTitle"/>
          </p:nvPr>
        </p:nvSpPr>
        <p:spPr>
          <a:xfrm>
            <a:off x="6338100" y="1477675"/>
            <a:ext cx="2078100" cy="552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Despite being red, Mars is actually a cold place</a:t>
            </a:r>
            <a:endParaRPr>
              <a:solidFill>
                <a:schemeClr val="dk1"/>
              </a:solidFill>
            </a:endParaRPr>
          </a:p>
        </p:txBody>
      </p:sp>
      <p:sp>
        <p:nvSpPr>
          <p:cNvPr id="733" name="Google Shape;733;p43"/>
          <p:cNvSpPr txBox="1"/>
          <p:nvPr>
            <p:ph idx="4294967295" type="subTitle"/>
          </p:nvPr>
        </p:nvSpPr>
        <p:spPr>
          <a:xfrm>
            <a:off x="6338100" y="2120050"/>
            <a:ext cx="2078100" cy="552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Jupiter is the biggest planet in the Solar System</a:t>
            </a:r>
            <a:endParaRPr>
              <a:solidFill>
                <a:schemeClr val="dk1"/>
              </a:solidFill>
            </a:endParaRPr>
          </a:p>
        </p:txBody>
      </p:sp>
      <p:sp>
        <p:nvSpPr>
          <p:cNvPr id="734" name="Google Shape;734;p43"/>
          <p:cNvSpPr txBox="1"/>
          <p:nvPr>
            <p:ph idx="4294967295" type="subTitle"/>
          </p:nvPr>
        </p:nvSpPr>
        <p:spPr>
          <a:xfrm>
            <a:off x="6338100" y="2869113"/>
            <a:ext cx="2078100" cy="552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Saturn is the second-largest planet in the Solar System</a:t>
            </a:r>
            <a:endParaRPr>
              <a:solidFill>
                <a:schemeClr val="dk1"/>
              </a:solidFill>
            </a:endParaRPr>
          </a:p>
        </p:txBody>
      </p:sp>
      <p:sp>
        <p:nvSpPr>
          <p:cNvPr id="735" name="Google Shape;735;p43"/>
          <p:cNvSpPr txBox="1"/>
          <p:nvPr>
            <p:ph idx="4294967295" type="subTitle"/>
          </p:nvPr>
        </p:nvSpPr>
        <p:spPr>
          <a:xfrm>
            <a:off x="6338100" y="3511488"/>
            <a:ext cx="2078100" cy="552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Neptune is the eighth planet from the Sun</a:t>
            </a:r>
            <a:endParaRPr>
              <a:solidFill>
                <a:schemeClr val="dk1"/>
              </a:solidFill>
            </a:endParaRPr>
          </a:p>
        </p:txBody>
      </p:sp>
      <p:cxnSp>
        <p:nvCxnSpPr>
          <p:cNvPr id="736" name="Google Shape;736;p43"/>
          <p:cNvCxnSpPr>
            <a:stCxn id="716" idx="2"/>
            <a:endCxn id="728" idx="3"/>
          </p:cNvCxnSpPr>
          <p:nvPr/>
        </p:nvCxnSpPr>
        <p:spPr>
          <a:xfrm rot="10800000">
            <a:off x="2805968" y="1753838"/>
            <a:ext cx="383400" cy="321300"/>
          </a:xfrm>
          <a:prstGeom prst="bentConnector3">
            <a:avLst>
              <a:gd fmla="val 50009" name="adj1"/>
            </a:avLst>
          </a:prstGeom>
          <a:noFill/>
          <a:ln cap="flat" cmpd="sng" w="9525">
            <a:solidFill>
              <a:schemeClr val="dk1"/>
            </a:solidFill>
            <a:prstDash val="solid"/>
            <a:round/>
            <a:headEnd len="med" w="med" type="none"/>
            <a:tailEnd len="med" w="med" type="triangle"/>
          </a:ln>
        </p:spPr>
      </p:cxnSp>
      <p:cxnSp>
        <p:nvCxnSpPr>
          <p:cNvPr id="737" name="Google Shape;737;p43"/>
          <p:cNvCxnSpPr>
            <a:stCxn id="716" idx="2"/>
            <a:endCxn id="729" idx="3"/>
          </p:cNvCxnSpPr>
          <p:nvPr/>
        </p:nvCxnSpPr>
        <p:spPr>
          <a:xfrm flipH="1">
            <a:off x="2805968" y="2075138"/>
            <a:ext cx="383400" cy="328200"/>
          </a:xfrm>
          <a:prstGeom prst="bentConnector3">
            <a:avLst>
              <a:gd fmla="val 50009" name="adj1"/>
            </a:avLst>
          </a:prstGeom>
          <a:noFill/>
          <a:ln cap="flat" cmpd="sng" w="9525">
            <a:solidFill>
              <a:schemeClr val="dk1"/>
            </a:solidFill>
            <a:prstDash val="solid"/>
            <a:round/>
            <a:headEnd len="med" w="med" type="none"/>
            <a:tailEnd len="med" w="med" type="triangle"/>
          </a:ln>
        </p:spPr>
      </p:cxnSp>
      <p:cxnSp>
        <p:nvCxnSpPr>
          <p:cNvPr id="738" name="Google Shape;738;p43"/>
          <p:cNvCxnSpPr>
            <a:stCxn id="717" idx="2"/>
            <a:endCxn id="730" idx="3"/>
          </p:cNvCxnSpPr>
          <p:nvPr/>
        </p:nvCxnSpPr>
        <p:spPr>
          <a:xfrm rot="10800000">
            <a:off x="2805751" y="3145534"/>
            <a:ext cx="370200" cy="321000"/>
          </a:xfrm>
          <a:prstGeom prst="bentConnector3">
            <a:avLst>
              <a:gd fmla="val 49980" name="adj1"/>
            </a:avLst>
          </a:prstGeom>
          <a:noFill/>
          <a:ln cap="flat" cmpd="sng" w="9525">
            <a:solidFill>
              <a:schemeClr val="dk1"/>
            </a:solidFill>
            <a:prstDash val="solid"/>
            <a:round/>
            <a:headEnd len="med" w="med" type="none"/>
            <a:tailEnd len="med" w="med" type="triangle"/>
          </a:ln>
        </p:spPr>
      </p:cxnSp>
      <p:cxnSp>
        <p:nvCxnSpPr>
          <p:cNvPr id="739" name="Google Shape;739;p43"/>
          <p:cNvCxnSpPr>
            <a:stCxn id="717" idx="2"/>
            <a:endCxn id="731" idx="3"/>
          </p:cNvCxnSpPr>
          <p:nvPr/>
        </p:nvCxnSpPr>
        <p:spPr>
          <a:xfrm flipH="1">
            <a:off x="2805751" y="3466534"/>
            <a:ext cx="370200" cy="321300"/>
          </a:xfrm>
          <a:prstGeom prst="bentConnector3">
            <a:avLst>
              <a:gd fmla="val 49980" name="adj1"/>
            </a:avLst>
          </a:prstGeom>
          <a:noFill/>
          <a:ln cap="flat" cmpd="sng" w="9525">
            <a:solidFill>
              <a:schemeClr val="dk1"/>
            </a:solidFill>
            <a:prstDash val="solid"/>
            <a:round/>
            <a:headEnd len="med" w="med" type="none"/>
            <a:tailEnd len="med" w="med" type="triangle"/>
          </a:ln>
        </p:spPr>
      </p:cxnSp>
      <p:cxnSp>
        <p:nvCxnSpPr>
          <p:cNvPr id="740" name="Google Shape;740;p43"/>
          <p:cNvCxnSpPr>
            <a:stCxn id="718" idx="6"/>
            <a:endCxn id="732" idx="1"/>
          </p:cNvCxnSpPr>
          <p:nvPr/>
        </p:nvCxnSpPr>
        <p:spPr>
          <a:xfrm flipH="1" rot="10800000">
            <a:off x="6043238" y="1753857"/>
            <a:ext cx="294900" cy="321300"/>
          </a:xfrm>
          <a:prstGeom prst="bentConnector3">
            <a:avLst>
              <a:gd fmla="val 49994" name="adj1"/>
            </a:avLst>
          </a:prstGeom>
          <a:noFill/>
          <a:ln cap="flat" cmpd="sng" w="9525">
            <a:solidFill>
              <a:schemeClr val="dk1"/>
            </a:solidFill>
            <a:prstDash val="solid"/>
            <a:round/>
            <a:headEnd len="med" w="med" type="none"/>
            <a:tailEnd len="med" w="med" type="triangle"/>
          </a:ln>
        </p:spPr>
      </p:cxnSp>
      <p:cxnSp>
        <p:nvCxnSpPr>
          <p:cNvPr id="741" name="Google Shape;741;p43"/>
          <p:cNvCxnSpPr>
            <a:stCxn id="718" idx="6"/>
            <a:endCxn id="733" idx="1"/>
          </p:cNvCxnSpPr>
          <p:nvPr/>
        </p:nvCxnSpPr>
        <p:spPr>
          <a:xfrm>
            <a:off x="6043238" y="2075157"/>
            <a:ext cx="294900" cy="321300"/>
          </a:xfrm>
          <a:prstGeom prst="bentConnector3">
            <a:avLst>
              <a:gd fmla="val 49994" name="adj1"/>
            </a:avLst>
          </a:prstGeom>
          <a:noFill/>
          <a:ln cap="flat" cmpd="sng" w="9525">
            <a:solidFill>
              <a:schemeClr val="dk1"/>
            </a:solidFill>
            <a:prstDash val="solid"/>
            <a:round/>
            <a:headEnd len="med" w="med" type="none"/>
            <a:tailEnd len="med" w="med" type="triangle"/>
          </a:ln>
        </p:spPr>
      </p:cxnSp>
      <p:cxnSp>
        <p:nvCxnSpPr>
          <p:cNvPr id="742" name="Google Shape;742;p43"/>
          <p:cNvCxnSpPr>
            <a:stCxn id="719" idx="6"/>
            <a:endCxn id="734" idx="1"/>
          </p:cNvCxnSpPr>
          <p:nvPr/>
        </p:nvCxnSpPr>
        <p:spPr>
          <a:xfrm flipH="1" rot="10800000">
            <a:off x="6067750" y="3145295"/>
            <a:ext cx="270300" cy="321300"/>
          </a:xfrm>
          <a:prstGeom prst="bentConnector3">
            <a:avLst>
              <a:gd fmla="val 50009" name="adj1"/>
            </a:avLst>
          </a:prstGeom>
          <a:noFill/>
          <a:ln cap="flat" cmpd="sng" w="9525">
            <a:solidFill>
              <a:schemeClr val="dk1"/>
            </a:solidFill>
            <a:prstDash val="solid"/>
            <a:round/>
            <a:headEnd len="med" w="med" type="none"/>
            <a:tailEnd len="med" w="med" type="triangle"/>
          </a:ln>
        </p:spPr>
      </p:cxnSp>
      <p:cxnSp>
        <p:nvCxnSpPr>
          <p:cNvPr id="743" name="Google Shape;743;p43"/>
          <p:cNvCxnSpPr>
            <a:stCxn id="719" idx="6"/>
            <a:endCxn id="735" idx="1"/>
          </p:cNvCxnSpPr>
          <p:nvPr/>
        </p:nvCxnSpPr>
        <p:spPr>
          <a:xfrm>
            <a:off x="6067750" y="3466595"/>
            <a:ext cx="270300" cy="321300"/>
          </a:xfrm>
          <a:prstGeom prst="bentConnector3">
            <a:avLst>
              <a:gd fmla="val 50009" name="adj1"/>
            </a:avLst>
          </a:prstGeom>
          <a:noFill/>
          <a:ln cap="flat" cmpd="sng" w="9525">
            <a:solidFill>
              <a:schemeClr val="dk1"/>
            </a:solidFill>
            <a:prstDash val="solid"/>
            <a:round/>
            <a:headEnd len="med" w="med" type="none"/>
            <a:tailEnd len="med" w="med" type="triangle"/>
          </a:ln>
        </p:spPr>
      </p:cxnSp>
      <p:sp>
        <p:nvSpPr>
          <p:cNvPr id="744" name="Google Shape;744;p43"/>
          <p:cNvSpPr/>
          <p:nvPr/>
        </p:nvSpPr>
        <p:spPr>
          <a:xfrm>
            <a:off x="5508387" y="3293367"/>
            <a:ext cx="407160" cy="346320"/>
          </a:xfrm>
          <a:custGeom>
            <a:rect b="b" l="l" r="r" t="t"/>
            <a:pathLst>
              <a:path extrusionOk="0" h="962" w="1131">
                <a:moveTo>
                  <a:pt x="990" y="70"/>
                </a:moveTo>
                <a:cubicBezTo>
                  <a:pt x="999" y="70"/>
                  <a:pt x="1007" y="77"/>
                  <a:pt x="1007" y="86"/>
                </a:cubicBezTo>
                <a:cubicBezTo>
                  <a:pt x="1007" y="95"/>
                  <a:pt x="999" y="103"/>
                  <a:pt x="990" y="103"/>
                </a:cubicBezTo>
                <a:lnTo>
                  <a:pt x="966" y="103"/>
                </a:lnTo>
                <a:cubicBezTo>
                  <a:pt x="956" y="103"/>
                  <a:pt x="949" y="95"/>
                  <a:pt x="949" y="86"/>
                </a:cubicBezTo>
                <a:cubicBezTo>
                  <a:pt x="949" y="77"/>
                  <a:pt x="956" y="70"/>
                  <a:pt x="966" y="70"/>
                </a:cubicBezTo>
                <a:lnTo>
                  <a:pt x="990" y="70"/>
                </a:lnTo>
                <a:moveTo>
                  <a:pt x="834" y="754"/>
                </a:moveTo>
                <a:cubicBezTo>
                  <a:pt x="825" y="754"/>
                  <a:pt x="817" y="747"/>
                  <a:pt x="817" y="738"/>
                </a:cubicBezTo>
                <a:cubicBezTo>
                  <a:pt x="817" y="729"/>
                  <a:pt x="825" y="721"/>
                  <a:pt x="834" y="721"/>
                </a:cubicBezTo>
                <a:lnTo>
                  <a:pt x="963" y="721"/>
                </a:lnTo>
                <a:cubicBezTo>
                  <a:pt x="972" y="721"/>
                  <a:pt x="979" y="729"/>
                  <a:pt x="979" y="738"/>
                </a:cubicBezTo>
                <a:cubicBezTo>
                  <a:pt x="979" y="747"/>
                  <a:pt x="972" y="754"/>
                  <a:pt x="963" y="754"/>
                </a:cubicBezTo>
                <a:lnTo>
                  <a:pt x="834" y="754"/>
                </a:lnTo>
                <a:moveTo>
                  <a:pt x="834" y="818"/>
                </a:moveTo>
                <a:cubicBezTo>
                  <a:pt x="825" y="818"/>
                  <a:pt x="817" y="811"/>
                  <a:pt x="817" y="802"/>
                </a:cubicBezTo>
                <a:cubicBezTo>
                  <a:pt x="817" y="793"/>
                  <a:pt x="825" y="785"/>
                  <a:pt x="834" y="785"/>
                </a:cubicBezTo>
                <a:lnTo>
                  <a:pt x="911" y="785"/>
                </a:lnTo>
                <a:cubicBezTo>
                  <a:pt x="920" y="785"/>
                  <a:pt x="928" y="793"/>
                  <a:pt x="928" y="802"/>
                </a:cubicBezTo>
                <a:cubicBezTo>
                  <a:pt x="928" y="811"/>
                  <a:pt x="920" y="818"/>
                  <a:pt x="911" y="818"/>
                </a:cubicBezTo>
                <a:lnTo>
                  <a:pt x="834" y="818"/>
                </a:lnTo>
                <a:moveTo>
                  <a:pt x="624" y="672"/>
                </a:moveTo>
                <a:lnTo>
                  <a:pt x="744" y="672"/>
                </a:lnTo>
                <a:cubicBezTo>
                  <a:pt x="764" y="672"/>
                  <a:pt x="781" y="689"/>
                  <a:pt x="781" y="710"/>
                </a:cubicBezTo>
                <a:lnTo>
                  <a:pt x="781" y="830"/>
                </a:lnTo>
                <a:cubicBezTo>
                  <a:pt x="781" y="850"/>
                  <a:pt x="764" y="867"/>
                  <a:pt x="744" y="867"/>
                </a:cubicBezTo>
                <a:lnTo>
                  <a:pt x="624" y="867"/>
                </a:lnTo>
                <a:cubicBezTo>
                  <a:pt x="603" y="867"/>
                  <a:pt x="586" y="850"/>
                  <a:pt x="586" y="830"/>
                </a:cubicBezTo>
                <a:lnTo>
                  <a:pt x="586" y="710"/>
                </a:lnTo>
                <a:cubicBezTo>
                  <a:pt x="586" y="689"/>
                  <a:pt x="603" y="672"/>
                  <a:pt x="624" y="672"/>
                </a:cubicBezTo>
                <a:moveTo>
                  <a:pt x="744" y="705"/>
                </a:moveTo>
                <a:lnTo>
                  <a:pt x="624" y="705"/>
                </a:lnTo>
                <a:cubicBezTo>
                  <a:pt x="621" y="705"/>
                  <a:pt x="619" y="707"/>
                  <a:pt x="619" y="710"/>
                </a:cubicBezTo>
                <a:lnTo>
                  <a:pt x="619" y="830"/>
                </a:lnTo>
                <a:cubicBezTo>
                  <a:pt x="619" y="832"/>
                  <a:pt x="621" y="834"/>
                  <a:pt x="624" y="834"/>
                </a:cubicBezTo>
                <a:lnTo>
                  <a:pt x="744" y="834"/>
                </a:lnTo>
                <a:cubicBezTo>
                  <a:pt x="746" y="834"/>
                  <a:pt x="748" y="832"/>
                  <a:pt x="748" y="830"/>
                </a:cubicBezTo>
                <a:lnTo>
                  <a:pt x="748" y="710"/>
                </a:lnTo>
                <a:cubicBezTo>
                  <a:pt x="748" y="707"/>
                  <a:pt x="746" y="705"/>
                  <a:pt x="744" y="705"/>
                </a:cubicBezTo>
                <a:moveTo>
                  <a:pt x="400" y="754"/>
                </a:moveTo>
                <a:cubicBezTo>
                  <a:pt x="391" y="754"/>
                  <a:pt x="383" y="747"/>
                  <a:pt x="383" y="738"/>
                </a:cubicBezTo>
                <a:cubicBezTo>
                  <a:pt x="383" y="729"/>
                  <a:pt x="391" y="721"/>
                  <a:pt x="400" y="721"/>
                </a:cubicBezTo>
                <a:lnTo>
                  <a:pt x="529" y="721"/>
                </a:lnTo>
                <a:cubicBezTo>
                  <a:pt x="538" y="721"/>
                  <a:pt x="545" y="729"/>
                  <a:pt x="545" y="738"/>
                </a:cubicBezTo>
                <a:cubicBezTo>
                  <a:pt x="545" y="747"/>
                  <a:pt x="538" y="754"/>
                  <a:pt x="529" y="754"/>
                </a:cubicBezTo>
                <a:lnTo>
                  <a:pt x="400" y="754"/>
                </a:lnTo>
                <a:moveTo>
                  <a:pt x="400" y="818"/>
                </a:moveTo>
                <a:cubicBezTo>
                  <a:pt x="391" y="818"/>
                  <a:pt x="383" y="811"/>
                  <a:pt x="383" y="802"/>
                </a:cubicBezTo>
                <a:cubicBezTo>
                  <a:pt x="383" y="793"/>
                  <a:pt x="391" y="785"/>
                  <a:pt x="400" y="785"/>
                </a:cubicBezTo>
                <a:lnTo>
                  <a:pt x="477" y="785"/>
                </a:lnTo>
                <a:cubicBezTo>
                  <a:pt x="486" y="785"/>
                  <a:pt x="494" y="793"/>
                  <a:pt x="494" y="802"/>
                </a:cubicBezTo>
                <a:cubicBezTo>
                  <a:pt x="494" y="811"/>
                  <a:pt x="486" y="818"/>
                  <a:pt x="477" y="818"/>
                </a:cubicBezTo>
                <a:lnTo>
                  <a:pt x="400" y="818"/>
                </a:lnTo>
                <a:moveTo>
                  <a:pt x="314" y="807"/>
                </a:moveTo>
                <a:cubicBezTo>
                  <a:pt x="314" y="798"/>
                  <a:pt x="322" y="791"/>
                  <a:pt x="331" y="791"/>
                </a:cubicBezTo>
                <a:cubicBezTo>
                  <a:pt x="341" y="791"/>
                  <a:pt x="347" y="798"/>
                  <a:pt x="347" y="807"/>
                </a:cubicBezTo>
                <a:lnTo>
                  <a:pt x="347" y="830"/>
                </a:lnTo>
                <a:cubicBezTo>
                  <a:pt x="347" y="850"/>
                  <a:pt x="330" y="867"/>
                  <a:pt x="310" y="867"/>
                </a:cubicBezTo>
                <a:lnTo>
                  <a:pt x="190" y="867"/>
                </a:lnTo>
                <a:cubicBezTo>
                  <a:pt x="169" y="867"/>
                  <a:pt x="152" y="850"/>
                  <a:pt x="152" y="830"/>
                </a:cubicBezTo>
                <a:lnTo>
                  <a:pt x="152" y="710"/>
                </a:lnTo>
                <a:cubicBezTo>
                  <a:pt x="152" y="689"/>
                  <a:pt x="169" y="672"/>
                  <a:pt x="190" y="672"/>
                </a:cubicBezTo>
                <a:lnTo>
                  <a:pt x="310" y="672"/>
                </a:lnTo>
                <a:cubicBezTo>
                  <a:pt x="330" y="672"/>
                  <a:pt x="347" y="689"/>
                  <a:pt x="347" y="710"/>
                </a:cubicBezTo>
                <a:lnTo>
                  <a:pt x="347" y="732"/>
                </a:lnTo>
                <a:cubicBezTo>
                  <a:pt x="347" y="741"/>
                  <a:pt x="341" y="749"/>
                  <a:pt x="331" y="749"/>
                </a:cubicBezTo>
                <a:cubicBezTo>
                  <a:pt x="322" y="749"/>
                  <a:pt x="314" y="741"/>
                  <a:pt x="314" y="732"/>
                </a:cubicBezTo>
                <a:lnTo>
                  <a:pt x="314" y="710"/>
                </a:lnTo>
                <a:cubicBezTo>
                  <a:pt x="314" y="707"/>
                  <a:pt x="312" y="705"/>
                  <a:pt x="310" y="705"/>
                </a:cubicBezTo>
                <a:lnTo>
                  <a:pt x="190" y="705"/>
                </a:lnTo>
                <a:cubicBezTo>
                  <a:pt x="187" y="705"/>
                  <a:pt x="185" y="707"/>
                  <a:pt x="185" y="710"/>
                </a:cubicBezTo>
                <a:lnTo>
                  <a:pt x="185" y="830"/>
                </a:lnTo>
                <a:cubicBezTo>
                  <a:pt x="185" y="832"/>
                  <a:pt x="187" y="834"/>
                  <a:pt x="190" y="834"/>
                </a:cubicBezTo>
                <a:lnTo>
                  <a:pt x="310" y="834"/>
                </a:lnTo>
                <a:cubicBezTo>
                  <a:pt x="312" y="834"/>
                  <a:pt x="314" y="832"/>
                  <a:pt x="314" y="830"/>
                </a:cubicBezTo>
                <a:lnTo>
                  <a:pt x="314" y="807"/>
                </a:lnTo>
                <a:moveTo>
                  <a:pt x="834" y="514"/>
                </a:moveTo>
                <a:cubicBezTo>
                  <a:pt x="825" y="514"/>
                  <a:pt x="817" y="506"/>
                  <a:pt x="817" y="497"/>
                </a:cubicBezTo>
                <a:cubicBezTo>
                  <a:pt x="817" y="487"/>
                  <a:pt x="825" y="481"/>
                  <a:pt x="834" y="481"/>
                </a:cubicBezTo>
                <a:lnTo>
                  <a:pt x="963" y="481"/>
                </a:lnTo>
                <a:cubicBezTo>
                  <a:pt x="972" y="481"/>
                  <a:pt x="979" y="487"/>
                  <a:pt x="979" y="497"/>
                </a:cubicBezTo>
                <a:cubicBezTo>
                  <a:pt x="979" y="506"/>
                  <a:pt x="972" y="514"/>
                  <a:pt x="963" y="514"/>
                </a:cubicBezTo>
                <a:lnTo>
                  <a:pt x="834" y="514"/>
                </a:lnTo>
                <a:moveTo>
                  <a:pt x="834" y="578"/>
                </a:moveTo>
                <a:cubicBezTo>
                  <a:pt x="825" y="578"/>
                  <a:pt x="817" y="571"/>
                  <a:pt x="817" y="562"/>
                </a:cubicBezTo>
                <a:cubicBezTo>
                  <a:pt x="817" y="552"/>
                  <a:pt x="825" y="545"/>
                  <a:pt x="834" y="545"/>
                </a:cubicBezTo>
                <a:lnTo>
                  <a:pt x="911" y="545"/>
                </a:lnTo>
                <a:cubicBezTo>
                  <a:pt x="920" y="545"/>
                  <a:pt x="928" y="552"/>
                  <a:pt x="928" y="562"/>
                </a:cubicBezTo>
                <a:cubicBezTo>
                  <a:pt x="928" y="571"/>
                  <a:pt x="920" y="578"/>
                  <a:pt x="911" y="578"/>
                </a:cubicBezTo>
                <a:lnTo>
                  <a:pt x="834" y="578"/>
                </a:lnTo>
                <a:moveTo>
                  <a:pt x="624" y="432"/>
                </a:moveTo>
                <a:lnTo>
                  <a:pt x="744" y="432"/>
                </a:lnTo>
                <a:cubicBezTo>
                  <a:pt x="764" y="432"/>
                  <a:pt x="781" y="449"/>
                  <a:pt x="781" y="469"/>
                </a:cubicBezTo>
                <a:lnTo>
                  <a:pt x="781" y="590"/>
                </a:lnTo>
                <a:cubicBezTo>
                  <a:pt x="781" y="609"/>
                  <a:pt x="764" y="626"/>
                  <a:pt x="744" y="626"/>
                </a:cubicBezTo>
                <a:lnTo>
                  <a:pt x="624" y="626"/>
                </a:lnTo>
                <a:cubicBezTo>
                  <a:pt x="603" y="626"/>
                  <a:pt x="586" y="609"/>
                  <a:pt x="586" y="590"/>
                </a:cubicBezTo>
                <a:lnTo>
                  <a:pt x="586" y="469"/>
                </a:lnTo>
                <a:cubicBezTo>
                  <a:pt x="586" y="449"/>
                  <a:pt x="603" y="432"/>
                  <a:pt x="624" y="432"/>
                </a:cubicBezTo>
                <a:moveTo>
                  <a:pt x="744" y="465"/>
                </a:moveTo>
                <a:lnTo>
                  <a:pt x="624" y="465"/>
                </a:lnTo>
                <a:cubicBezTo>
                  <a:pt x="621" y="465"/>
                  <a:pt x="619" y="467"/>
                  <a:pt x="619" y="469"/>
                </a:cubicBezTo>
                <a:lnTo>
                  <a:pt x="619" y="590"/>
                </a:lnTo>
                <a:cubicBezTo>
                  <a:pt x="619" y="592"/>
                  <a:pt x="621" y="593"/>
                  <a:pt x="624" y="593"/>
                </a:cubicBezTo>
                <a:lnTo>
                  <a:pt x="744" y="593"/>
                </a:lnTo>
                <a:cubicBezTo>
                  <a:pt x="746" y="593"/>
                  <a:pt x="748" y="592"/>
                  <a:pt x="748" y="590"/>
                </a:cubicBezTo>
                <a:lnTo>
                  <a:pt x="748" y="469"/>
                </a:lnTo>
                <a:cubicBezTo>
                  <a:pt x="748" y="467"/>
                  <a:pt x="746" y="465"/>
                  <a:pt x="744" y="465"/>
                </a:cubicBezTo>
                <a:moveTo>
                  <a:pt x="400" y="514"/>
                </a:moveTo>
                <a:cubicBezTo>
                  <a:pt x="391" y="514"/>
                  <a:pt x="383" y="506"/>
                  <a:pt x="383" y="497"/>
                </a:cubicBezTo>
                <a:cubicBezTo>
                  <a:pt x="383" y="487"/>
                  <a:pt x="391" y="481"/>
                  <a:pt x="400" y="481"/>
                </a:cubicBezTo>
                <a:lnTo>
                  <a:pt x="529" y="481"/>
                </a:lnTo>
                <a:cubicBezTo>
                  <a:pt x="538" y="481"/>
                  <a:pt x="545" y="487"/>
                  <a:pt x="545" y="497"/>
                </a:cubicBezTo>
                <a:cubicBezTo>
                  <a:pt x="545" y="506"/>
                  <a:pt x="538" y="514"/>
                  <a:pt x="529" y="514"/>
                </a:cubicBezTo>
                <a:lnTo>
                  <a:pt x="400" y="514"/>
                </a:lnTo>
                <a:moveTo>
                  <a:pt x="400" y="578"/>
                </a:moveTo>
                <a:cubicBezTo>
                  <a:pt x="391" y="578"/>
                  <a:pt x="383" y="571"/>
                  <a:pt x="383" y="562"/>
                </a:cubicBezTo>
                <a:cubicBezTo>
                  <a:pt x="383" y="552"/>
                  <a:pt x="391" y="545"/>
                  <a:pt x="400" y="545"/>
                </a:cubicBezTo>
                <a:lnTo>
                  <a:pt x="477" y="545"/>
                </a:lnTo>
                <a:cubicBezTo>
                  <a:pt x="486" y="545"/>
                  <a:pt x="494" y="552"/>
                  <a:pt x="494" y="562"/>
                </a:cubicBezTo>
                <a:cubicBezTo>
                  <a:pt x="494" y="571"/>
                  <a:pt x="486" y="578"/>
                  <a:pt x="477" y="578"/>
                </a:cubicBezTo>
                <a:lnTo>
                  <a:pt x="400" y="578"/>
                </a:lnTo>
                <a:moveTo>
                  <a:pt x="314" y="567"/>
                </a:moveTo>
                <a:cubicBezTo>
                  <a:pt x="314" y="558"/>
                  <a:pt x="322" y="550"/>
                  <a:pt x="331" y="550"/>
                </a:cubicBezTo>
                <a:cubicBezTo>
                  <a:pt x="341" y="550"/>
                  <a:pt x="347" y="558"/>
                  <a:pt x="347" y="567"/>
                </a:cubicBezTo>
                <a:lnTo>
                  <a:pt x="347" y="590"/>
                </a:lnTo>
                <a:cubicBezTo>
                  <a:pt x="347" y="609"/>
                  <a:pt x="330" y="626"/>
                  <a:pt x="310" y="626"/>
                </a:cubicBezTo>
                <a:lnTo>
                  <a:pt x="190" y="626"/>
                </a:lnTo>
                <a:cubicBezTo>
                  <a:pt x="169" y="626"/>
                  <a:pt x="152" y="609"/>
                  <a:pt x="152" y="590"/>
                </a:cubicBezTo>
                <a:lnTo>
                  <a:pt x="152" y="469"/>
                </a:lnTo>
                <a:cubicBezTo>
                  <a:pt x="152" y="449"/>
                  <a:pt x="169" y="432"/>
                  <a:pt x="190" y="432"/>
                </a:cubicBezTo>
                <a:lnTo>
                  <a:pt x="310" y="432"/>
                </a:lnTo>
                <a:cubicBezTo>
                  <a:pt x="330" y="432"/>
                  <a:pt x="347" y="449"/>
                  <a:pt x="347" y="469"/>
                </a:cubicBezTo>
                <a:lnTo>
                  <a:pt x="347" y="492"/>
                </a:lnTo>
                <a:cubicBezTo>
                  <a:pt x="347" y="501"/>
                  <a:pt x="341" y="509"/>
                  <a:pt x="331" y="509"/>
                </a:cubicBezTo>
                <a:cubicBezTo>
                  <a:pt x="322" y="509"/>
                  <a:pt x="314" y="501"/>
                  <a:pt x="314" y="492"/>
                </a:cubicBezTo>
                <a:lnTo>
                  <a:pt x="314" y="469"/>
                </a:lnTo>
                <a:cubicBezTo>
                  <a:pt x="314" y="467"/>
                  <a:pt x="312" y="465"/>
                  <a:pt x="310" y="465"/>
                </a:cubicBezTo>
                <a:lnTo>
                  <a:pt x="190" y="465"/>
                </a:lnTo>
                <a:cubicBezTo>
                  <a:pt x="187" y="465"/>
                  <a:pt x="185" y="467"/>
                  <a:pt x="185" y="469"/>
                </a:cubicBezTo>
                <a:lnTo>
                  <a:pt x="185" y="590"/>
                </a:lnTo>
                <a:cubicBezTo>
                  <a:pt x="185" y="592"/>
                  <a:pt x="187" y="593"/>
                  <a:pt x="190" y="593"/>
                </a:cubicBezTo>
                <a:lnTo>
                  <a:pt x="310" y="593"/>
                </a:lnTo>
                <a:cubicBezTo>
                  <a:pt x="312" y="593"/>
                  <a:pt x="314" y="592"/>
                  <a:pt x="314" y="590"/>
                </a:cubicBezTo>
                <a:lnTo>
                  <a:pt x="314" y="567"/>
                </a:lnTo>
                <a:moveTo>
                  <a:pt x="85" y="0"/>
                </a:moveTo>
                <a:lnTo>
                  <a:pt x="1046" y="0"/>
                </a:lnTo>
                <a:cubicBezTo>
                  <a:pt x="1056" y="0"/>
                  <a:pt x="1063" y="8"/>
                  <a:pt x="1063" y="17"/>
                </a:cubicBezTo>
                <a:lnTo>
                  <a:pt x="1063" y="151"/>
                </a:lnTo>
                <a:lnTo>
                  <a:pt x="1077" y="179"/>
                </a:lnTo>
                <a:cubicBezTo>
                  <a:pt x="1082" y="187"/>
                  <a:pt x="1079" y="197"/>
                  <a:pt x="1070" y="201"/>
                </a:cubicBezTo>
                <a:cubicBezTo>
                  <a:pt x="1062" y="205"/>
                  <a:pt x="1052" y="202"/>
                  <a:pt x="1048" y="194"/>
                </a:cubicBezTo>
                <a:lnTo>
                  <a:pt x="1037" y="172"/>
                </a:lnTo>
                <a:lnTo>
                  <a:pt x="994" y="172"/>
                </a:lnTo>
                <a:lnTo>
                  <a:pt x="994" y="286"/>
                </a:lnTo>
                <a:cubicBezTo>
                  <a:pt x="994" y="300"/>
                  <a:pt x="1000" y="313"/>
                  <a:pt x="1009" y="322"/>
                </a:cubicBezTo>
                <a:cubicBezTo>
                  <a:pt x="1019" y="332"/>
                  <a:pt x="1032" y="338"/>
                  <a:pt x="1046" y="338"/>
                </a:cubicBezTo>
                <a:cubicBezTo>
                  <a:pt x="1060" y="338"/>
                  <a:pt x="1073" y="332"/>
                  <a:pt x="1083" y="322"/>
                </a:cubicBezTo>
                <a:cubicBezTo>
                  <a:pt x="1091" y="314"/>
                  <a:pt x="1097" y="302"/>
                  <a:pt x="1098" y="289"/>
                </a:cubicBezTo>
                <a:lnTo>
                  <a:pt x="1083" y="261"/>
                </a:lnTo>
                <a:cubicBezTo>
                  <a:pt x="1079" y="253"/>
                  <a:pt x="1082" y="243"/>
                  <a:pt x="1090" y="239"/>
                </a:cubicBezTo>
                <a:cubicBezTo>
                  <a:pt x="1098" y="234"/>
                  <a:pt x="1108" y="237"/>
                  <a:pt x="1112" y="246"/>
                </a:cubicBezTo>
                <a:lnTo>
                  <a:pt x="1129" y="278"/>
                </a:lnTo>
                <a:cubicBezTo>
                  <a:pt x="1130" y="280"/>
                  <a:pt x="1131" y="283"/>
                  <a:pt x="1131" y="286"/>
                </a:cubicBezTo>
                <a:cubicBezTo>
                  <a:pt x="1131" y="309"/>
                  <a:pt x="1121" y="330"/>
                  <a:pt x="1106" y="346"/>
                </a:cubicBezTo>
                <a:cubicBezTo>
                  <a:pt x="1094" y="357"/>
                  <a:pt x="1079" y="366"/>
                  <a:pt x="1062" y="369"/>
                </a:cubicBezTo>
                <a:lnTo>
                  <a:pt x="1063" y="612"/>
                </a:lnTo>
                <a:cubicBezTo>
                  <a:pt x="1063" y="621"/>
                  <a:pt x="1055" y="628"/>
                  <a:pt x="1046" y="628"/>
                </a:cubicBezTo>
                <a:cubicBezTo>
                  <a:pt x="1037" y="628"/>
                  <a:pt x="1030" y="621"/>
                  <a:pt x="1030" y="612"/>
                </a:cubicBezTo>
                <a:lnTo>
                  <a:pt x="1029" y="369"/>
                </a:lnTo>
                <a:cubicBezTo>
                  <a:pt x="1008" y="365"/>
                  <a:pt x="990" y="353"/>
                  <a:pt x="977" y="336"/>
                </a:cubicBezTo>
                <a:cubicBezTo>
                  <a:pt x="961" y="358"/>
                  <a:pt x="937" y="371"/>
                  <a:pt x="909" y="371"/>
                </a:cubicBezTo>
                <a:cubicBezTo>
                  <a:pt x="882" y="371"/>
                  <a:pt x="856" y="358"/>
                  <a:pt x="840" y="336"/>
                </a:cubicBezTo>
                <a:cubicBezTo>
                  <a:pt x="824" y="358"/>
                  <a:pt x="799" y="371"/>
                  <a:pt x="771" y="371"/>
                </a:cubicBezTo>
                <a:cubicBezTo>
                  <a:pt x="744" y="371"/>
                  <a:pt x="719" y="358"/>
                  <a:pt x="703" y="336"/>
                </a:cubicBezTo>
                <a:cubicBezTo>
                  <a:pt x="687" y="358"/>
                  <a:pt x="661" y="371"/>
                  <a:pt x="634" y="371"/>
                </a:cubicBezTo>
                <a:cubicBezTo>
                  <a:pt x="607" y="371"/>
                  <a:pt x="582" y="358"/>
                  <a:pt x="566" y="336"/>
                </a:cubicBezTo>
                <a:cubicBezTo>
                  <a:pt x="549" y="358"/>
                  <a:pt x="524" y="371"/>
                  <a:pt x="497" y="371"/>
                </a:cubicBezTo>
                <a:cubicBezTo>
                  <a:pt x="470" y="371"/>
                  <a:pt x="444" y="358"/>
                  <a:pt x="428" y="336"/>
                </a:cubicBezTo>
                <a:cubicBezTo>
                  <a:pt x="412" y="358"/>
                  <a:pt x="387" y="371"/>
                  <a:pt x="360" y="371"/>
                </a:cubicBezTo>
                <a:cubicBezTo>
                  <a:pt x="333" y="371"/>
                  <a:pt x="307" y="358"/>
                  <a:pt x="291" y="336"/>
                </a:cubicBezTo>
                <a:cubicBezTo>
                  <a:pt x="275" y="358"/>
                  <a:pt x="251" y="371"/>
                  <a:pt x="223" y="371"/>
                </a:cubicBezTo>
                <a:cubicBezTo>
                  <a:pt x="196" y="371"/>
                  <a:pt x="170" y="358"/>
                  <a:pt x="154" y="336"/>
                </a:cubicBezTo>
                <a:cubicBezTo>
                  <a:pt x="141" y="353"/>
                  <a:pt x="122" y="365"/>
                  <a:pt x="101" y="369"/>
                </a:cubicBezTo>
                <a:lnTo>
                  <a:pt x="101" y="928"/>
                </a:lnTo>
                <a:lnTo>
                  <a:pt x="1030" y="928"/>
                </a:lnTo>
                <a:lnTo>
                  <a:pt x="1030" y="687"/>
                </a:lnTo>
                <a:cubicBezTo>
                  <a:pt x="1030" y="678"/>
                  <a:pt x="1037" y="670"/>
                  <a:pt x="1046" y="670"/>
                </a:cubicBezTo>
                <a:cubicBezTo>
                  <a:pt x="1055" y="670"/>
                  <a:pt x="1063" y="678"/>
                  <a:pt x="1063" y="687"/>
                </a:cubicBezTo>
                <a:lnTo>
                  <a:pt x="1063" y="945"/>
                </a:lnTo>
                <a:cubicBezTo>
                  <a:pt x="1063" y="954"/>
                  <a:pt x="1056" y="962"/>
                  <a:pt x="1046" y="962"/>
                </a:cubicBezTo>
                <a:lnTo>
                  <a:pt x="85" y="962"/>
                </a:lnTo>
                <a:cubicBezTo>
                  <a:pt x="75" y="962"/>
                  <a:pt x="68" y="953"/>
                  <a:pt x="68" y="944"/>
                </a:cubicBezTo>
                <a:lnTo>
                  <a:pt x="68" y="369"/>
                </a:lnTo>
                <a:cubicBezTo>
                  <a:pt x="51" y="365"/>
                  <a:pt x="37" y="357"/>
                  <a:pt x="25" y="346"/>
                </a:cubicBezTo>
                <a:cubicBezTo>
                  <a:pt x="10" y="330"/>
                  <a:pt x="0" y="309"/>
                  <a:pt x="0" y="286"/>
                </a:cubicBezTo>
                <a:cubicBezTo>
                  <a:pt x="0" y="282"/>
                  <a:pt x="1" y="279"/>
                  <a:pt x="3" y="277"/>
                </a:cubicBezTo>
                <a:lnTo>
                  <a:pt x="68" y="150"/>
                </a:lnTo>
                <a:lnTo>
                  <a:pt x="68" y="17"/>
                </a:lnTo>
                <a:cubicBezTo>
                  <a:pt x="68" y="8"/>
                  <a:pt x="76" y="0"/>
                  <a:pt x="85" y="0"/>
                </a:cubicBezTo>
                <a:moveTo>
                  <a:pt x="961" y="172"/>
                </a:moveTo>
                <a:lnTo>
                  <a:pt x="857" y="172"/>
                </a:lnTo>
                <a:lnTo>
                  <a:pt x="857" y="286"/>
                </a:lnTo>
                <a:cubicBezTo>
                  <a:pt x="857" y="300"/>
                  <a:pt x="862" y="313"/>
                  <a:pt x="872" y="322"/>
                </a:cubicBezTo>
                <a:cubicBezTo>
                  <a:pt x="881" y="332"/>
                  <a:pt x="895" y="338"/>
                  <a:pt x="909" y="338"/>
                </a:cubicBezTo>
                <a:cubicBezTo>
                  <a:pt x="924" y="338"/>
                  <a:pt x="936" y="332"/>
                  <a:pt x="945" y="322"/>
                </a:cubicBezTo>
                <a:cubicBezTo>
                  <a:pt x="955" y="313"/>
                  <a:pt x="961" y="300"/>
                  <a:pt x="961" y="286"/>
                </a:cubicBezTo>
                <a:lnTo>
                  <a:pt x="961" y="172"/>
                </a:lnTo>
                <a:moveTo>
                  <a:pt x="823" y="172"/>
                </a:moveTo>
                <a:lnTo>
                  <a:pt x="719" y="172"/>
                </a:lnTo>
                <a:lnTo>
                  <a:pt x="719" y="286"/>
                </a:lnTo>
                <a:cubicBezTo>
                  <a:pt x="719" y="300"/>
                  <a:pt x="725" y="313"/>
                  <a:pt x="735" y="322"/>
                </a:cubicBezTo>
                <a:cubicBezTo>
                  <a:pt x="744" y="332"/>
                  <a:pt x="757" y="338"/>
                  <a:pt x="771" y="338"/>
                </a:cubicBezTo>
                <a:cubicBezTo>
                  <a:pt x="786" y="338"/>
                  <a:pt x="799" y="331"/>
                  <a:pt x="808" y="322"/>
                </a:cubicBezTo>
                <a:cubicBezTo>
                  <a:pt x="818" y="312"/>
                  <a:pt x="823" y="300"/>
                  <a:pt x="823" y="286"/>
                </a:cubicBezTo>
                <a:lnTo>
                  <a:pt x="823" y="172"/>
                </a:lnTo>
                <a:moveTo>
                  <a:pt x="686" y="172"/>
                </a:moveTo>
                <a:lnTo>
                  <a:pt x="582" y="172"/>
                </a:lnTo>
                <a:lnTo>
                  <a:pt x="582" y="286"/>
                </a:lnTo>
                <a:cubicBezTo>
                  <a:pt x="582" y="300"/>
                  <a:pt x="588" y="313"/>
                  <a:pt x="597" y="322"/>
                </a:cubicBezTo>
                <a:cubicBezTo>
                  <a:pt x="607" y="332"/>
                  <a:pt x="620" y="338"/>
                  <a:pt x="634" y="338"/>
                </a:cubicBezTo>
                <a:cubicBezTo>
                  <a:pt x="648" y="338"/>
                  <a:pt x="661" y="332"/>
                  <a:pt x="671" y="322"/>
                </a:cubicBezTo>
                <a:cubicBezTo>
                  <a:pt x="680" y="313"/>
                  <a:pt x="686" y="300"/>
                  <a:pt x="686" y="286"/>
                </a:cubicBezTo>
                <a:lnTo>
                  <a:pt x="686" y="172"/>
                </a:lnTo>
                <a:moveTo>
                  <a:pt x="549" y="172"/>
                </a:moveTo>
                <a:lnTo>
                  <a:pt x="445" y="172"/>
                </a:lnTo>
                <a:lnTo>
                  <a:pt x="445" y="286"/>
                </a:lnTo>
                <a:cubicBezTo>
                  <a:pt x="445" y="300"/>
                  <a:pt x="451" y="313"/>
                  <a:pt x="460" y="322"/>
                </a:cubicBezTo>
                <a:cubicBezTo>
                  <a:pt x="470" y="332"/>
                  <a:pt x="483" y="338"/>
                  <a:pt x="497" y="338"/>
                </a:cubicBezTo>
                <a:cubicBezTo>
                  <a:pt x="511" y="338"/>
                  <a:pt x="524" y="332"/>
                  <a:pt x="534" y="322"/>
                </a:cubicBezTo>
                <a:cubicBezTo>
                  <a:pt x="543" y="313"/>
                  <a:pt x="549" y="300"/>
                  <a:pt x="549" y="286"/>
                </a:cubicBezTo>
                <a:lnTo>
                  <a:pt x="549" y="172"/>
                </a:lnTo>
                <a:moveTo>
                  <a:pt x="412" y="172"/>
                </a:moveTo>
                <a:lnTo>
                  <a:pt x="308" y="172"/>
                </a:lnTo>
                <a:lnTo>
                  <a:pt x="308" y="286"/>
                </a:lnTo>
                <a:cubicBezTo>
                  <a:pt x="308" y="300"/>
                  <a:pt x="314" y="313"/>
                  <a:pt x="323" y="322"/>
                </a:cubicBezTo>
                <a:cubicBezTo>
                  <a:pt x="332" y="332"/>
                  <a:pt x="346" y="338"/>
                  <a:pt x="360" y="338"/>
                </a:cubicBezTo>
                <a:cubicBezTo>
                  <a:pt x="375" y="338"/>
                  <a:pt x="387" y="332"/>
                  <a:pt x="396" y="322"/>
                </a:cubicBezTo>
                <a:cubicBezTo>
                  <a:pt x="406" y="313"/>
                  <a:pt x="412" y="300"/>
                  <a:pt x="412" y="286"/>
                </a:cubicBezTo>
                <a:lnTo>
                  <a:pt x="412" y="172"/>
                </a:lnTo>
                <a:moveTo>
                  <a:pt x="275" y="172"/>
                </a:moveTo>
                <a:lnTo>
                  <a:pt x="171" y="172"/>
                </a:lnTo>
                <a:lnTo>
                  <a:pt x="171" y="286"/>
                </a:lnTo>
                <a:cubicBezTo>
                  <a:pt x="171" y="300"/>
                  <a:pt x="176" y="313"/>
                  <a:pt x="186" y="322"/>
                </a:cubicBezTo>
                <a:cubicBezTo>
                  <a:pt x="195" y="332"/>
                  <a:pt x="209" y="338"/>
                  <a:pt x="223" y="338"/>
                </a:cubicBezTo>
                <a:cubicBezTo>
                  <a:pt x="238" y="338"/>
                  <a:pt x="250" y="332"/>
                  <a:pt x="259" y="322"/>
                </a:cubicBezTo>
                <a:cubicBezTo>
                  <a:pt x="269" y="313"/>
                  <a:pt x="275" y="300"/>
                  <a:pt x="275" y="286"/>
                </a:cubicBezTo>
                <a:lnTo>
                  <a:pt x="275" y="172"/>
                </a:lnTo>
                <a:moveTo>
                  <a:pt x="137" y="172"/>
                </a:moveTo>
                <a:lnTo>
                  <a:pt x="94" y="172"/>
                </a:lnTo>
                <a:lnTo>
                  <a:pt x="33" y="289"/>
                </a:lnTo>
                <a:cubicBezTo>
                  <a:pt x="34" y="302"/>
                  <a:pt x="40" y="314"/>
                  <a:pt x="49" y="322"/>
                </a:cubicBezTo>
                <a:cubicBezTo>
                  <a:pt x="58" y="332"/>
                  <a:pt x="71" y="338"/>
                  <a:pt x="85" y="338"/>
                </a:cubicBezTo>
                <a:cubicBezTo>
                  <a:pt x="100" y="338"/>
                  <a:pt x="113" y="332"/>
                  <a:pt x="122" y="322"/>
                </a:cubicBezTo>
                <a:cubicBezTo>
                  <a:pt x="132" y="313"/>
                  <a:pt x="137" y="300"/>
                  <a:pt x="137" y="286"/>
                </a:cubicBezTo>
                <a:lnTo>
                  <a:pt x="137" y="172"/>
                </a:lnTo>
                <a:moveTo>
                  <a:pt x="1030" y="33"/>
                </a:moveTo>
                <a:lnTo>
                  <a:pt x="101" y="33"/>
                </a:lnTo>
                <a:lnTo>
                  <a:pt x="101" y="138"/>
                </a:lnTo>
                <a:lnTo>
                  <a:pt x="1030" y="138"/>
                </a:lnTo>
                <a:lnTo>
                  <a:pt x="1030" y="33"/>
                </a:lnTo>
                <a:moveTo>
                  <a:pt x="829" y="70"/>
                </a:moveTo>
                <a:cubicBezTo>
                  <a:pt x="838" y="70"/>
                  <a:pt x="845" y="77"/>
                  <a:pt x="845" y="86"/>
                </a:cubicBezTo>
                <a:cubicBezTo>
                  <a:pt x="845" y="95"/>
                  <a:pt x="838" y="103"/>
                  <a:pt x="829" y="103"/>
                </a:cubicBezTo>
                <a:lnTo>
                  <a:pt x="804" y="103"/>
                </a:lnTo>
                <a:cubicBezTo>
                  <a:pt x="795" y="103"/>
                  <a:pt x="788" y="95"/>
                  <a:pt x="788" y="86"/>
                </a:cubicBezTo>
                <a:cubicBezTo>
                  <a:pt x="788" y="77"/>
                  <a:pt x="795" y="70"/>
                  <a:pt x="804" y="70"/>
                </a:cubicBezTo>
                <a:lnTo>
                  <a:pt x="829" y="70"/>
                </a:lnTo>
                <a:moveTo>
                  <a:pt x="909" y="70"/>
                </a:moveTo>
                <a:cubicBezTo>
                  <a:pt x="918" y="70"/>
                  <a:pt x="926" y="77"/>
                  <a:pt x="926" y="86"/>
                </a:cubicBezTo>
                <a:cubicBezTo>
                  <a:pt x="926" y="95"/>
                  <a:pt x="918" y="103"/>
                  <a:pt x="909" y="103"/>
                </a:cubicBezTo>
                <a:lnTo>
                  <a:pt x="885" y="103"/>
                </a:lnTo>
                <a:cubicBezTo>
                  <a:pt x="876" y="103"/>
                  <a:pt x="868" y="95"/>
                  <a:pt x="868" y="86"/>
                </a:cubicBezTo>
                <a:cubicBezTo>
                  <a:pt x="868" y="77"/>
                  <a:pt x="876" y="70"/>
                  <a:pt x="885" y="70"/>
                </a:cubicBezTo>
                <a:lnTo>
                  <a:pt x="909" y="7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45" name="Google Shape;745;p43"/>
          <p:cNvSpPr/>
          <p:nvPr/>
        </p:nvSpPr>
        <p:spPr>
          <a:xfrm>
            <a:off x="3340750" y="3311367"/>
            <a:ext cx="407160" cy="310320"/>
          </a:xfrm>
          <a:custGeom>
            <a:rect b="b" l="l" r="r" t="t"/>
            <a:pathLst>
              <a:path extrusionOk="0" h="862" w="1131">
                <a:moveTo>
                  <a:pt x="473" y="486"/>
                </a:moveTo>
                <a:cubicBezTo>
                  <a:pt x="493" y="502"/>
                  <a:pt x="519" y="510"/>
                  <a:pt x="549" y="512"/>
                </a:cubicBezTo>
                <a:lnTo>
                  <a:pt x="549" y="302"/>
                </a:lnTo>
                <a:cubicBezTo>
                  <a:pt x="549" y="293"/>
                  <a:pt x="556" y="285"/>
                  <a:pt x="565" y="285"/>
                </a:cubicBezTo>
                <a:cubicBezTo>
                  <a:pt x="574" y="285"/>
                  <a:pt x="582" y="293"/>
                  <a:pt x="582" y="302"/>
                </a:cubicBezTo>
                <a:lnTo>
                  <a:pt x="582" y="512"/>
                </a:lnTo>
                <a:cubicBezTo>
                  <a:pt x="611" y="510"/>
                  <a:pt x="638" y="502"/>
                  <a:pt x="657" y="486"/>
                </a:cubicBezTo>
                <a:cubicBezTo>
                  <a:pt x="687" y="460"/>
                  <a:pt x="694" y="419"/>
                  <a:pt x="694" y="381"/>
                </a:cubicBezTo>
                <a:cubicBezTo>
                  <a:pt x="694" y="334"/>
                  <a:pt x="682" y="284"/>
                  <a:pt x="654" y="245"/>
                </a:cubicBezTo>
                <a:cubicBezTo>
                  <a:pt x="631" y="212"/>
                  <a:pt x="600" y="192"/>
                  <a:pt x="565" y="192"/>
                </a:cubicBezTo>
                <a:cubicBezTo>
                  <a:pt x="531" y="192"/>
                  <a:pt x="499" y="212"/>
                  <a:pt x="476" y="245"/>
                </a:cubicBezTo>
                <a:cubicBezTo>
                  <a:pt x="449" y="284"/>
                  <a:pt x="436" y="334"/>
                  <a:pt x="436" y="381"/>
                </a:cubicBezTo>
                <a:cubicBezTo>
                  <a:pt x="436" y="419"/>
                  <a:pt x="444" y="460"/>
                  <a:pt x="473" y="486"/>
                </a:cubicBezTo>
                <a:moveTo>
                  <a:pt x="446" y="845"/>
                </a:moveTo>
                <a:cubicBezTo>
                  <a:pt x="446" y="854"/>
                  <a:pt x="438" y="862"/>
                  <a:pt x="429" y="862"/>
                </a:cubicBezTo>
                <a:cubicBezTo>
                  <a:pt x="420" y="862"/>
                  <a:pt x="412" y="854"/>
                  <a:pt x="412" y="845"/>
                </a:cubicBezTo>
                <a:lnTo>
                  <a:pt x="412" y="824"/>
                </a:lnTo>
                <a:cubicBezTo>
                  <a:pt x="412" y="811"/>
                  <a:pt x="418" y="798"/>
                  <a:pt x="427" y="790"/>
                </a:cubicBezTo>
                <a:cubicBezTo>
                  <a:pt x="436" y="781"/>
                  <a:pt x="448" y="775"/>
                  <a:pt x="461" y="775"/>
                </a:cubicBezTo>
                <a:lnTo>
                  <a:pt x="549" y="775"/>
                </a:lnTo>
                <a:lnTo>
                  <a:pt x="549" y="695"/>
                </a:lnTo>
                <a:lnTo>
                  <a:pt x="471" y="695"/>
                </a:lnTo>
                <a:cubicBezTo>
                  <a:pt x="455" y="695"/>
                  <a:pt x="440" y="688"/>
                  <a:pt x="430" y="678"/>
                </a:cubicBezTo>
                <a:cubicBezTo>
                  <a:pt x="419" y="667"/>
                  <a:pt x="412" y="652"/>
                  <a:pt x="412" y="636"/>
                </a:cubicBezTo>
                <a:cubicBezTo>
                  <a:pt x="412" y="620"/>
                  <a:pt x="419" y="606"/>
                  <a:pt x="430" y="595"/>
                </a:cubicBezTo>
                <a:cubicBezTo>
                  <a:pt x="440" y="585"/>
                  <a:pt x="455" y="578"/>
                  <a:pt x="471" y="578"/>
                </a:cubicBezTo>
                <a:lnTo>
                  <a:pt x="549" y="578"/>
                </a:lnTo>
                <a:lnTo>
                  <a:pt x="549" y="544"/>
                </a:lnTo>
                <a:cubicBezTo>
                  <a:pt x="511" y="543"/>
                  <a:pt x="478" y="533"/>
                  <a:pt x="452" y="510"/>
                </a:cubicBezTo>
                <a:cubicBezTo>
                  <a:pt x="442" y="502"/>
                  <a:pt x="433" y="492"/>
                  <a:pt x="426" y="480"/>
                </a:cubicBezTo>
                <a:lnTo>
                  <a:pt x="344" y="480"/>
                </a:lnTo>
                <a:lnTo>
                  <a:pt x="344" y="814"/>
                </a:lnTo>
                <a:cubicBezTo>
                  <a:pt x="344" y="824"/>
                  <a:pt x="337" y="831"/>
                  <a:pt x="328" y="831"/>
                </a:cubicBezTo>
                <a:lnTo>
                  <a:pt x="301" y="831"/>
                </a:lnTo>
                <a:lnTo>
                  <a:pt x="301" y="845"/>
                </a:lnTo>
                <a:cubicBezTo>
                  <a:pt x="301" y="854"/>
                  <a:pt x="294" y="862"/>
                  <a:pt x="285" y="862"/>
                </a:cubicBezTo>
                <a:cubicBezTo>
                  <a:pt x="276" y="862"/>
                  <a:pt x="268" y="854"/>
                  <a:pt x="268" y="845"/>
                </a:cubicBezTo>
                <a:lnTo>
                  <a:pt x="268" y="831"/>
                </a:lnTo>
                <a:lnTo>
                  <a:pt x="129" y="831"/>
                </a:lnTo>
                <a:lnTo>
                  <a:pt x="129" y="845"/>
                </a:lnTo>
                <a:cubicBezTo>
                  <a:pt x="129" y="854"/>
                  <a:pt x="122" y="862"/>
                  <a:pt x="113" y="862"/>
                </a:cubicBezTo>
                <a:cubicBezTo>
                  <a:pt x="104" y="862"/>
                  <a:pt x="96" y="854"/>
                  <a:pt x="96" y="845"/>
                </a:cubicBezTo>
                <a:lnTo>
                  <a:pt x="96" y="831"/>
                </a:lnTo>
                <a:lnTo>
                  <a:pt x="70" y="831"/>
                </a:lnTo>
                <a:cubicBezTo>
                  <a:pt x="61" y="831"/>
                  <a:pt x="53" y="824"/>
                  <a:pt x="53" y="814"/>
                </a:cubicBezTo>
                <a:lnTo>
                  <a:pt x="53" y="480"/>
                </a:lnTo>
                <a:lnTo>
                  <a:pt x="16" y="480"/>
                </a:lnTo>
                <a:cubicBezTo>
                  <a:pt x="7" y="480"/>
                  <a:pt x="0" y="473"/>
                  <a:pt x="0" y="464"/>
                </a:cubicBezTo>
                <a:lnTo>
                  <a:pt x="0" y="369"/>
                </a:lnTo>
                <a:cubicBezTo>
                  <a:pt x="0" y="360"/>
                  <a:pt x="7" y="353"/>
                  <a:pt x="16" y="353"/>
                </a:cubicBezTo>
                <a:lnTo>
                  <a:pt x="161" y="353"/>
                </a:lnTo>
                <a:cubicBezTo>
                  <a:pt x="171" y="353"/>
                  <a:pt x="178" y="359"/>
                  <a:pt x="178" y="369"/>
                </a:cubicBezTo>
                <a:cubicBezTo>
                  <a:pt x="178" y="378"/>
                  <a:pt x="171" y="386"/>
                  <a:pt x="161" y="386"/>
                </a:cubicBezTo>
                <a:lnTo>
                  <a:pt x="33" y="386"/>
                </a:lnTo>
                <a:lnTo>
                  <a:pt x="33" y="447"/>
                </a:lnTo>
                <a:lnTo>
                  <a:pt x="412" y="447"/>
                </a:lnTo>
                <a:cubicBezTo>
                  <a:pt x="407" y="430"/>
                  <a:pt x="404" y="409"/>
                  <a:pt x="403" y="386"/>
                </a:cubicBezTo>
                <a:lnTo>
                  <a:pt x="236" y="386"/>
                </a:lnTo>
                <a:cubicBezTo>
                  <a:pt x="227" y="386"/>
                  <a:pt x="220" y="378"/>
                  <a:pt x="220" y="369"/>
                </a:cubicBezTo>
                <a:cubicBezTo>
                  <a:pt x="220" y="359"/>
                  <a:pt x="227" y="353"/>
                  <a:pt x="236" y="353"/>
                </a:cubicBezTo>
                <a:lnTo>
                  <a:pt x="405" y="353"/>
                </a:lnTo>
                <a:cubicBezTo>
                  <a:pt x="406" y="340"/>
                  <a:pt x="408" y="328"/>
                  <a:pt x="410" y="316"/>
                </a:cubicBezTo>
                <a:lnTo>
                  <a:pt x="349" y="316"/>
                </a:lnTo>
                <a:cubicBezTo>
                  <a:pt x="335" y="316"/>
                  <a:pt x="323" y="311"/>
                  <a:pt x="314" y="302"/>
                </a:cubicBezTo>
                <a:cubicBezTo>
                  <a:pt x="305" y="293"/>
                  <a:pt x="300" y="281"/>
                  <a:pt x="300" y="268"/>
                </a:cubicBezTo>
                <a:lnTo>
                  <a:pt x="300" y="49"/>
                </a:lnTo>
                <a:cubicBezTo>
                  <a:pt x="300" y="35"/>
                  <a:pt x="305" y="23"/>
                  <a:pt x="314" y="14"/>
                </a:cubicBezTo>
                <a:cubicBezTo>
                  <a:pt x="323" y="6"/>
                  <a:pt x="335" y="0"/>
                  <a:pt x="349" y="0"/>
                </a:cubicBezTo>
                <a:lnTo>
                  <a:pt x="782" y="0"/>
                </a:lnTo>
                <a:cubicBezTo>
                  <a:pt x="795" y="0"/>
                  <a:pt x="807" y="6"/>
                  <a:pt x="816" y="14"/>
                </a:cubicBezTo>
                <a:cubicBezTo>
                  <a:pt x="825" y="23"/>
                  <a:pt x="831" y="35"/>
                  <a:pt x="831" y="49"/>
                </a:cubicBezTo>
                <a:lnTo>
                  <a:pt x="831" y="121"/>
                </a:lnTo>
                <a:cubicBezTo>
                  <a:pt x="831" y="130"/>
                  <a:pt x="823" y="137"/>
                  <a:pt x="814" y="137"/>
                </a:cubicBezTo>
                <a:cubicBezTo>
                  <a:pt x="805" y="137"/>
                  <a:pt x="797" y="130"/>
                  <a:pt x="797" y="121"/>
                </a:cubicBezTo>
                <a:lnTo>
                  <a:pt x="797" y="49"/>
                </a:lnTo>
                <a:cubicBezTo>
                  <a:pt x="797" y="45"/>
                  <a:pt x="796" y="41"/>
                  <a:pt x="793" y="38"/>
                </a:cubicBezTo>
                <a:cubicBezTo>
                  <a:pt x="790" y="35"/>
                  <a:pt x="786" y="33"/>
                  <a:pt x="782" y="33"/>
                </a:cubicBezTo>
                <a:lnTo>
                  <a:pt x="349" y="33"/>
                </a:lnTo>
                <a:cubicBezTo>
                  <a:pt x="344" y="33"/>
                  <a:pt x="341" y="35"/>
                  <a:pt x="338" y="38"/>
                </a:cubicBezTo>
                <a:cubicBezTo>
                  <a:pt x="335" y="41"/>
                  <a:pt x="333" y="45"/>
                  <a:pt x="333" y="49"/>
                </a:cubicBezTo>
                <a:lnTo>
                  <a:pt x="333" y="268"/>
                </a:lnTo>
                <a:cubicBezTo>
                  <a:pt x="333" y="272"/>
                  <a:pt x="335" y="276"/>
                  <a:pt x="338" y="279"/>
                </a:cubicBezTo>
                <a:cubicBezTo>
                  <a:pt x="341" y="281"/>
                  <a:pt x="344" y="283"/>
                  <a:pt x="349" y="283"/>
                </a:cubicBezTo>
                <a:lnTo>
                  <a:pt x="420" y="283"/>
                </a:lnTo>
                <a:cubicBezTo>
                  <a:pt x="427" y="262"/>
                  <a:pt x="437" y="243"/>
                  <a:pt x="449" y="226"/>
                </a:cubicBezTo>
                <a:cubicBezTo>
                  <a:pt x="478" y="185"/>
                  <a:pt x="519" y="159"/>
                  <a:pt x="565" y="159"/>
                </a:cubicBezTo>
                <a:cubicBezTo>
                  <a:pt x="611" y="159"/>
                  <a:pt x="652" y="185"/>
                  <a:pt x="681" y="226"/>
                </a:cubicBezTo>
                <a:cubicBezTo>
                  <a:pt x="693" y="243"/>
                  <a:pt x="703" y="262"/>
                  <a:pt x="711" y="283"/>
                </a:cubicBezTo>
                <a:lnTo>
                  <a:pt x="782" y="283"/>
                </a:lnTo>
                <a:cubicBezTo>
                  <a:pt x="786" y="283"/>
                  <a:pt x="790" y="281"/>
                  <a:pt x="793" y="279"/>
                </a:cubicBezTo>
                <a:cubicBezTo>
                  <a:pt x="796" y="276"/>
                  <a:pt x="797" y="272"/>
                  <a:pt x="797" y="268"/>
                </a:cubicBezTo>
                <a:lnTo>
                  <a:pt x="797" y="196"/>
                </a:lnTo>
                <a:cubicBezTo>
                  <a:pt x="797" y="187"/>
                  <a:pt x="805" y="179"/>
                  <a:pt x="814" y="179"/>
                </a:cubicBezTo>
                <a:cubicBezTo>
                  <a:pt x="823" y="179"/>
                  <a:pt x="830" y="187"/>
                  <a:pt x="830" y="196"/>
                </a:cubicBezTo>
                <a:lnTo>
                  <a:pt x="830" y="268"/>
                </a:lnTo>
                <a:cubicBezTo>
                  <a:pt x="830" y="281"/>
                  <a:pt x="825" y="293"/>
                  <a:pt x="816" y="302"/>
                </a:cubicBezTo>
                <a:cubicBezTo>
                  <a:pt x="807" y="311"/>
                  <a:pt x="795" y="316"/>
                  <a:pt x="782" y="316"/>
                </a:cubicBezTo>
                <a:lnTo>
                  <a:pt x="720" y="316"/>
                </a:lnTo>
                <a:cubicBezTo>
                  <a:pt x="723" y="328"/>
                  <a:pt x="725" y="340"/>
                  <a:pt x="726" y="353"/>
                </a:cubicBezTo>
                <a:lnTo>
                  <a:pt x="1114" y="353"/>
                </a:lnTo>
                <a:cubicBezTo>
                  <a:pt x="1123" y="353"/>
                  <a:pt x="1131" y="360"/>
                  <a:pt x="1131" y="369"/>
                </a:cubicBezTo>
                <a:lnTo>
                  <a:pt x="1131" y="464"/>
                </a:lnTo>
                <a:cubicBezTo>
                  <a:pt x="1131" y="473"/>
                  <a:pt x="1123" y="480"/>
                  <a:pt x="1114" y="480"/>
                </a:cubicBezTo>
                <a:lnTo>
                  <a:pt x="1077" y="480"/>
                </a:lnTo>
                <a:lnTo>
                  <a:pt x="1077" y="814"/>
                </a:lnTo>
                <a:cubicBezTo>
                  <a:pt x="1077" y="824"/>
                  <a:pt x="1070" y="831"/>
                  <a:pt x="1061" y="831"/>
                </a:cubicBezTo>
                <a:lnTo>
                  <a:pt x="1034" y="831"/>
                </a:lnTo>
                <a:lnTo>
                  <a:pt x="1034" y="845"/>
                </a:lnTo>
                <a:cubicBezTo>
                  <a:pt x="1034" y="854"/>
                  <a:pt x="1027" y="862"/>
                  <a:pt x="1018" y="862"/>
                </a:cubicBezTo>
                <a:cubicBezTo>
                  <a:pt x="1009" y="862"/>
                  <a:pt x="1001" y="854"/>
                  <a:pt x="1001" y="845"/>
                </a:cubicBezTo>
                <a:lnTo>
                  <a:pt x="1001" y="831"/>
                </a:lnTo>
                <a:lnTo>
                  <a:pt x="862" y="831"/>
                </a:lnTo>
                <a:lnTo>
                  <a:pt x="862" y="845"/>
                </a:lnTo>
                <a:cubicBezTo>
                  <a:pt x="862" y="854"/>
                  <a:pt x="856" y="862"/>
                  <a:pt x="846" y="862"/>
                </a:cubicBezTo>
                <a:cubicBezTo>
                  <a:pt x="837" y="862"/>
                  <a:pt x="829" y="854"/>
                  <a:pt x="829" y="845"/>
                </a:cubicBezTo>
                <a:lnTo>
                  <a:pt x="829" y="831"/>
                </a:lnTo>
                <a:lnTo>
                  <a:pt x="803" y="831"/>
                </a:lnTo>
                <a:cubicBezTo>
                  <a:pt x="794" y="831"/>
                  <a:pt x="786" y="824"/>
                  <a:pt x="786" y="814"/>
                </a:cubicBezTo>
                <a:lnTo>
                  <a:pt x="786" y="480"/>
                </a:lnTo>
                <a:lnTo>
                  <a:pt x="704" y="480"/>
                </a:lnTo>
                <a:cubicBezTo>
                  <a:pt x="697" y="492"/>
                  <a:pt x="689" y="502"/>
                  <a:pt x="679" y="510"/>
                </a:cubicBezTo>
                <a:cubicBezTo>
                  <a:pt x="653" y="533"/>
                  <a:pt x="619" y="543"/>
                  <a:pt x="582" y="544"/>
                </a:cubicBezTo>
                <a:lnTo>
                  <a:pt x="582" y="578"/>
                </a:lnTo>
                <a:lnTo>
                  <a:pt x="660" y="578"/>
                </a:lnTo>
                <a:cubicBezTo>
                  <a:pt x="676" y="578"/>
                  <a:pt x="690" y="585"/>
                  <a:pt x="701" y="595"/>
                </a:cubicBezTo>
                <a:cubicBezTo>
                  <a:pt x="711" y="606"/>
                  <a:pt x="718" y="620"/>
                  <a:pt x="718" y="636"/>
                </a:cubicBezTo>
                <a:cubicBezTo>
                  <a:pt x="718" y="652"/>
                  <a:pt x="711" y="667"/>
                  <a:pt x="701" y="678"/>
                </a:cubicBezTo>
                <a:cubicBezTo>
                  <a:pt x="690" y="688"/>
                  <a:pt x="676" y="695"/>
                  <a:pt x="660" y="695"/>
                </a:cubicBezTo>
                <a:lnTo>
                  <a:pt x="582" y="695"/>
                </a:lnTo>
                <a:lnTo>
                  <a:pt x="582" y="775"/>
                </a:lnTo>
                <a:lnTo>
                  <a:pt x="669" y="775"/>
                </a:lnTo>
                <a:cubicBezTo>
                  <a:pt x="683" y="775"/>
                  <a:pt x="695" y="781"/>
                  <a:pt x="704" y="790"/>
                </a:cubicBezTo>
                <a:cubicBezTo>
                  <a:pt x="712" y="798"/>
                  <a:pt x="718" y="811"/>
                  <a:pt x="718" y="824"/>
                </a:cubicBezTo>
                <a:lnTo>
                  <a:pt x="718" y="845"/>
                </a:lnTo>
                <a:cubicBezTo>
                  <a:pt x="718" y="854"/>
                  <a:pt x="711" y="862"/>
                  <a:pt x="701" y="862"/>
                </a:cubicBezTo>
                <a:cubicBezTo>
                  <a:pt x="692" y="862"/>
                  <a:pt x="685" y="854"/>
                  <a:pt x="685" y="845"/>
                </a:cubicBezTo>
                <a:lnTo>
                  <a:pt x="685" y="824"/>
                </a:lnTo>
                <a:cubicBezTo>
                  <a:pt x="685" y="820"/>
                  <a:pt x="683" y="816"/>
                  <a:pt x="680" y="813"/>
                </a:cubicBezTo>
                <a:cubicBezTo>
                  <a:pt x="677" y="810"/>
                  <a:pt x="673" y="808"/>
                  <a:pt x="669" y="808"/>
                </a:cubicBezTo>
                <a:lnTo>
                  <a:pt x="582" y="808"/>
                </a:lnTo>
                <a:lnTo>
                  <a:pt x="582" y="845"/>
                </a:lnTo>
                <a:cubicBezTo>
                  <a:pt x="582" y="854"/>
                  <a:pt x="574" y="862"/>
                  <a:pt x="565" y="862"/>
                </a:cubicBezTo>
                <a:cubicBezTo>
                  <a:pt x="556" y="862"/>
                  <a:pt x="549" y="854"/>
                  <a:pt x="549" y="845"/>
                </a:cubicBezTo>
                <a:lnTo>
                  <a:pt x="549" y="808"/>
                </a:lnTo>
                <a:lnTo>
                  <a:pt x="461" y="808"/>
                </a:lnTo>
                <a:cubicBezTo>
                  <a:pt x="457" y="808"/>
                  <a:pt x="453" y="810"/>
                  <a:pt x="450" y="813"/>
                </a:cubicBezTo>
                <a:cubicBezTo>
                  <a:pt x="447" y="816"/>
                  <a:pt x="446" y="820"/>
                  <a:pt x="446" y="824"/>
                </a:cubicBezTo>
                <a:lnTo>
                  <a:pt x="446" y="845"/>
                </a:lnTo>
                <a:moveTo>
                  <a:pt x="660" y="611"/>
                </a:moveTo>
                <a:lnTo>
                  <a:pt x="471" y="611"/>
                </a:lnTo>
                <a:cubicBezTo>
                  <a:pt x="464" y="611"/>
                  <a:pt x="459" y="615"/>
                  <a:pt x="453" y="619"/>
                </a:cubicBezTo>
                <a:cubicBezTo>
                  <a:pt x="449" y="624"/>
                  <a:pt x="446" y="630"/>
                  <a:pt x="446" y="636"/>
                </a:cubicBezTo>
                <a:cubicBezTo>
                  <a:pt x="446" y="643"/>
                  <a:pt x="449" y="650"/>
                  <a:pt x="453" y="654"/>
                </a:cubicBezTo>
                <a:cubicBezTo>
                  <a:pt x="459" y="659"/>
                  <a:pt x="464" y="662"/>
                  <a:pt x="471" y="662"/>
                </a:cubicBezTo>
                <a:lnTo>
                  <a:pt x="660" y="662"/>
                </a:lnTo>
                <a:cubicBezTo>
                  <a:pt x="666" y="662"/>
                  <a:pt x="673" y="659"/>
                  <a:pt x="677" y="654"/>
                </a:cubicBezTo>
                <a:cubicBezTo>
                  <a:pt x="682" y="650"/>
                  <a:pt x="685" y="643"/>
                  <a:pt x="685" y="636"/>
                </a:cubicBezTo>
                <a:cubicBezTo>
                  <a:pt x="685" y="629"/>
                  <a:pt x="682" y="623"/>
                  <a:pt x="677" y="619"/>
                </a:cubicBezTo>
                <a:cubicBezTo>
                  <a:pt x="673" y="614"/>
                  <a:pt x="666" y="611"/>
                  <a:pt x="660" y="611"/>
                </a:cubicBezTo>
                <a:moveTo>
                  <a:pt x="727" y="386"/>
                </a:moveTo>
                <a:cubicBezTo>
                  <a:pt x="727" y="409"/>
                  <a:pt x="724" y="430"/>
                  <a:pt x="718" y="447"/>
                </a:cubicBezTo>
                <a:lnTo>
                  <a:pt x="1098" y="447"/>
                </a:lnTo>
                <a:lnTo>
                  <a:pt x="1098" y="386"/>
                </a:lnTo>
                <a:lnTo>
                  <a:pt x="727" y="386"/>
                </a:lnTo>
                <a:moveTo>
                  <a:pt x="916" y="655"/>
                </a:moveTo>
                <a:cubicBezTo>
                  <a:pt x="907" y="655"/>
                  <a:pt x="900" y="649"/>
                  <a:pt x="900" y="639"/>
                </a:cubicBezTo>
                <a:cubicBezTo>
                  <a:pt x="900" y="630"/>
                  <a:pt x="907" y="622"/>
                  <a:pt x="916" y="622"/>
                </a:cubicBezTo>
                <a:lnTo>
                  <a:pt x="947" y="622"/>
                </a:lnTo>
                <a:cubicBezTo>
                  <a:pt x="956" y="622"/>
                  <a:pt x="963" y="630"/>
                  <a:pt x="963" y="639"/>
                </a:cubicBezTo>
                <a:cubicBezTo>
                  <a:pt x="963" y="649"/>
                  <a:pt x="956" y="655"/>
                  <a:pt x="947" y="655"/>
                </a:cubicBezTo>
                <a:lnTo>
                  <a:pt x="916" y="655"/>
                </a:lnTo>
                <a:moveTo>
                  <a:pt x="184" y="655"/>
                </a:moveTo>
                <a:cubicBezTo>
                  <a:pt x="174" y="655"/>
                  <a:pt x="167" y="649"/>
                  <a:pt x="167" y="639"/>
                </a:cubicBezTo>
                <a:cubicBezTo>
                  <a:pt x="167" y="630"/>
                  <a:pt x="174" y="622"/>
                  <a:pt x="184" y="622"/>
                </a:cubicBezTo>
                <a:lnTo>
                  <a:pt x="214" y="622"/>
                </a:lnTo>
                <a:cubicBezTo>
                  <a:pt x="223" y="622"/>
                  <a:pt x="231" y="630"/>
                  <a:pt x="231" y="639"/>
                </a:cubicBezTo>
                <a:cubicBezTo>
                  <a:pt x="231" y="649"/>
                  <a:pt x="223" y="655"/>
                  <a:pt x="214" y="655"/>
                </a:cubicBezTo>
                <a:lnTo>
                  <a:pt x="184" y="655"/>
                </a:lnTo>
                <a:moveTo>
                  <a:pt x="894" y="686"/>
                </a:moveTo>
                <a:cubicBezTo>
                  <a:pt x="903" y="686"/>
                  <a:pt x="911" y="694"/>
                  <a:pt x="911" y="703"/>
                </a:cubicBezTo>
                <a:cubicBezTo>
                  <a:pt x="911" y="712"/>
                  <a:pt x="903" y="719"/>
                  <a:pt x="894" y="719"/>
                </a:cubicBezTo>
                <a:lnTo>
                  <a:pt x="819" y="719"/>
                </a:lnTo>
                <a:lnTo>
                  <a:pt x="819" y="798"/>
                </a:lnTo>
                <a:lnTo>
                  <a:pt x="1044" y="798"/>
                </a:lnTo>
                <a:lnTo>
                  <a:pt x="1044" y="719"/>
                </a:lnTo>
                <a:lnTo>
                  <a:pt x="969" y="719"/>
                </a:lnTo>
                <a:cubicBezTo>
                  <a:pt x="960" y="719"/>
                  <a:pt x="953" y="712"/>
                  <a:pt x="953" y="703"/>
                </a:cubicBezTo>
                <a:cubicBezTo>
                  <a:pt x="953" y="694"/>
                  <a:pt x="960" y="686"/>
                  <a:pt x="969" y="686"/>
                </a:cubicBezTo>
                <a:lnTo>
                  <a:pt x="1044" y="686"/>
                </a:lnTo>
                <a:lnTo>
                  <a:pt x="1044" y="591"/>
                </a:lnTo>
                <a:lnTo>
                  <a:pt x="819" y="591"/>
                </a:lnTo>
                <a:lnTo>
                  <a:pt x="819" y="686"/>
                </a:lnTo>
                <a:lnTo>
                  <a:pt x="894" y="686"/>
                </a:lnTo>
                <a:moveTo>
                  <a:pt x="819" y="558"/>
                </a:moveTo>
                <a:lnTo>
                  <a:pt x="1044" y="558"/>
                </a:lnTo>
                <a:lnTo>
                  <a:pt x="1044" y="480"/>
                </a:lnTo>
                <a:lnTo>
                  <a:pt x="819" y="480"/>
                </a:lnTo>
                <a:lnTo>
                  <a:pt x="819" y="558"/>
                </a:lnTo>
                <a:moveTo>
                  <a:pt x="86" y="558"/>
                </a:moveTo>
                <a:lnTo>
                  <a:pt x="311" y="558"/>
                </a:lnTo>
                <a:lnTo>
                  <a:pt x="311" y="480"/>
                </a:lnTo>
                <a:lnTo>
                  <a:pt x="86" y="480"/>
                </a:lnTo>
                <a:lnTo>
                  <a:pt x="86" y="558"/>
                </a:lnTo>
                <a:moveTo>
                  <a:pt x="311" y="719"/>
                </a:moveTo>
                <a:lnTo>
                  <a:pt x="86" y="719"/>
                </a:lnTo>
                <a:lnTo>
                  <a:pt x="86" y="798"/>
                </a:lnTo>
                <a:lnTo>
                  <a:pt x="311" y="798"/>
                </a:lnTo>
                <a:lnTo>
                  <a:pt x="311" y="719"/>
                </a:lnTo>
                <a:moveTo>
                  <a:pt x="311" y="591"/>
                </a:moveTo>
                <a:lnTo>
                  <a:pt x="86" y="591"/>
                </a:lnTo>
                <a:lnTo>
                  <a:pt x="86" y="686"/>
                </a:lnTo>
                <a:lnTo>
                  <a:pt x="311" y="686"/>
                </a:lnTo>
                <a:lnTo>
                  <a:pt x="311" y="59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46" name="Google Shape;746;p43"/>
          <p:cNvSpPr/>
          <p:nvPr/>
        </p:nvSpPr>
        <p:spPr>
          <a:xfrm>
            <a:off x="4409278" y="2619567"/>
            <a:ext cx="407160" cy="378360"/>
          </a:xfrm>
          <a:custGeom>
            <a:rect b="b" l="l" r="r" t="t"/>
            <a:pathLst>
              <a:path extrusionOk="0" h="1051" w="1131">
                <a:moveTo>
                  <a:pt x="629" y="678"/>
                </a:moveTo>
                <a:cubicBezTo>
                  <a:pt x="636" y="684"/>
                  <a:pt x="636" y="694"/>
                  <a:pt x="630" y="701"/>
                </a:cubicBezTo>
                <a:cubicBezTo>
                  <a:pt x="624" y="708"/>
                  <a:pt x="614" y="709"/>
                  <a:pt x="607" y="702"/>
                </a:cubicBezTo>
                <a:cubicBezTo>
                  <a:pt x="607" y="702"/>
                  <a:pt x="598" y="694"/>
                  <a:pt x="582" y="691"/>
                </a:cubicBezTo>
                <a:lnTo>
                  <a:pt x="582" y="779"/>
                </a:lnTo>
                <a:cubicBezTo>
                  <a:pt x="588" y="781"/>
                  <a:pt x="593" y="783"/>
                  <a:pt x="599" y="785"/>
                </a:cubicBezTo>
                <a:cubicBezTo>
                  <a:pt x="626" y="795"/>
                  <a:pt x="642" y="813"/>
                  <a:pt x="649" y="833"/>
                </a:cubicBezTo>
                <a:cubicBezTo>
                  <a:pt x="653" y="846"/>
                  <a:pt x="654" y="861"/>
                  <a:pt x="651" y="874"/>
                </a:cubicBezTo>
                <a:cubicBezTo>
                  <a:pt x="649" y="888"/>
                  <a:pt x="643" y="901"/>
                  <a:pt x="634" y="912"/>
                </a:cubicBezTo>
                <a:cubicBezTo>
                  <a:pt x="622" y="928"/>
                  <a:pt x="604" y="940"/>
                  <a:pt x="582" y="944"/>
                </a:cubicBezTo>
                <a:lnTo>
                  <a:pt x="582" y="966"/>
                </a:lnTo>
                <a:cubicBezTo>
                  <a:pt x="582" y="975"/>
                  <a:pt x="575" y="983"/>
                  <a:pt x="566" y="983"/>
                </a:cubicBezTo>
                <a:cubicBezTo>
                  <a:pt x="557" y="983"/>
                  <a:pt x="549" y="975"/>
                  <a:pt x="549" y="966"/>
                </a:cubicBezTo>
                <a:lnTo>
                  <a:pt x="549" y="945"/>
                </a:lnTo>
                <a:cubicBezTo>
                  <a:pt x="541" y="945"/>
                  <a:pt x="534" y="944"/>
                  <a:pt x="527" y="942"/>
                </a:cubicBezTo>
                <a:cubicBezTo>
                  <a:pt x="515" y="939"/>
                  <a:pt x="503" y="934"/>
                  <a:pt x="489" y="925"/>
                </a:cubicBezTo>
                <a:cubicBezTo>
                  <a:pt x="482" y="920"/>
                  <a:pt x="479" y="909"/>
                  <a:pt x="484" y="902"/>
                </a:cubicBezTo>
                <a:cubicBezTo>
                  <a:pt x="489" y="894"/>
                  <a:pt x="500" y="892"/>
                  <a:pt x="507" y="897"/>
                </a:cubicBezTo>
                <a:cubicBezTo>
                  <a:pt x="518" y="904"/>
                  <a:pt x="527" y="908"/>
                  <a:pt x="535" y="910"/>
                </a:cubicBezTo>
                <a:cubicBezTo>
                  <a:pt x="539" y="911"/>
                  <a:pt x="544" y="912"/>
                  <a:pt x="549" y="912"/>
                </a:cubicBezTo>
                <a:lnTo>
                  <a:pt x="549" y="801"/>
                </a:lnTo>
                <a:cubicBezTo>
                  <a:pt x="536" y="796"/>
                  <a:pt x="523" y="789"/>
                  <a:pt x="511" y="780"/>
                </a:cubicBezTo>
                <a:cubicBezTo>
                  <a:pt x="502" y="772"/>
                  <a:pt x="495" y="762"/>
                  <a:pt x="492" y="751"/>
                </a:cubicBezTo>
                <a:cubicBezTo>
                  <a:pt x="489" y="740"/>
                  <a:pt x="488" y="729"/>
                  <a:pt x="491" y="717"/>
                </a:cubicBezTo>
                <a:cubicBezTo>
                  <a:pt x="496" y="691"/>
                  <a:pt x="514" y="669"/>
                  <a:pt x="540" y="661"/>
                </a:cubicBezTo>
                <a:cubicBezTo>
                  <a:pt x="543" y="660"/>
                  <a:pt x="546" y="659"/>
                  <a:pt x="549" y="659"/>
                </a:cubicBezTo>
                <a:lnTo>
                  <a:pt x="549" y="639"/>
                </a:lnTo>
                <a:cubicBezTo>
                  <a:pt x="549" y="631"/>
                  <a:pt x="557" y="623"/>
                  <a:pt x="566" y="623"/>
                </a:cubicBezTo>
                <a:cubicBezTo>
                  <a:pt x="575" y="623"/>
                  <a:pt x="582" y="631"/>
                  <a:pt x="582" y="639"/>
                </a:cubicBezTo>
                <a:lnTo>
                  <a:pt x="582" y="658"/>
                </a:lnTo>
                <a:cubicBezTo>
                  <a:pt x="611" y="662"/>
                  <a:pt x="629" y="678"/>
                  <a:pt x="629" y="678"/>
                </a:cubicBezTo>
                <a:moveTo>
                  <a:pt x="786" y="473"/>
                </a:moveTo>
                <a:lnTo>
                  <a:pt x="916" y="343"/>
                </a:lnTo>
                <a:lnTo>
                  <a:pt x="896" y="323"/>
                </a:lnTo>
                <a:cubicBezTo>
                  <a:pt x="890" y="316"/>
                  <a:pt x="890" y="306"/>
                  <a:pt x="896" y="299"/>
                </a:cubicBezTo>
                <a:cubicBezTo>
                  <a:pt x="900" y="296"/>
                  <a:pt x="904" y="295"/>
                  <a:pt x="908" y="295"/>
                </a:cubicBezTo>
                <a:lnTo>
                  <a:pt x="1017" y="295"/>
                </a:lnTo>
                <a:cubicBezTo>
                  <a:pt x="1026" y="295"/>
                  <a:pt x="1034" y="302"/>
                  <a:pt x="1034" y="311"/>
                </a:cubicBezTo>
                <a:lnTo>
                  <a:pt x="1034" y="420"/>
                </a:lnTo>
                <a:cubicBezTo>
                  <a:pt x="1034" y="429"/>
                  <a:pt x="1026" y="437"/>
                  <a:pt x="1017" y="437"/>
                </a:cubicBezTo>
                <a:cubicBezTo>
                  <a:pt x="1012" y="437"/>
                  <a:pt x="1008" y="435"/>
                  <a:pt x="1005" y="432"/>
                </a:cubicBezTo>
                <a:lnTo>
                  <a:pt x="985" y="412"/>
                </a:lnTo>
                <a:lnTo>
                  <a:pt x="901" y="496"/>
                </a:lnTo>
                <a:cubicBezTo>
                  <a:pt x="898" y="500"/>
                  <a:pt x="893" y="501"/>
                  <a:pt x="889" y="501"/>
                </a:cubicBezTo>
                <a:lnTo>
                  <a:pt x="798" y="501"/>
                </a:lnTo>
                <a:cubicBezTo>
                  <a:pt x="789" y="501"/>
                  <a:pt x="781" y="494"/>
                  <a:pt x="781" y="485"/>
                </a:cubicBezTo>
                <a:cubicBezTo>
                  <a:pt x="781" y="480"/>
                  <a:pt x="783" y="476"/>
                  <a:pt x="786" y="473"/>
                </a:cubicBezTo>
                <a:moveTo>
                  <a:pt x="951" y="355"/>
                </a:moveTo>
                <a:lnTo>
                  <a:pt x="838" y="468"/>
                </a:lnTo>
                <a:lnTo>
                  <a:pt x="882" y="468"/>
                </a:lnTo>
                <a:lnTo>
                  <a:pt x="974" y="377"/>
                </a:lnTo>
                <a:cubicBezTo>
                  <a:pt x="980" y="370"/>
                  <a:pt x="991" y="370"/>
                  <a:pt x="997" y="377"/>
                </a:cubicBezTo>
                <a:lnTo>
                  <a:pt x="1000" y="380"/>
                </a:lnTo>
                <a:lnTo>
                  <a:pt x="1000" y="328"/>
                </a:lnTo>
                <a:lnTo>
                  <a:pt x="948" y="328"/>
                </a:lnTo>
                <a:lnTo>
                  <a:pt x="951" y="331"/>
                </a:lnTo>
                <a:cubicBezTo>
                  <a:pt x="958" y="338"/>
                  <a:pt x="958" y="348"/>
                  <a:pt x="951" y="355"/>
                </a:cubicBezTo>
                <a:moveTo>
                  <a:pt x="45" y="307"/>
                </a:moveTo>
                <a:lnTo>
                  <a:pt x="284" y="68"/>
                </a:lnTo>
                <a:lnTo>
                  <a:pt x="264" y="48"/>
                </a:lnTo>
                <a:cubicBezTo>
                  <a:pt x="257" y="42"/>
                  <a:pt x="257" y="31"/>
                  <a:pt x="264" y="25"/>
                </a:cubicBezTo>
                <a:cubicBezTo>
                  <a:pt x="267" y="22"/>
                  <a:pt x="271" y="20"/>
                  <a:pt x="275" y="20"/>
                </a:cubicBezTo>
                <a:lnTo>
                  <a:pt x="384" y="20"/>
                </a:lnTo>
                <a:cubicBezTo>
                  <a:pt x="393" y="20"/>
                  <a:pt x="401" y="27"/>
                  <a:pt x="401" y="37"/>
                </a:cubicBezTo>
                <a:lnTo>
                  <a:pt x="401" y="146"/>
                </a:lnTo>
                <a:cubicBezTo>
                  <a:pt x="401" y="155"/>
                  <a:pt x="393" y="162"/>
                  <a:pt x="384" y="162"/>
                </a:cubicBezTo>
                <a:cubicBezTo>
                  <a:pt x="380" y="162"/>
                  <a:pt x="375" y="160"/>
                  <a:pt x="372" y="157"/>
                </a:cubicBezTo>
                <a:lnTo>
                  <a:pt x="353" y="137"/>
                </a:lnTo>
                <a:lnTo>
                  <a:pt x="159" y="331"/>
                </a:lnTo>
                <a:cubicBezTo>
                  <a:pt x="156" y="334"/>
                  <a:pt x="152" y="336"/>
                  <a:pt x="148" y="336"/>
                </a:cubicBezTo>
                <a:lnTo>
                  <a:pt x="56" y="336"/>
                </a:lnTo>
                <a:cubicBezTo>
                  <a:pt x="47" y="336"/>
                  <a:pt x="40" y="328"/>
                  <a:pt x="40" y="319"/>
                </a:cubicBezTo>
                <a:cubicBezTo>
                  <a:pt x="40" y="314"/>
                  <a:pt x="42" y="310"/>
                  <a:pt x="45" y="307"/>
                </a:cubicBezTo>
                <a:moveTo>
                  <a:pt x="319" y="80"/>
                </a:moveTo>
                <a:lnTo>
                  <a:pt x="96" y="302"/>
                </a:lnTo>
                <a:lnTo>
                  <a:pt x="141" y="302"/>
                </a:lnTo>
                <a:lnTo>
                  <a:pt x="341" y="102"/>
                </a:lnTo>
                <a:cubicBezTo>
                  <a:pt x="347" y="96"/>
                  <a:pt x="358" y="96"/>
                  <a:pt x="364" y="102"/>
                </a:cubicBezTo>
                <a:lnTo>
                  <a:pt x="368" y="106"/>
                </a:lnTo>
                <a:lnTo>
                  <a:pt x="368" y="53"/>
                </a:lnTo>
                <a:lnTo>
                  <a:pt x="315" y="53"/>
                </a:lnTo>
                <a:lnTo>
                  <a:pt x="319" y="57"/>
                </a:lnTo>
                <a:cubicBezTo>
                  <a:pt x="325" y="63"/>
                  <a:pt x="325" y="74"/>
                  <a:pt x="319" y="80"/>
                </a:cubicBezTo>
                <a:moveTo>
                  <a:pt x="738" y="270"/>
                </a:moveTo>
                <a:cubicBezTo>
                  <a:pt x="744" y="263"/>
                  <a:pt x="755" y="263"/>
                  <a:pt x="761" y="270"/>
                </a:cubicBezTo>
                <a:cubicBezTo>
                  <a:pt x="768" y="276"/>
                  <a:pt x="768" y="287"/>
                  <a:pt x="761" y="293"/>
                </a:cubicBezTo>
                <a:lnTo>
                  <a:pt x="677" y="377"/>
                </a:lnTo>
                <a:cubicBezTo>
                  <a:pt x="664" y="391"/>
                  <a:pt x="646" y="397"/>
                  <a:pt x="628" y="397"/>
                </a:cubicBezTo>
                <a:cubicBezTo>
                  <a:pt x="611" y="397"/>
                  <a:pt x="593" y="391"/>
                  <a:pt x="579" y="377"/>
                </a:cubicBezTo>
                <a:lnTo>
                  <a:pt x="525" y="323"/>
                </a:lnTo>
                <a:lnTo>
                  <a:pt x="353" y="496"/>
                </a:lnTo>
                <a:cubicBezTo>
                  <a:pt x="350" y="499"/>
                  <a:pt x="346" y="501"/>
                  <a:pt x="341" y="501"/>
                </a:cubicBezTo>
                <a:lnTo>
                  <a:pt x="193" y="501"/>
                </a:lnTo>
                <a:cubicBezTo>
                  <a:pt x="183" y="501"/>
                  <a:pt x="176" y="493"/>
                  <a:pt x="176" y="484"/>
                </a:cubicBezTo>
                <a:cubicBezTo>
                  <a:pt x="176" y="479"/>
                  <a:pt x="178" y="475"/>
                  <a:pt x="181" y="472"/>
                </a:cubicBezTo>
                <a:lnTo>
                  <a:pt x="476" y="177"/>
                </a:lnTo>
                <a:cubicBezTo>
                  <a:pt x="490" y="163"/>
                  <a:pt x="508" y="156"/>
                  <a:pt x="525" y="156"/>
                </a:cubicBezTo>
                <a:cubicBezTo>
                  <a:pt x="543" y="156"/>
                  <a:pt x="561" y="163"/>
                  <a:pt x="574" y="177"/>
                </a:cubicBezTo>
                <a:lnTo>
                  <a:pt x="628" y="230"/>
                </a:lnTo>
                <a:lnTo>
                  <a:pt x="789" y="70"/>
                </a:lnTo>
                <a:lnTo>
                  <a:pt x="748" y="29"/>
                </a:lnTo>
                <a:cubicBezTo>
                  <a:pt x="741" y="22"/>
                  <a:pt x="741" y="12"/>
                  <a:pt x="748" y="5"/>
                </a:cubicBezTo>
                <a:cubicBezTo>
                  <a:pt x="751" y="2"/>
                  <a:pt x="755" y="0"/>
                  <a:pt x="759" y="0"/>
                </a:cubicBezTo>
                <a:lnTo>
                  <a:pt x="940" y="0"/>
                </a:lnTo>
                <a:cubicBezTo>
                  <a:pt x="949" y="0"/>
                  <a:pt x="956" y="8"/>
                  <a:pt x="956" y="17"/>
                </a:cubicBezTo>
                <a:lnTo>
                  <a:pt x="956" y="197"/>
                </a:lnTo>
                <a:cubicBezTo>
                  <a:pt x="956" y="206"/>
                  <a:pt x="949" y="214"/>
                  <a:pt x="940" y="214"/>
                </a:cubicBezTo>
                <a:cubicBezTo>
                  <a:pt x="935" y="214"/>
                  <a:pt x="931" y="212"/>
                  <a:pt x="928" y="209"/>
                </a:cubicBezTo>
                <a:lnTo>
                  <a:pt x="887" y="168"/>
                </a:lnTo>
                <a:lnTo>
                  <a:pt x="814" y="240"/>
                </a:lnTo>
                <a:cubicBezTo>
                  <a:pt x="808" y="246"/>
                  <a:pt x="797" y="246"/>
                  <a:pt x="791" y="240"/>
                </a:cubicBezTo>
                <a:cubicBezTo>
                  <a:pt x="784" y="233"/>
                  <a:pt x="784" y="223"/>
                  <a:pt x="791" y="217"/>
                </a:cubicBezTo>
                <a:lnTo>
                  <a:pt x="875" y="132"/>
                </a:lnTo>
                <a:cubicBezTo>
                  <a:pt x="881" y="126"/>
                  <a:pt x="892" y="126"/>
                  <a:pt x="898" y="132"/>
                </a:cubicBezTo>
                <a:lnTo>
                  <a:pt x="923" y="157"/>
                </a:lnTo>
                <a:lnTo>
                  <a:pt x="923" y="33"/>
                </a:lnTo>
                <a:lnTo>
                  <a:pt x="799" y="33"/>
                </a:lnTo>
                <a:lnTo>
                  <a:pt x="824" y="58"/>
                </a:lnTo>
                <a:cubicBezTo>
                  <a:pt x="831" y="64"/>
                  <a:pt x="831" y="75"/>
                  <a:pt x="824" y="81"/>
                </a:cubicBezTo>
                <a:lnTo>
                  <a:pt x="640" y="266"/>
                </a:lnTo>
                <a:cubicBezTo>
                  <a:pt x="633" y="272"/>
                  <a:pt x="623" y="272"/>
                  <a:pt x="616" y="266"/>
                </a:cubicBezTo>
                <a:lnTo>
                  <a:pt x="551" y="200"/>
                </a:lnTo>
                <a:cubicBezTo>
                  <a:pt x="544" y="193"/>
                  <a:pt x="535" y="189"/>
                  <a:pt x="525" y="189"/>
                </a:cubicBezTo>
                <a:cubicBezTo>
                  <a:pt x="516" y="189"/>
                  <a:pt x="507" y="193"/>
                  <a:pt x="500" y="200"/>
                </a:cubicBezTo>
                <a:lnTo>
                  <a:pt x="233" y="467"/>
                </a:lnTo>
                <a:lnTo>
                  <a:pt x="334" y="467"/>
                </a:lnTo>
                <a:lnTo>
                  <a:pt x="514" y="288"/>
                </a:lnTo>
                <a:cubicBezTo>
                  <a:pt x="520" y="282"/>
                  <a:pt x="531" y="282"/>
                  <a:pt x="537" y="288"/>
                </a:cubicBezTo>
                <a:lnTo>
                  <a:pt x="603" y="354"/>
                </a:lnTo>
                <a:cubicBezTo>
                  <a:pt x="610" y="361"/>
                  <a:pt x="619" y="364"/>
                  <a:pt x="628" y="364"/>
                </a:cubicBezTo>
                <a:cubicBezTo>
                  <a:pt x="637" y="364"/>
                  <a:pt x="647" y="361"/>
                  <a:pt x="654" y="354"/>
                </a:cubicBezTo>
                <a:lnTo>
                  <a:pt x="738" y="270"/>
                </a:lnTo>
                <a:moveTo>
                  <a:pt x="1115" y="555"/>
                </a:moveTo>
                <a:cubicBezTo>
                  <a:pt x="1124" y="555"/>
                  <a:pt x="1131" y="562"/>
                  <a:pt x="1131" y="571"/>
                </a:cubicBezTo>
                <a:lnTo>
                  <a:pt x="1131" y="1035"/>
                </a:lnTo>
                <a:cubicBezTo>
                  <a:pt x="1131" y="1044"/>
                  <a:pt x="1124" y="1051"/>
                  <a:pt x="1115" y="1051"/>
                </a:cubicBezTo>
                <a:lnTo>
                  <a:pt x="922" y="1051"/>
                </a:lnTo>
                <a:cubicBezTo>
                  <a:pt x="913" y="1051"/>
                  <a:pt x="905" y="1044"/>
                  <a:pt x="905" y="1035"/>
                </a:cubicBezTo>
                <a:cubicBezTo>
                  <a:pt x="905" y="1026"/>
                  <a:pt x="913" y="1018"/>
                  <a:pt x="922" y="1018"/>
                </a:cubicBezTo>
                <a:lnTo>
                  <a:pt x="970" y="1018"/>
                </a:lnTo>
                <a:cubicBezTo>
                  <a:pt x="974" y="985"/>
                  <a:pt x="989" y="955"/>
                  <a:pt x="1012" y="932"/>
                </a:cubicBezTo>
                <a:cubicBezTo>
                  <a:pt x="1035" y="910"/>
                  <a:pt x="1065" y="894"/>
                  <a:pt x="1098" y="891"/>
                </a:cubicBezTo>
                <a:lnTo>
                  <a:pt x="1098" y="714"/>
                </a:lnTo>
                <a:cubicBezTo>
                  <a:pt x="1065" y="711"/>
                  <a:pt x="1035" y="696"/>
                  <a:pt x="1012" y="673"/>
                </a:cubicBezTo>
                <a:cubicBezTo>
                  <a:pt x="989" y="651"/>
                  <a:pt x="974" y="621"/>
                  <a:pt x="970" y="588"/>
                </a:cubicBezTo>
                <a:lnTo>
                  <a:pt x="664" y="588"/>
                </a:lnTo>
                <a:cubicBezTo>
                  <a:pt x="680" y="599"/>
                  <a:pt x="694" y="613"/>
                  <a:pt x="707" y="629"/>
                </a:cubicBezTo>
                <a:cubicBezTo>
                  <a:pt x="742" y="673"/>
                  <a:pt x="763" y="735"/>
                  <a:pt x="763" y="802"/>
                </a:cubicBezTo>
                <a:cubicBezTo>
                  <a:pt x="763" y="870"/>
                  <a:pt x="742" y="932"/>
                  <a:pt x="707" y="977"/>
                </a:cubicBezTo>
                <a:cubicBezTo>
                  <a:pt x="694" y="993"/>
                  <a:pt x="680" y="1007"/>
                  <a:pt x="664" y="1018"/>
                </a:cubicBezTo>
                <a:lnTo>
                  <a:pt x="847" y="1018"/>
                </a:lnTo>
                <a:cubicBezTo>
                  <a:pt x="856" y="1018"/>
                  <a:pt x="863" y="1026"/>
                  <a:pt x="863" y="1035"/>
                </a:cubicBezTo>
                <a:cubicBezTo>
                  <a:pt x="863" y="1044"/>
                  <a:pt x="856" y="1051"/>
                  <a:pt x="847" y="1051"/>
                </a:cubicBezTo>
                <a:lnTo>
                  <a:pt x="17" y="1051"/>
                </a:lnTo>
                <a:cubicBezTo>
                  <a:pt x="8" y="1051"/>
                  <a:pt x="0" y="1044"/>
                  <a:pt x="0" y="1035"/>
                </a:cubicBezTo>
                <a:lnTo>
                  <a:pt x="0" y="571"/>
                </a:lnTo>
                <a:cubicBezTo>
                  <a:pt x="0" y="562"/>
                  <a:pt x="8" y="555"/>
                  <a:pt x="17" y="555"/>
                </a:cubicBezTo>
                <a:lnTo>
                  <a:pt x="210" y="555"/>
                </a:lnTo>
                <a:cubicBezTo>
                  <a:pt x="219" y="555"/>
                  <a:pt x="226" y="562"/>
                  <a:pt x="226" y="571"/>
                </a:cubicBezTo>
                <a:cubicBezTo>
                  <a:pt x="226" y="580"/>
                  <a:pt x="219" y="588"/>
                  <a:pt x="210" y="588"/>
                </a:cubicBezTo>
                <a:lnTo>
                  <a:pt x="161" y="588"/>
                </a:lnTo>
                <a:cubicBezTo>
                  <a:pt x="157" y="621"/>
                  <a:pt x="143" y="651"/>
                  <a:pt x="120" y="673"/>
                </a:cubicBezTo>
                <a:cubicBezTo>
                  <a:pt x="98" y="696"/>
                  <a:pt x="67" y="711"/>
                  <a:pt x="33" y="714"/>
                </a:cubicBezTo>
                <a:lnTo>
                  <a:pt x="33" y="891"/>
                </a:lnTo>
                <a:cubicBezTo>
                  <a:pt x="67" y="894"/>
                  <a:pt x="98" y="910"/>
                  <a:pt x="120" y="932"/>
                </a:cubicBezTo>
                <a:cubicBezTo>
                  <a:pt x="143" y="955"/>
                  <a:pt x="157" y="985"/>
                  <a:pt x="161" y="1018"/>
                </a:cubicBezTo>
                <a:lnTo>
                  <a:pt x="467" y="1018"/>
                </a:lnTo>
                <a:cubicBezTo>
                  <a:pt x="451" y="1007"/>
                  <a:pt x="437" y="993"/>
                  <a:pt x="425" y="977"/>
                </a:cubicBezTo>
                <a:cubicBezTo>
                  <a:pt x="390" y="932"/>
                  <a:pt x="368" y="870"/>
                  <a:pt x="368" y="802"/>
                </a:cubicBezTo>
                <a:cubicBezTo>
                  <a:pt x="368" y="735"/>
                  <a:pt x="390" y="673"/>
                  <a:pt x="425" y="629"/>
                </a:cubicBezTo>
                <a:cubicBezTo>
                  <a:pt x="437" y="613"/>
                  <a:pt x="451" y="599"/>
                  <a:pt x="467" y="588"/>
                </a:cubicBezTo>
                <a:lnTo>
                  <a:pt x="285" y="588"/>
                </a:lnTo>
                <a:cubicBezTo>
                  <a:pt x="276" y="588"/>
                  <a:pt x="268" y="580"/>
                  <a:pt x="268" y="571"/>
                </a:cubicBezTo>
                <a:cubicBezTo>
                  <a:pt x="268" y="562"/>
                  <a:pt x="276" y="555"/>
                  <a:pt x="285" y="555"/>
                </a:cubicBezTo>
                <a:lnTo>
                  <a:pt x="1115" y="555"/>
                </a:lnTo>
                <a:moveTo>
                  <a:pt x="1098" y="588"/>
                </a:moveTo>
                <a:lnTo>
                  <a:pt x="1004" y="588"/>
                </a:lnTo>
                <a:cubicBezTo>
                  <a:pt x="1007" y="612"/>
                  <a:pt x="1019" y="634"/>
                  <a:pt x="1035" y="649"/>
                </a:cubicBezTo>
                <a:cubicBezTo>
                  <a:pt x="1052" y="666"/>
                  <a:pt x="1074" y="677"/>
                  <a:pt x="1098" y="681"/>
                </a:cubicBezTo>
                <a:lnTo>
                  <a:pt x="1098" y="588"/>
                </a:lnTo>
                <a:moveTo>
                  <a:pt x="128" y="588"/>
                </a:moveTo>
                <a:lnTo>
                  <a:pt x="33" y="588"/>
                </a:lnTo>
                <a:lnTo>
                  <a:pt x="33" y="681"/>
                </a:lnTo>
                <a:cubicBezTo>
                  <a:pt x="58" y="677"/>
                  <a:pt x="79" y="666"/>
                  <a:pt x="96" y="649"/>
                </a:cubicBezTo>
                <a:cubicBezTo>
                  <a:pt x="113" y="634"/>
                  <a:pt x="124" y="612"/>
                  <a:pt x="128" y="588"/>
                </a:cubicBezTo>
                <a:moveTo>
                  <a:pt x="33" y="1018"/>
                </a:moveTo>
                <a:lnTo>
                  <a:pt x="128" y="1018"/>
                </a:lnTo>
                <a:cubicBezTo>
                  <a:pt x="124" y="994"/>
                  <a:pt x="113" y="972"/>
                  <a:pt x="96" y="956"/>
                </a:cubicBezTo>
                <a:cubicBezTo>
                  <a:pt x="79" y="939"/>
                  <a:pt x="58" y="928"/>
                  <a:pt x="33" y="924"/>
                </a:cubicBezTo>
                <a:lnTo>
                  <a:pt x="33" y="1018"/>
                </a:lnTo>
                <a:moveTo>
                  <a:pt x="1004" y="1018"/>
                </a:moveTo>
                <a:lnTo>
                  <a:pt x="1098" y="1018"/>
                </a:lnTo>
                <a:lnTo>
                  <a:pt x="1098" y="924"/>
                </a:lnTo>
                <a:cubicBezTo>
                  <a:pt x="1074" y="928"/>
                  <a:pt x="1052" y="940"/>
                  <a:pt x="1035" y="956"/>
                </a:cubicBezTo>
                <a:cubicBezTo>
                  <a:pt x="1019" y="973"/>
                  <a:pt x="1007" y="994"/>
                  <a:pt x="1004" y="1018"/>
                </a:cubicBezTo>
                <a:moveTo>
                  <a:pt x="681" y="648"/>
                </a:moveTo>
                <a:cubicBezTo>
                  <a:pt x="651" y="611"/>
                  <a:pt x="611" y="588"/>
                  <a:pt x="566" y="588"/>
                </a:cubicBezTo>
                <a:cubicBezTo>
                  <a:pt x="522" y="588"/>
                  <a:pt x="480" y="611"/>
                  <a:pt x="451" y="648"/>
                </a:cubicBezTo>
                <a:cubicBezTo>
                  <a:pt x="420" y="688"/>
                  <a:pt x="401" y="742"/>
                  <a:pt x="401" y="802"/>
                </a:cubicBezTo>
                <a:cubicBezTo>
                  <a:pt x="401" y="863"/>
                  <a:pt x="420" y="917"/>
                  <a:pt x="451" y="957"/>
                </a:cubicBezTo>
                <a:cubicBezTo>
                  <a:pt x="480" y="995"/>
                  <a:pt x="522" y="1018"/>
                  <a:pt x="566" y="1018"/>
                </a:cubicBezTo>
                <a:cubicBezTo>
                  <a:pt x="611" y="1018"/>
                  <a:pt x="651" y="995"/>
                  <a:pt x="681" y="957"/>
                </a:cubicBezTo>
                <a:cubicBezTo>
                  <a:pt x="711" y="917"/>
                  <a:pt x="730" y="863"/>
                  <a:pt x="730" y="802"/>
                </a:cubicBezTo>
                <a:cubicBezTo>
                  <a:pt x="730" y="742"/>
                  <a:pt x="711" y="688"/>
                  <a:pt x="681" y="648"/>
                </a:cubicBezTo>
                <a:moveTo>
                  <a:pt x="549" y="693"/>
                </a:moveTo>
                <a:cubicBezTo>
                  <a:pt x="535" y="697"/>
                  <a:pt x="526" y="709"/>
                  <a:pt x="523" y="723"/>
                </a:cubicBezTo>
                <a:cubicBezTo>
                  <a:pt x="522" y="730"/>
                  <a:pt x="522" y="736"/>
                  <a:pt x="524" y="742"/>
                </a:cubicBezTo>
                <a:cubicBezTo>
                  <a:pt x="525" y="747"/>
                  <a:pt x="528" y="751"/>
                  <a:pt x="532" y="754"/>
                </a:cubicBezTo>
                <a:cubicBezTo>
                  <a:pt x="536" y="758"/>
                  <a:pt x="542" y="761"/>
                  <a:pt x="549" y="765"/>
                </a:cubicBezTo>
                <a:lnTo>
                  <a:pt x="549" y="693"/>
                </a:lnTo>
                <a:moveTo>
                  <a:pt x="582" y="814"/>
                </a:moveTo>
                <a:lnTo>
                  <a:pt x="582" y="910"/>
                </a:lnTo>
                <a:cubicBezTo>
                  <a:pt x="593" y="907"/>
                  <a:pt x="602" y="900"/>
                  <a:pt x="608" y="892"/>
                </a:cubicBezTo>
                <a:cubicBezTo>
                  <a:pt x="614" y="885"/>
                  <a:pt x="617" y="877"/>
                  <a:pt x="619" y="868"/>
                </a:cubicBezTo>
                <a:cubicBezTo>
                  <a:pt x="620" y="860"/>
                  <a:pt x="620" y="852"/>
                  <a:pt x="617" y="844"/>
                </a:cubicBezTo>
                <a:cubicBezTo>
                  <a:pt x="611" y="827"/>
                  <a:pt x="598" y="820"/>
                  <a:pt x="582" y="81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47" name="Google Shape;747;p43"/>
          <p:cNvSpPr/>
          <p:nvPr/>
        </p:nvSpPr>
        <p:spPr>
          <a:xfrm>
            <a:off x="5506721" y="1865190"/>
            <a:ext cx="407160" cy="396360"/>
          </a:xfrm>
          <a:custGeom>
            <a:rect b="b" l="l" r="r" t="t"/>
            <a:pathLst>
              <a:path extrusionOk="0" h="1101" w="1131">
                <a:moveTo>
                  <a:pt x="17" y="570"/>
                </a:moveTo>
                <a:lnTo>
                  <a:pt x="145" y="570"/>
                </a:lnTo>
                <a:cubicBezTo>
                  <a:pt x="149" y="537"/>
                  <a:pt x="165" y="507"/>
                  <a:pt x="187" y="484"/>
                </a:cubicBezTo>
                <a:cubicBezTo>
                  <a:pt x="213" y="458"/>
                  <a:pt x="250" y="441"/>
                  <a:pt x="290" y="441"/>
                </a:cubicBezTo>
                <a:lnTo>
                  <a:pt x="948" y="441"/>
                </a:lnTo>
                <a:cubicBezTo>
                  <a:pt x="979" y="441"/>
                  <a:pt x="1007" y="429"/>
                  <a:pt x="1028" y="408"/>
                </a:cubicBezTo>
                <a:cubicBezTo>
                  <a:pt x="1048" y="388"/>
                  <a:pt x="1060" y="360"/>
                  <a:pt x="1060" y="329"/>
                </a:cubicBezTo>
                <a:cubicBezTo>
                  <a:pt x="1060" y="298"/>
                  <a:pt x="1048" y="270"/>
                  <a:pt x="1028" y="250"/>
                </a:cubicBezTo>
                <a:cubicBezTo>
                  <a:pt x="1007" y="230"/>
                  <a:pt x="979" y="217"/>
                  <a:pt x="948" y="217"/>
                </a:cubicBezTo>
                <a:lnTo>
                  <a:pt x="922" y="217"/>
                </a:lnTo>
                <a:lnTo>
                  <a:pt x="922" y="385"/>
                </a:lnTo>
                <a:cubicBezTo>
                  <a:pt x="922" y="394"/>
                  <a:pt x="915" y="402"/>
                  <a:pt x="905" y="402"/>
                </a:cubicBezTo>
                <a:lnTo>
                  <a:pt x="799" y="402"/>
                </a:lnTo>
                <a:cubicBezTo>
                  <a:pt x="790" y="402"/>
                  <a:pt x="782" y="394"/>
                  <a:pt x="782" y="385"/>
                </a:cubicBezTo>
                <a:cubicBezTo>
                  <a:pt x="782" y="376"/>
                  <a:pt x="790" y="368"/>
                  <a:pt x="799" y="368"/>
                </a:cubicBezTo>
                <a:lnTo>
                  <a:pt x="889" y="368"/>
                </a:lnTo>
                <a:lnTo>
                  <a:pt x="889" y="33"/>
                </a:lnTo>
                <a:lnTo>
                  <a:pt x="633" y="33"/>
                </a:lnTo>
                <a:lnTo>
                  <a:pt x="633" y="368"/>
                </a:lnTo>
                <a:lnTo>
                  <a:pt x="724" y="368"/>
                </a:lnTo>
                <a:cubicBezTo>
                  <a:pt x="733" y="368"/>
                  <a:pt x="740" y="376"/>
                  <a:pt x="740" y="385"/>
                </a:cubicBezTo>
                <a:cubicBezTo>
                  <a:pt x="740" y="394"/>
                  <a:pt x="733" y="402"/>
                  <a:pt x="724" y="402"/>
                </a:cubicBezTo>
                <a:lnTo>
                  <a:pt x="617" y="402"/>
                </a:lnTo>
                <a:cubicBezTo>
                  <a:pt x="608" y="402"/>
                  <a:pt x="600" y="394"/>
                  <a:pt x="600" y="385"/>
                </a:cubicBezTo>
                <a:lnTo>
                  <a:pt x="600" y="217"/>
                </a:lnTo>
                <a:lnTo>
                  <a:pt x="517" y="217"/>
                </a:lnTo>
                <a:lnTo>
                  <a:pt x="517" y="385"/>
                </a:lnTo>
                <a:cubicBezTo>
                  <a:pt x="517" y="394"/>
                  <a:pt x="510" y="402"/>
                  <a:pt x="501" y="402"/>
                </a:cubicBezTo>
                <a:lnTo>
                  <a:pt x="394" y="402"/>
                </a:lnTo>
                <a:cubicBezTo>
                  <a:pt x="385" y="402"/>
                  <a:pt x="378" y="394"/>
                  <a:pt x="378" y="385"/>
                </a:cubicBezTo>
                <a:cubicBezTo>
                  <a:pt x="378" y="376"/>
                  <a:pt x="385" y="368"/>
                  <a:pt x="394" y="368"/>
                </a:cubicBezTo>
                <a:lnTo>
                  <a:pt x="484" y="368"/>
                </a:lnTo>
                <a:lnTo>
                  <a:pt x="484" y="33"/>
                </a:lnTo>
                <a:lnTo>
                  <a:pt x="229" y="33"/>
                </a:lnTo>
                <a:lnTo>
                  <a:pt x="229" y="368"/>
                </a:lnTo>
                <a:lnTo>
                  <a:pt x="319" y="368"/>
                </a:lnTo>
                <a:cubicBezTo>
                  <a:pt x="328" y="368"/>
                  <a:pt x="336" y="376"/>
                  <a:pt x="336" y="385"/>
                </a:cubicBezTo>
                <a:cubicBezTo>
                  <a:pt x="336" y="394"/>
                  <a:pt x="328" y="402"/>
                  <a:pt x="319" y="402"/>
                </a:cubicBezTo>
                <a:lnTo>
                  <a:pt x="212" y="402"/>
                </a:lnTo>
                <a:cubicBezTo>
                  <a:pt x="203" y="402"/>
                  <a:pt x="196" y="394"/>
                  <a:pt x="196" y="385"/>
                </a:cubicBezTo>
                <a:lnTo>
                  <a:pt x="196" y="217"/>
                </a:lnTo>
                <a:lnTo>
                  <a:pt x="169" y="217"/>
                </a:lnTo>
                <a:cubicBezTo>
                  <a:pt x="129" y="217"/>
                  <a:pt x="94" y="201"/>
                  <a:pt x="67" y="175"/>
                </a:cubicBezTo>
                <a:cubicBezTo>
                  <a:pt x="41" y="148"/>
                  <a:pt x="24" y="112"/>
                  <a:pt x="24" y="72"/>
                </a:cubicBezTo>
                <a:cubicBezTo>
                  <a:pt x="24" y="63"/>
                  <a:pt x="32" y="55"/>
                  <a:pt x="41" y="55"/>
                </a:cubicBezTo>
                <a:cubicBezTo>
                  <a:pt x="50" y="55"/>
                  <a:pt x="57" y="63"/>
                  <a:pt x="57" y="72"/>
                </a:cubicBezTo>
                <a:cubicBezTo>
                  <a:pt x="57" y="103"/>
                  <a:pt x="70" y="131"/>
                  <a:pt x="90" y="151"/>
                </a:cubicBezTo>
                <a:cubicBezTo>
                  <a:pt x="111" y="171"/>
                  <a:pt x="139" y="184"/>
                  <a:pt x="169" y="184"/>
                </a:cubicBezTo>
                <a:lnTo>
                  <a:pt x="196" y="184"/>
                </a:lnTo>
                <a:lnTo>
                  <a:pt x="196" y="16"/>
                </a:lnTo>
                <a:cubicBezTo>
                  <a:pt x="196" y="7"/>
                  <a:pt x="203" y="0"/>
                  <a:pt x="212" y="0"/>
                </a:cubicBezTo>
                <a:lnTo>
                  <a:pt x="501" y="0"/>
                </a:lnTo>
                <a:cubicBezTo>
                  <a:pt x="510" y="0"/>
                  <a:pt x="517" y="7"/>
                  <a:pt x="517" y="16"/>
                </a:cubicBezTo>
                <a:lnTo>
                  <a:pt x="517" y="184"/>
                </a:lnTo>
                <a:lnTo>
                  <a:pt x="600" y="184"/>
                </a:lnTo>
                <a:lnTo>
                  <a:pt x="600" y="16"/>
                </a:lnTo>
                <a:cubicBezTo>
                  <a:pt x="600" y="7"/>
                  <a:pt x="608" y="0"/>
                  <a:pt x="617" y="0"/>
                </a:cubicBezTo>
                <a:lnTo>
                  <a:pt x="905" y="0"/>
                </a:lnTo>
                <a:cubicBezTo>
                  <a:pt x="915" y="0"/>
                  <a:pt x="922" y="7"/>
                  <a:pt x="922" y="16"/>
                </a:cubicBezTo>
                <a:lnTo>
                  <a:pt x="922" y="184"/>
                </a:lnTo>
                <a:lnTo>
                  <a:pt x="948" y="184"/>
                </a:lnTo>
                <a:cubicBezTo>
                  <a:pt x="988" y="184"/>
                  <a:pt x="1025" y="200"/>
                  <a:pt x="1051" y="227"/>
                </a:cubicBezTo>
                <a:cubicBezTo>
                  <a:pt x="1077" y="253"/>
                  <a:pt x="1094" y="289"/>
                  <a:pt x="1094" y="329"/>
                </a:cubicBezTo>
                <a:cubicBezTo>
                  <a:pt x="1094" y="369"/>
                  <a:pt x="1077" y="406"/>
                  <a:pt x="1051" y="432"/>
                </a:cubicBezTo>
                <a:cubicBezTo>
                  <a:pt x="1025" y="458"/>
                  <a:pt x="988" y="474"/>
                  <a:pt x="948" y="474"/>
                </a:cubicBezTo>
                <a:lnTo>
                  <a:pt x="290" y="474"/>
                </a:lnTo>
                <a:cubicBezTo>
                  <a:pt x="259" y="474"/>
                  <a:pt x="231" y="487"/>
                  <a:pt x="211" y="507"/>
                </a:cubicBezTo>
                <a:cubicBezTo>
                  <a:pt x="194" y="524"/>
                  <a:pt x="182" y="546"/>
                  <a:pt x="179" y="570"/>
                </a:cubicBezTo>
                <a:lnTo>
                  <a:pt x="305" y="570"/>
                </a:lnTo>
                <a:cubicBezTo>
                  <a:pt x="315" y="570"/>
                  <a:pt x="322" y="577"/>
                  <a:pt x="322" y="587"/>
                </a:cubicBezTo>
                <a:lnTo>
                  <a:pt x="322" y="754"/>
                </a:lnTo>
                <a:lnTo>
                  <a:pt x="405" y="754"/>
                </a:lnTo>
                <a:lnTo>
                  <a:pt x="405" y="587"/>
                </a:lnTo>
                <a:cubicBezTo>
                  <a:pt x="405" y="577"/>
                  <a:pt x="412" y="570"/>
                  <a:pt x="421" y="570"/>
                </a:cubicBezTo>
                <a:lnTo>
                  <a:pt x="710" y="570"/>
                </a:lnTo>
                <a:cubicBezTo>
                  <a:pt x="719" y="570"/>
                  <a:pt x="726" y="577"/>
                  <a:pt x="726" y="587"/>
                </a:cubicBezTo>
                <a:lnTo>
                  <a:pt x="726" y="754"/>
                </a:lnTo>
                <a:lnTo>
                  <a:pt x="809" y="754"/>
                </a:lnTo>
                <a:lnTo>
                  <a:pt x="809" y="587"/>
                </a:lnTo>
                <a:cubicBezTo>
                  <a:pt x="809" y="577"/>
                  <a:pt x="817" y="570"/>
                  <a:pt x="826" y="570"/>
                </a:cubicBezTo>
                <a:lnTo>
                  <a:pt x="1115" y="570"/>
                </a:lnTo>
                <a:cubicBezTo>
                  <a:pt x="1124" y="570"/>
                  <a:pt x="1131" y="577"/>
                  <a:pt x="1131" y="587"/>
                </a:cubicBezTo>
                <a:lnTo>
                  <a:pt x="1131" y="955"/>
                </a:lnTo>
                <a:cubicBezTo>
                  <a:pt x="1131" y="965"/>
                  <a:pt x="1124" y="972"/>
                  <a:pt x="1115" y="972"/>
                </a:cubicBezTo>
                <a:lnTo>
                  <a:pt x="986" y="972"/>
                </a:lnTo>
                <a:cubicBezTo>
                  <a:pt x="982" y="1005"/>
                  <a:pt x="967" y="1035"/>
                  <a:pt x="944" y="1058"/>
                </a:cubicBezTo>
                <a:cubicBezTo>
                  <a:pt x="918" y="1084"/>
                  <a:pt x="881" y="1101"/>
                  <a:pt x="842" y="1101"/>
                </a:cubicBezTo>
                <a:lnTo>
                  <a:pt x="161" y="1101"/>
                </a:lnTo>
                <a:cubicBezTo>
                  <a:pt x="152" y="1101"/>
                  <a:pt x="144" y="1093"/>
                  <a:pt x="144" y="1084"/>
                </a:cubicBezTo>
                <a:cubicBezTo>
                  <a:pt x="144" y="1075"/>
                  <a:pt x="152" y="1067"/>
                  <a:pt x="161" y="1067"/>
                </a:cubicBezTo>
                <a:lnTo>
                  <a:pt x="842" y="1067"/>
                </a:lnTo>
                <a:cubicBezTo>
                  <a:pt x="872" y="1067"/>
                  <a:pt x="900" y="1055"/>
                  <a:pt x="921" y="1035"/>
                </a:cubicBezTo>
                <a:cubicBezTo>
                  <a:pt x="937" y="1018"/>
                  <a:pt x="949" y="996"/>
                  <a:pt x="952" y="972"/>
                </a:cubicBezTo>
                <a:lnTo>
                  <a:pt x="826" y="972"/>
                </a:lnTo>
                <a:cubicBezTo>
                  <a:pt x="817" y="972"/>
                  <a:pt x="809" y="965"/>
                  <a:pt x="809" y="955"/>
                </a:cubicBezTo>
                <a:lnTo>
                  <a:pt x="809" y="787"/>
                </a:lnTo>
                <a:lnTo>
                  <a:pt x="726" y="787"/>
                </a:lnTo>
                <a:lnTo>
                  <a:pt x="726" y="955"/>
                </a:lnTo>
                <a:cubicBezTo>
                  <a:pt x="726" y="965"/>
                  <a:pt x="719" y="972"/>
                  <a:pt x="710" y="972"/>
                </a:cubicBezTo>
                <a:lnTo>
                  <a:pt x="603" y="972"/>
                </a:lnTo>
                <a:cubicBezTo>
                  <a:pt x="594" y="972"/>
                  <a:pt x="587" y="964"/>
                  <a:pt x="587" y="955"/>
                </a:cubicBezTo>
                <a:cubicBezTo>
                  <a:pt x="587" y="945"/>
                  <a:pt x="594" y="939"/>
                  <a:pt x="603" y="939"/>
                </a:cubicBezTo>
                <a:lnTo>
                  <a:pt x="693" y="939"/>
                </a:lnTo>
                <a:lnTo>
                  <a:pt x="693" y="603"/>
                </a:lnTo>
                <a:lnTo>
                  <a:pt x="438" y="603"/>
                </a:lnTo>
                <a:lnTo>
                  <a:pt x="438" y="939"/>
                </a:lnTo>
                <a:lnTo>
                  <a:pt x="528" y="939"/>
                </a:lnTo>
                <a:cubicBezTo>
                  <a:pt x="537" y="939"/>
                  <a:pt x="545" y="945"/>
                  <a:pt x="545" y="955"/>
                </a:cubicBezTo>
                <a:cubicBezTo>
                  <a:pt x="545" y="964"/>
                  <a:pt x="537" y="972"/>
                  <a:pt x="528" y="972"/>
                </a:cubicBezTo>
                <a:lnTo>
                  <a:pt x="421" y="972"/>
                </a:lnTo>
                <a:cubicBezTo>
                  <a:pt x="412" y="972"/>
                  <a:pt x="405" y="965"/>
                  <a:pt x="405" y="955"/>
                </a:cubicBezTo>
                <a:lnTo>
                  <a:pt x="405" y="787"/>
                </a:lnTo>
                <a:lnTo>
                  <a:pt x="322" y="787"/>
                </a:lnTo>
                <a:lnTo>
                  <a:pt x="322" y="955"/>
                </a:lnTo>
                <a:cubicBezTo>
                  <a:pt x="322" y="965"/>
                  <a:pt x="315" y="972"/>
                  <a:pt x="305" y="972"/>
                </a:cubicBezTo>
                <a:lnTo>
                  <a:pt x="17" y="972"/>
                </a:lnTo>
                <a:cubicBezTo>
                  <a:pt x="8" y="972"/>
                  <a:pt x="0" y="965"/>
                  <a:pt x="0" y="955"/>
                </a:cubicBezTo>
                <a:lnTo>
                  <a:pt x="0" y="587"/>
                </a:lnTo>
                <a:cubicBezTo>
                  <a:pt x="0" y="577"/>
                  <a:pt x="8" y="570"/>
                  <a:pt x="17" y="570"/>
                </a:cubicBezTo>
                <a:moveTo>
                  <a:pt x="289" y="603"/>
                </a:moveTo>
                <a:lnTo>
                  <a:pt x="33" y="603"/>
                </a:lnTo>
                <a:lnTo>
                  <a:pt x="33" y="939"/>
                </a:lnTo>
                <a:lnTo>
                  <a:pt x="289" y="939"/>
                </a:lnTo>
                <a:lnTo>
                  <a:pt x="289" y="603"/>
                </a:lnTo>
                <a:moveTo>
                  <a:pt x="842" y="939"/>
                </a:moveTo>
                <a:lnTo>
                  <a:pt x="1098" y="939"/>
                </a:lnTo>
                <a:lnTo>
                  <a:pt x="1098" y="603"/>
                </a:lnTo>
                <a:lnTo>
                  <a:pt x="842" y="603"/>
                </a:lnTo>
                <a:lnTo>
                  <a:pt x="842" y="939"/>
                </a:lnTo>
                <a:moveTo>
                  <a:pt x="276" y="212"/>
                </a:moveTo>
                <a:cubicBezTo>
                  <a:pt x="269" y="206"/>
                  <a:pt x="269" y="195"/>
                  <a:pt x="276" y="189"/>
                </a:cubicBezTo>
                <a:cubicBezTo>
                  <a:pt x="282" y="182"/>
                  <a:pt x="292" y="182"/>
                  <a:pt x="299" y="189"/>
                </a:cubicBezTo>
                <a:lnTo>
                  <a:pt x="333" y="223"/>
                </a:lnTo>
                <a:lnTo>
                  <a:pt x="414" y="143"/>
                </a:lnTo>
                <a:cubicBezTo>
                  <a:pt x="421" y="136"/>
                  <a:pt x="431" y="136"/>
                  <a:pt x="438" y="143"/>
                </a:cubicBezTo>
                <a:cubicBezTo>
                  <a:pt x="444" y="149"/>
                  <a:pt x="444" y="160"/>
                  <a:pt x="438" y="166"/>
                </a:cubicBezTo>
                <a:lnTo>
                  <a:pt x="345" y="258"/>
                </a:lnTo>
                <a:cubicBezTo>
                  <a:pt x="339" y="265"/>
                  <a:pt x="328" y="265"/>
                  <a:pt x="322" y="258"/>
                </a:cubicBezTo>
                <a:lnTo>
                  <a:pt x="276" y="212"/>
                </a:lnTo>
                <a:moveTo>
                  <a:pt x="681" y="97"/>
                </a:moveTo>
                <a:cubicBezTo>
                  <a:pt x="672" y="97"/>
                  <a:pt x="665" y="90"/>
                  <a:pt x="665" y="81"/>
                </a:cubicBezTo>
                <a:cubicBezTo>
                  <a:pt x="665" y="71"/>
                  <a:pt x="672" y="64"/>
                  <a:pt x="681" y="64"/>
                </a:cubicBezTo>
                <a:lnTo>
                  <a:pt x="841" y="64"/>
                </a:lnTo>
                <a:cubicBezTo>
                  <a:pt x="850" y="64"/>
                  <a:pt x="858" y="71"/>
                  <a:pt x="858" y="81"/>
                </a:cubicBezTo>
                <a:cubicBezTo>
                  <a:pt x="858" y="90"/>
                  <a:pt x="850" y="97"/>
                  <a:pt x="841" y="97"/>
                </a:cubicBezTo>
                <a:lnTo>
                  <a:pt x="681" y="97"/>
                </a:lnTo>
                <a:moveTo>
                  <a:pt x="681" y="161"/>
                </a:moveTo>
                <a:cubicBezTo>
                  <a:pt x="672" y="161"/>
                  <a:pt x="665" y="154"/>
                  <a:pt x="665" y="145"/>
                </a:cubicBezTo>
                <a:cubicBezTo>
                  <a:pt x="665" y="136"/>
                  <a:pt x="672" y="128"/>
                  <a:pt x="681" y="128"/>
                </a:cubicBezTo>
                <a:lnTo>
                  <a:pt x="841" y="128"/>
                </a:lnTo>
                <a:cubicBezTo>
                  <a:pt x="850" y="128"/>
                  <a:pt x="858" y="136"/>
                  <a:pt x="858" y="145"/>
                </a:cubicBezTo>
                <a:cubicBezTo>
                  <a:pt x="858" y="154"/>
                  <a:pt x="850" y="161"/>
                  <a:pt x="841" y="161"/>
                </a:cubicBezTo>
                <a:lnTo>
                  <a:pt x="681" y="161"/>
                </a:lnTo>
                <a:moveTo>
                  <a:pt x="883" y="691"/>
                </a:moveTo>
                <a:cubicBezTo>
                  <a:pt x="874" y="691"/>
                  <a:pt x="866" y="683"/>
                  <a:pt x="866" y="674"/>
                </a:cubicBezTo>
                <a:cubicBezTo>
                  <a:pt x="866" y="664"/>
                  <a:pt x="874" y="658"/>
                  <a:pt x="883" y="658"/>
                </a:cubicBezTo>
                <a:lnTo>
                  <a:pt x="1057" y="658"/>
                </a:lnTo>
                <a:cubicBezTo>
                  <a:pt x="1066" y="658"/>
                  <a:pt x="1074" y="664"/>
                  <a:pt x="1074" y="674"/>
                </a:cubicBezTo>
                <a:cubicBezTo>
                  <a:pt x="1074" y="683"/>
                  <a:pt x="1066" y="691"/>
                  <a:pt x="1057" y="691"/>
                </a:cubicBezTo>
                <a:lnTo>
                  <a:pt x="883" y="691"/>
                </a:lnTo>
                <a:moveTo>
                  <a:pt x="883" y="884"/>
                </a:moveTo>
                <a:cubicBezTo>
                  <a:pt x="874" y="884"/>
                  <a:pt x="866" y="876"/>
                  <a:pt x="866" y="867"/>
                </a:cubicBezTo>
                <a:cubicBezTo>
                  <a:pt x="866" y="857"/>
                  <a:pt x="874" y="851"/>
                  <a:pt x="883" y="851"/>
                </a:cubicBezTo>
                <a:lnTo>
                  <a:pt x="988" y="851"/>
                </a:lnTo>
                <a:cubicBezTo>
                  <a:pt x="997" y="851"/>
                  <a:pt x="1004" y="857"/>
                  <a:pt x="1004" y="867"/>
                </a:cubicBezTo>
                <a:cubicBezTo>
                  <a:pt x="1004" y="876"/>
                  <a:pt x="997" y="884"/>
                  <a:pt x="988" y="884"/>
                </a:cubicBezTo>
                <a:lnTo>
                  <a:pt x="883" y="884"/>
                </a:lnTo>
                <a:moveTo>
                  <a:pt x="883" y="820"/>
                </a:moveTo>
                <a:cubicBezTo>
                  <a:pt x="874" y="820"/>
                  <a:pt x="866" y="812"/>
                  <a:pt x="866" y="803"/>
                </a:cubicBezTo>
                <a:cubicBezTo>
                  <a:pt x="866" y="794"/>
                  <a:pt x="874" y="787"/>
                  <a:pt x="883" y="787"/>
                </a:cubicBezTo>
                <a:lnTo>
                  <a:pt x="1057" y="787"/>
                </a:lnTo>
                <a:cubicBezTo>
                  <a:pt x="1066" y="787"/>
                  <a:pt x="1074" y="794"/>
                  <a:pt x="1074" y="803"/>
                </a:cubicBezTo>
                <a:cubicBezTo>
                  <a:pt x="1074" y="812"/>
                  <a:pt x="1066" y="820"/>
                  <a:pt x="1057" y="820"/>
                </a:cubicBezTo>
                <a:lnTo>
                  <a:pt x="883" y="820"/>
                </a:lnTo>
                <a:moveTo>
                  <a:pt x="883" y="755"/>
                </a:moveTo>
                <a:cubicBezTo>
                  <a:pt x="874" y="755"/>
                  <a:pt x="866" y="748"/>
                  <a:pt x="866" y="739"/>
                </a:cubicBezTo>
                <a:cubicBezTo>
                  <a:pt x="866" y="730"/>
                  <a:pt x="874" y="722"/>
                  <a:pt x="883" y="722"/>
                </a:cubicBezTo>
                <a:lnTo>
                  <a:pt x="1057" y="722"/>
                </a:lnTo>
                <a:cubicBezTo>
                  <a:pt x="1066" y="722"/>
                  <a:pt x="1074" y="730"/>
                  <a:pt x="1074" y="739"/>
                </a:cubicBezTo>
                <a:cubicBezTo>
                  <a:pt x="1074" y="748"/>
                  <a:pt x="1066" y="755"/>
                  <a:pt x="1057" y="755"/>
                </a:cubicBezTo>
                <a:lnTo>
                  <a:pt x="883" y="755"/>
                </a:lnTo>
                <a:moveTo>
                  <a:pt x="486" y="639"/>
                </a:moveTo>
                <a:lnTo>
                  <a:pt x="646" y="639"/>
                </a:lnTo>
                <a:cubicBezTo>
                  <a:pt x="655" y="639"/>
                  <a:pt x="662" y="646"/>
                  <a:pt x="662" y="655"/>
                </a:cubicBezTo>
                <a:lnTo>
                  <a:pt x="662" y="739"/>
                </a:lnTo>
                <a:cubicBezTo>
                  <a:pt x="662" y="748"/>
                  <a:pt x="655" y="755"/>
                  <a:pt x="646" y="755"/>
                </a:cubicBezTo>
                <a:lnTo>
                  <a:pt x="486" y="755"/>
                </a:lnTo>
                <a:cubicBezTo>
                  <a:pt x="476" y="755"/>
                  <a:pt x="469" y="748"/>
                  <a:pt x="469" y="739"/>
                </a:cubicBezTo>
                <a:lnTo>
                  <a:pt x="469" y="655"/>
                </a:lnTo>
                <a:cubicBezTo>
                  <a:pt x="469" y="646"/>
                  <a:pt x="476" y="639"/>
                  <a:pt x="486" y="639"/>
                </a:cubicBezTo>
                <a:moveTo>
                  <a:pt x="629" y="672"/>
                </a:moveTo>
                <a:lnTo>
                  <a:pt x="502" y="672"/>
                </a:lnTo>
                <a:lnTo>
                  <a:pt x="502" y="722"/>
                </a:lnTo>
                <a:lnTo>
                  <a:pt x="629" y="722"/>
                </a:lnTo>
                <a:lnTo>
                  <a:pt x="629" y="672"/>
                </a:lnTo>
                <a:moveTo>
                  <a:pt x="486" y="787"/>
                </a:moveTo>
                <a:lnTo>
                  <a:pt x="646" y="787"/>
                </a:lnTo>
                <a:cubicBezTo>
                  <a:pt x="655" y="787"/>
                  <a:pt x="662" y="794"/>
                  <a:pt x="662" y="803"/>
                </a:cubicBezTo>
                <a:lnTo>
                  <a:pt x="662" y="887"/>
                </a:lnTo>
                <a:cubicBezTo>
                  <a:pt x="662" y="896"/>
                  <a:pt x="655" y="903"/>
                  <a:pt x="646" y="903"/>
                </a:cubicBezTo>
                <a:lnTo>
                  <a:pt x="486" y="903"/>
                </a:lnTo>
                <a:cubicBezTo>
                  <a:pt x="476" y="903"/>
                  <a:pt x="469" y="896"/>
                  <a:pt x="469" y="887"/>
                </a:cubicBezTo>
                <a:lnTo>
                  <a:pt x="469" y="803"/>
                </a:lnTo>
                <a:cubicBezTo>
                  <a:pt x="469" y="794"/>
                  <a:pt x="476" y="787"/>
                  <a:pt x="486" y="787"/>
                </a:cubicBezTo>
                <a:moveTo>
                  <a:pt x="629" y="820"/>
                </a:moveTo>
                <a:lnTo>
                  <a:pt x="502" y="820"/>
                </a:lnTo>
                <a:lnTo>
                  <a:pt x="502" y="870"/>
                </a:lnTo>
                <a:lnTo>
                  <a:pt x="629" y="870"/>
                </a:lnTo>
                <a:lnTo>
                  <a:pt x="629" y="820"/>
                </a:lnTo>
                <a:moveTo>
                  <a:pt x="112" y="667"/>
                </a:moveTo>
                <a:lnTo>
                  <a:pt x="161" y="741"/>
                </a:lnTo>
                <a:lnTo>
                  <a:pt x="210" y="667"/>
                </a:lnTo>
                <a:lnTo>
                  <a:pt x="112" y="667"/>
                </a:lnTo>
                <a:moveTo>
                  <a:pt x="224" y="706"/>
                </a:moveTo>
                <a:lnTo>
                  <a:pt x="181" y="771"/>
                </a:lnTo>
                <a:lnTo>
                  <a:pt x="224" y="836"/>
                </a:lnTo>
                <a:lnTo>
                  <a:pt x="224" y="706"/>
                </a:lnTo>
                <a:moveTo>
                  <a:pt x="210" y="874"/>
                </a:moveTo>
                <a:lnTo>
                  <a:pt x="161" y="801"/>
                </a:lnTo>
                <a:lnTo>
                  <a:pt x="112" y="874"/>
                </a:lnTo>
                <a:lnTo>
                  <a:pt x="210" y="874"/>
                </a:lnTo>
                <a:moveTo>
                  <a:pt x="98" y="836"/>
                </a:moveTo>
                <a:lnTo>
                  <a:pt x="141" y="771"/>
                </a:lnTo>
                <a:lnTo>
                  <a:pt x="98" y="706"/>
                </a:lnTo>
                <a:lnTo>
                  <a:pt x="98" y="836"/>
                </a:lnTo>
                <a:moveTo>
                  <a:pt x="681" y="190"/>
                </a:moveTo>
                <a:lnTo>
                  <a:pt x="841" y="190"/>
                </a:lnTo>
                <a:cubicBezTo>
                  <a:pt x="850" y="190"/>
                  <a:pt x="858" y="198"/>
                  <a:pt x="858" y="207"/>
                </a:cubicBezTo>
                <a:lnTo>
                  <a:pt x="858" y="321"/>
                </a:lnTo>
                <a:cubicBezTo>
                  <a:pt x="858" y="330"/>
                  <a:pt x="850" y="337"/>
                  <a:pt x="841" y="337"/>
                </a:cubicBezTo>
                <a:lnTo>
                  <a:pt x="681" y="337"/>
                </a:lnTo>
                <a:cubicBezTo>
                  <a:pt x="672" y="337"/>
                  <a:pt x="665" y="330"/>
                  <a:pt x="665" y="321"/>
                </a:cubicBezTo>
                <a:lnTo>
                  <a:pt x="665" y="207"/>
                </a:lnTo>
                <a:cubicBezTo>
                  <a:pt x="665" y="198"/>
                  <a:pt x="672" y="190"/>
                  <a:pt x="681" y="190"/>
                </a:cubicBezTo>
                <a:moveTo>
                  <a:pt x="825" y="223"/>
                </a:moveTo>
                <a:lnTo>
                  <a:pt x="698" y="223"/>
                </a:lnTo>
                <a:lnTo>
                  <a:pt x="698" y="304"/>
                </a:lnTo>
                <a:lnTo>
                  <a:pt x="825" y="304"/>
                </a:lnTo>
                <a:lnTo>
                  <a:pt x="825" y="223"/>
                </a:lnTo>
                <a:moveTo>
                  <a:pt x="81" y="634"/>
                </a:moveTo>
                <a:lnTo>
                  <a:pt x="241" y="634"/>
                </a:lnTo>
                <a:cubicBezTo>
                  <a:pt x="250" y="634"/>
                  <a:pt x="258" y="642"/>
                  <a:pt x="258" y="651"/>
                </a:cubicBezTo>
                <a:lnTo>
                  <a:pt x="258" y="891"/>
                </a:lnTo>
                <a:cubicBezTo>
                  <a:pt x="258" y="900"/>
                  <a:pt x="250" y="908"/>
                  <a:pt x="241" y="908"/>
                </a:cubicBezTo>
                <a:lnTo>
                  <a:pt x="81" y="908"/>
                </a:lnTo>
                <a:cubicBezTo>
                  <a:pt x="72" y="908"/>
                  <a:pt x="64" y="900"/>
                  <a:pt x="64" y="891"/>
                </a:cubicBezTo>
                <a:lnTo>
                  <a:pt x="64" y="651"/>
                </a:lnTo>
                <a:cubicBezTo>
                  <a:pt x="64" y="642"/>
                  <a:pt x="72" y="634"/>
                  <a:pt x="81" y="6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748" name="Google Shape;748;p43"/>
          <p:cNvSpPr/>
          <p:nvPr/>
        </p:nvSpPr>
        <p:spPr>
          <a:xfrm>
            <a:off x="3410398" y="1864327"/>
            <a:ext cx="267480" cy="407160"/>
          </a:xfrm>
          <a:custGeom>
            <a:rect b="b" l="l" r="r" t="t"/>
            <a:pathLst>
              <a:path extrusionOk="0" h="1131" w="743">
                <a:moveTo>
                  <a:pt x="156" y="1097"/>
                </a:moveTo>
                <a:lnTo>
                  <a:pt x="586" y="1097"/>
                </a:lnTo>
                <a:cubicBezTo>
                  <a:pt x="600" y="1097"/>
                  <a:pt x="613" y="1092"/>
                  <a:pt x="622" y="1082"/>
                </a:cubicBezTo>
                <a:cubicBezTo>
                  <a:pt x="632" y="1073"/>
                  <a:pt x="637" y="1060"/>
                  <a:pt x="637" y="1046"/>
                </a:cubicBezTo>
                <a:lnTo>
                  <a:pt x="637" y="887"/>
                </a:lnTo>
                <a:lnTo>
                  <a:pt x="105" y="887"/>
                </a:lnTo>
                <a:lnTo>
                  <a:pt x="105" y="1046"/>
                </a:lnTo>
                <a:cubicBezTo>
                  <a:pt x="105" y="1060"/>
                  <a:pt x="111" y="1073"/>
                  <a:pt x="120" y="1082"/>
                </a:cubicBezTo>
                <a:cubicBezTo>
                  <a:pt x="129" y="1092"/>
                  <a:pt x="142" y="1097"/>
                  <a:pt x="156" y="1097"/>
                </a:cubicBezTo>
                <a:moveTo>
                  <a:pt x="291" y="647"/>
                </a:moveTo>
                <a:cubicBezTo>
                  <a:pt x="290" y="656"/>
                  <a:pt x="282" y="663"/>
                  <a:pt x="273" y="662"/>
                </a:cubicBezTo>
                <a:cubicBezTo>
                  <a:pt x="264" y="661"/>
                  <a:pt x="258" y="653"/>
                  <a:pt x="259" y="644"/>
                </a:cubicBezTo>
                <a:lnTo>
                  <a:pt x="264" y="589"/>
                </a:lnTo>
                <a:cubicBezTo>
                  <a:pt x="265" y="581"/>
                  <a:pt x="273" y="575"/>
                  <a:pt x="281" y="575"/>
                </a:cubicBezTo>
                <a:lnTo>
                  <a:pt x="317" y="575"/>
                </a:lnTo>
                <a:lnTo>
                  <a:pt x="317" y="552"/>
                </a:lnTo>
                <a:cubicBezTo>
                  <a:pt x="317" y="536"/>
                  <a:pt x="324" y="523"/>
                  <a:pt x="333" y="513"/>
                </a:cubicBezTo>
                <a:cubicBezTo>
                  <a:pt x="343" y="503"/>
                  <a:pt x="356" y="497"/>
                  <a:pt x="371" y="497"/>
                </a:cubicBezTo>
                <a:cubicBezTo>
                  <a:pt x="386" y="497"/>
                  <a:pt x="400" y="503"/>
                  <a:pt x="410" y="513"/>
                </a:cubicBezTo>
                <a:cubicBezTo>
                  <a:pt x="420" y="523"/>
                  <a:pt x="426" y="536"/>
                  <a:pt x="426" y="552"/>
                </a:cubicBezTo>
                <a:lnTo>
                  <a:pt x="426" y="575"/>
                </a:lnTo>
                <a:lnTo>
                  <a:pt x="462" y="575"/>
                </a:lnTo>
                <a:cubicBezTo>
                  <a:pt x="470" y="575"/>
                  <a:pt x="478" y="582"/>
                  <a:pt x="478" y="591"/>
                </a:cubicBezTo>
                <a:lnTo>
                  <a:pt x="496" y="760"/>
                </a:lnTo>
                <a:cubicBezTo>
                  <a:pt x="498" y="775"/>
                  <a:pt x="492" y="789"/>
                  <a:pt x="482" y="799"/>
                </a:cubicBezTo>
                <a:cubicBezTo>
                  <a:pt x="472" y="809"/>
                  <a:pt x="457" y="815"/>
                  <a:pt x="443" y="815"/>
                </a:cubicBezTo>
                <a:lnTo>
                  <a:pt x="299" y="815"/>
                </a:lnTo>
                <a:cubicBezTo>
                  <a:pt x="285" y="815"/>
                  <a:pt x="271" y="809"/>
                  <a:pt x="261" y="799"/>
                </a:cubicBezTo>
                <a:cubicBezTo>
                  <a:pt x="250" y="789"/>
                  <a:pt x="244" y="775"/>
                  <a:pt x="246" y="760"/>
                </a:cubicBezTo>
                <a:lnTo>
                  <a:pt x="251" y="718"/>
                </a:lnTo>
                <a:cubicBezTo>
                  <a:pt x="252" y="709"/>
                  <a:pt x="260" y="703"/>
                  <a:pt x="269" y="704"/>
                </a:cubicBezTo>
                <a:cubicBezTo>
                  <a:pt x="278" y="705"/>
                  <a:pt x="284" y="713"/>
                  <a:pt x="283" y="722"/>
                </a:cubicBezTo>
                <a:lnTo>
                  <a:pt x="279" y="764"/>
                </a:lnTo>
                <a:cubicBezTo>
                  <a:pt x="278" y="774"/>
                  <a:pt x="290" y="782"/>
                  <a:pt x="299" y="782"/>
                </a:cubicBezTo>
                <a:lnTo>
                  <a:pt x="443" y="782"/>
                </a:lnTo>
                <a:cubicBezTo>
                  <a:pt x="453" y="782"/>
                  <a:pt x="464" y="774"/>
                  <a:pt x="463" y="764"/>
                </a:cubicBezTo>
                <a:lnTo>
                  <a:pt x="447" y="608"/>
                </a:lnTo>
                <a:lnTo>
                  <a:pt x="426" y="608"/>
                </a:lnTo>
                <a:lnTo>
                  <a:pt x="426" y="628"/>
                </a:lnTo>
                <a:cubicBezTo>
                  <a:pt x="426" y="637"/>
                  <a:pt x="418" y="644"/>
                  <a:pt x="409" y="644"/>
                </a:cubicBezTo>
                <a:cubicBezTo>
                  <a:pt x="400" y="644"/>
                  <a:pt x="393" y="637"/>
                  <a:pt x="393" y="628"/>
                </a:cubicBezTo>
                <a:lnTo>
                  <a:pt x="393" y="608"/>
                </a:lnTo>
                <a:lnTo>
                  <a:pt x="350" y="608"/>
                </a:lnTo>
                <a:lnTo>
                  <a:pt x="350" y="628"/>
                </a:lnTo>
                <a:cubicBezTo>
                  <a:pt x="350" y="637"/>
                  <a:pt x="342" y="644"/>
                  <a:pt x="333" y="644"/>
                </a:cubicBezTo>
                <a:cubicBezTo>
                  <a:pt x="324" y="644"/>
                  <a:pt x="317" y="637"/>
                  <a:pt x="317" y="628"/>
                </a:cubicBezTo>
                <a:lnTo>
                  <a:pt x="317" y="608"/>
                </a:lnTo>
                <a:lnTo>
                  <a:pt x="296" y="608"/>
                </a:lnTo>
                <a:lnTo>
                  <a:pt x="291" y="647"/>
                </a:lnTo>
                <a:moveTo>
                  <a:pt x="350" y="575"/>
                </a:moveTo>
                <a:lnTo>
                  <a:pt x="393" y="575"/>
                </a:lnTo>
                <a:lnTo>
                  <a:pt x="393" y="552"/>
                </a:lnTo>
                <a:cubicBezTo>
                  <a:pt x="393" y="546"/>
                  <a:pt x="390" y="540"/>
                  <a:pt x="386" y="536"/>
                </a:cubicBezTo>
                <a:cubicBezTo>
                  <a:pt x="382" y="532"/>
                  <a:pt x="377" y="530"/>
                  <a:pt x="371" y="530"/>
                </a:cubicBezTo>
                <a:cubicBezTo>
                  <a:pt x="365" y="530"/>
                  <a:pt x="360" y="532"/>
                  <a:pt x="356" y="536"/>
                </a:cubicBezTo>
                <a:cubicBezTo>
                  <a:pt x="352" y="540"/>
                  <a:pt x="350" y="546"/>
                  <a:pt x="350" y="552"/>
                </a:cubicBezTo>
                <a:lnTo>
                  <a:pt x="350" y="575"/>
                </a:lnTo>
                <a:moveTo>
                  <a:pt x="409" y="195"/>
                </a:moveTo>
                <a:cubicBezTo>
                  <a:pt x="400" y="195"/>
                  <a:pt x="392" y="188"/>
                  <a:pt x="392" y="179"/>
                </a:cubicBezTo>
                <a:cubicBezTo>
                  <a:pt x="392" y="170"/>
                  <a:pt x="400" y="162"/>
                  <a:pt x="409" y="162"/>
                </a:cubicBezTo>
                <a:lnTo>
                  <a:pt x="637" y="162"/>
                </a:lnTo>
                <a:lnTo>
                  <a:pt x="637" y="84"/>
                </a:lnTo>
                <a:cubicBezTo>
                  <a:pt x="637" y="70"/>
                  <a:pt x="632" y="57"/>
                  <a:pt x="622" y="48"/>
                </a:cubicBezTo>
                <a:cubicBezTo>
                  <a:pt x="613" y="39"/>
                  <a:pt x="600" y="33"/>
                  <a:pt x="586" y="33"/>
                </a:cubicBezTo>
                <a:lnTo>
                  <a:pt x="156" y="33"/>
                </a:lnTo>
                <a:cubicBezTo>
                  <a:pt x="142" y="33"/>
                  <a:pt x="129" y="39"/>
                  <a:pt x="120" y="48"/>
                </a:cubicBezTo>
                <a:cubicBezTo>
                  <a:pt x="111" y="57"/>
                  <a:pt x="105" y="70"/>
                  <a:pt x="105" y="84"/>
                </a:cubicBezTo>
                <a:lnTo>
                  <a:pt x="105" y="162"/>
                </a:lnTo>
                <a:lnTo>
                  <a:pt x="334" y="162"/>
                </a:lnTo>
                <a:cubicBezTo>
                  <a:pt x="343" y="162"/>
                  <a:pt x="350" y="170"/>
                  <a:pt x="350" y="179"/>
                </a:cubicBezTo>
                <a:cubicBezTo>
                  <a:pt x="350" y="188"/>
                  <a:pt x="343" y="195"/>
                  <a:pt x="334" y="195"/>
                </a:cubicBezTo>
                <a:lnTo>
                  <a:pt x="88" y="195"/>
                </a:lnTo>
                <a:cubicBezTo>
                  <a:pt x="81" y="195"/>
                  <a:pt x="76" y="197"/>
                  <a:pt x="73" y="204"/>
                </a:cubicBezTo>
                <a:lnTo>
                  <a:pt x="42" y="273"/>
                </a:lnTo>
                <a:lnTo>
                  <a:pt x="700" y="273"/>
                </a:lnTo>
                <a:lnTo>
                  <a:pt x="669" y="204"/>
                </a:lnTo>
                <a:cubicBezTo>
                  <a:pt x="666" y="197"/>
                  <a:pt x="661" y="195"/>
                  <a:pt x="654" y="195"/>
                </a:cubicBezTo>
                <a:lnTo>
                  <a:pt x="409" y="195"/>
                </a:lnTo>
                <a:moveTo>
                  <a:pt x="671" y="165"/>
                </a:moveTo>
                <a:cubicBezTo>
                  <a:pt x="684" y="169"/>
                  <a:pt x="693" y="178"/>
                  <a:pt x="699" y="190"/>
                </a:cubicBezTo>
                <a:lnTo>
                  <a:pt x="741" y="282"/>
                </a:lnTo>
                <a:cubicBezTo>
                  <a:pt x="742" y="284"/>
                  <a:pt x="743" y="287"/>
                  <a:pt x="743" y="290"/>
                </a:cubicBezTo>
                <a:lnTo>
                  <a:pt x="743" y="364"/>
                </a:lnTo>
                <a:cubicBezTo>
                  <a:pt x="743" y="388"/>
                  <a:pt x="733" y="410"/>
                  <a:pt x="717" y="426"/>
                </a:cubicBezTo>
                <a:cubicBezTo>
                  <a:pt x="705" y="438"/>
                  <a:pt x="689" y="446"/>
                  <a:pt x="671" y="450"/>
                </a:cubicBezTo>
                <a:lnTo>
                  <a:pt x="671" y="615"/>
                </a:lnTo>
                <a:cubicBezTo>
                  <a:pt x="671" y="624"/>
                  <a:pt x="665" y="631"/>
                  <a:pt x="655" y="631"/>
                </a:cubicBezTo>
                <a:cubicBezTo>
                  <a:pt x="646" y="631"/>
                  <a:pt x="638" y="624"/>
                  <a:pt x="638" y="615"/>
                </a:cubicBezTo>
                <a:lnTo>
                  <a:pt x="638" y="450"/>
                </a:lnTo>
                <a:cubicBezTo>
                  <a:pt x="617" y="446"/>
                  <a:pt x="597" y="433"/>
                  <a:pt x="584" y="415"/>
                </a:cubicBezTo>
                <a:cubicBezTo>
                  <a:pt x="568" y="438"/>
                  <a:pt x="541" y="451"/>
                  <a:pt x="513" y="451"/>
                </a:cubicBezTo>
                <a:cubicBezTo>
                  <a:pt x="485" y="451"/>
                  <a:pt x="459" y="438"/>
                  <a:pt x="442" y="415"/>
                </a:cubicBezTo>
                <a:cubicBezTo>
                  <a:pt x="426" y="438"/>
                  <a:pt x="399" y="451"/>
                  <a:pt x="371" y="451"/>
                </a:cubicBezTo>
                <a:cubicBezTo>
                  <a:pt x="343" y="451"/>
                  <a:pt x="317" y="438"/>
                  <a:pt x="300" y="415"/>
                </a:cubicBezTo>
                <a:cubicBezTo>
                  <a:pt x="284" y="438"/>
                  <a:pt x="257" y="451"/>
                  <a:pt x="229" y="451"/>
                </a:cubicBezTo>
                <a:cubicBezTo>
                  <a:pt x="201" y="451"/>
                  <a:pt x="175" y="438"/>
                  <a:pt x="158" y="415"/>
                </a:cubicBezTo>
                <a:cubicBezTo>
                  <a:pt x="146" y="432"/>
                  <a:pt x="127" y="445"/>
                  <a:pt x="106" y="449"/>
                </a:cubicBezTo>
                <a:lnTo>
                  <a:pt x="105" y="854"/>
                </a:lnTo>
                <a:lnTo>
                  <a:pt x="638" y="854"/>
                </a:lnTo>
                <a:lnTo>
                  <a:pt x="638" y="690"/>
                </a:lnTo>
                <a:cubicBezTo>
                  <a:pt x="638" y="681"/>
                  <a:pt x="645" y="673"/>
                  <a:pt x="654" y="673"/>
                </a:cubicBezTo>
                <a:cubicBezTo>
                  <a:pt x="663" y="673"/>
                  <a:pt x="671" y="681"/>
                  <a:pt x="671" y="690"/>
                </a:cubicBezTo>
                <a:cubicBezTo>
                  <a:pt x="671" y="809"/>
                  <a:pt x="671" y="927"/>
                  <a:pt x="671" y="1046"/>
                </a:cubicBezTo>
                <a:cubicBezTo>
                  <a:pt x="671" y="1069"/>
                  <a:pt x="661" y="1091"/>
                  <a:pt x="646" y="1106"/>
                </a:cubicBezTo>
                <a:cubicBezTo>
                  <a:pt x="631" y="1121"/>
                  <a:pt x="609" y="1131"/>
                  <a:pt x="586" y="1131"/>
                </a:cubicBezTo>
                <a:lnTo>
                  <a:pt x="156" y="1131"/>
                </a:lnTo>
                <a:cubicBezTo>
                  <a:pt x="133" y="1131"/>
                  <a:pt x="113" y="1121"/>
                  <a:pt x="97" y="1106"/>
                </a:cubicBezTo>
                <a:cubicBezTo>
                  <a:pt x="82" y="1091"/>
                  <a:pt x="72" y="1069"/>
                  <a:pt x="72" y="1046"/>
                </a:cubicBezTo>
                <a:cubicBezTo>
                  <a:pt x="72" y="848"/>
                  <a:pt x="72" y="649"/>
                  <a:pt x="73" y="450"/>
                </a:cubicBezTo>
                <a:cubicBezTo>
                  <a:pt x="55" y="447"/>
                  <a:pt x="38" y="438"/>
                  <a:pt x="26" y="426"/>
                </a:cubicBezTo>
                <a:cubicBezTo>
                  <a:pt x="10" y="410"/>
                  <a:pt x="0" y="388"/>
                  <a:pt x="0" y="364"/>
                </a:cubicBezTo>
                <a:lnTo>
                  <a:pt x="0" y="290"/>
                </a:lnTo>
                <a:cubicBezTo>
                  <a:pt x="0" y="287"/>
                  <a:pt x="0" y="284"/>
                  <a:pt x="2" y="282"/>
                </a:cubicBezTo>
                <a:lnTo>
                  <a:pt x="43" y="190"/>
                </a:lnTo>
                <a:cubicBezTo>
                  <a:pt x="49" y="178"/>
                  <a:pt x="59" y="169"/>
                  <a:pt x="72" y="165"/>
                </a:cubicBezTo>
                <a:lnTo>
                  <a:pt x="72" y="84"/>
                </a:lnTo>
                <a:cubicBezTo>
                  <a:pt x="72" y="61"/>
                  <a:pt x="81" y="40"/>
                  <a:pt x="97" y="24"/>
                </a:cubicBezTo>
                <a:cubicBezTo>
                  <a:pt x="112" y="9"/>
                  <a:pt x="133" y="0"/>
                  <a:pt x="156" y="0"/>
                </a:cubicBezTo>
                <a:lnTo>
                  <a:pt x="586" y="0"/>
                </a:lnTo>
                <a:cubicBezTo>
                  <a:pt x="609" y="0"/>
                  <a:pt x="631" y="9"/>
                  <a:pt x="646" y="24"/>
                </a:cubicBezTo>
                <a:cubicBezTo>
                  <a:pt x="661" y="40"/>
                  <a:pt x="671" y="61"/>
                  <a:pt x="671" y="84"/>
                </a:cubicBezTo>
                <a:lnTo>
                  <a:pt x="671" y="165"/>
                </a:lnTo>
                <a:moveTo>
                  <a:pt x="709" y="364"/>
                </a:moveTo>
                <a:lnTo>
                  <a:pt x="709" y="306"/>
                </a:lnTo>
                <a:lnTo>
                  <a:pt x="601" y="306"/>
                </a:lnTo>
                <a:lnTo>
                  <a:pt x="601" y="364"/>
                </a:lnTo>
                <a:cubicBezTo>
                  <a:pt x="601" y="379"/>
                  <a:pt x="607" y="392"/>
                  <a:pt x="617" y="402"/>
                </a:cubicBezTo>
                <a:cubicBezTo>
                  <a:pt x="627" y="412"/>
                  <a:pt x="640" y="418"/>
                  <a:pt x="655" y="418"/>
                </a:cubicBezTo>
                <a:cubicBezTo>
                  <a:pt x="670" y="418"/>
                  <a:pt x="684" y="412"/>
                  <a:pt x="693" y="402"/>
                </a:cubicBezTo>
                <a:cubicBezTo>
                  <a:pt x="703" y="392"/>
                  <a:pt x="709" y="379"/>
                  <a:pt x="709" y="364"/>
                </a:cubicBezTo>
                <a:moveTo>
                  <a:pt x="567" y="364"/>
                </a:moveTo>
                <a:lnTo>
                  <a:pt x="567" y="306"/>
                </a:lnTo>
                <a:lnTo>
                  <a:pt x="459" y="306"/>
                </a:lnTo>
                <a:lnTo>
                  <a:pt x="459" y="364"/>
                </a:lnTo>
                <a:cubicBezTo>
                  <a:pt x="459" y="379"/>
                  <a:pt x="465" y="392"/>
                  <a:pt x="475" y="402"/>
                </a:cubicBezTo>
                <a:cubicBezTo>
                  <a:pt x="485" y="412"/>
                  <a:pt x="498" y="418"/>
                  <a:pt x="513" y="418"/>
                </a:cubicBezTo>
                <a:cubicBezTo>
                  <a:pt x="528" y="418"/>
                  <a:pt x="542" y="412"/>
                  <a:pt x="552" y="402"/>
                </a:cubicBezTo>
                <a:cubicBezTo>
                  <a:pt x="561" y="392"/>
                  <a:pt x="567" y="379"/>
                  <a:pt x="567" y="364"/>
                </a:cubicBezTo>
                <a:moveTo>
                  <a:pt x="426" y="364"/>
                </a:moveTo>
                <a:lnTo>
                  <a:pt x="426" y="306"/>
                </a:lnTo>
                <a:lnTo>
                  <a:pt x="317" y="306"/>
                </a:lnTo>
                <a:lnTo>
                  <a:pt x="317" y="364"/>
                </a:lnTo>
                <a:cubicBezTo>
                  <a:pt x="317" y="379"/>
                  <a:pt x="323" y="392"/>
                  <a:pt x="333" y="402"/>
                </a:cubicBezTo>
                <a:cubicBezTo>
                  <a:pt x="343" y="412"/>
                  <a:pt x="356" y="418"/>
                  <a:pt x="371" y="418"/>
                </a:cubicBezTo>
                <a:cubicBezTo>
                  <a:pt x="386" y="418"/>
                  <a:pt x="400" y="412"/>
                  <a:pt x="410" y="402"/>
                </a:cubicBezTo>
                <a:cubicBezTo>
                  <a:pt x="419" y="392"/>
                  <a:pt x="426" y="379"/>
                  <a:pt x="426" y="364"/>
                </a:cubicBezTo>
                <a:moveTo>
                  <a:pt x="284" y="364"/>
                </a:moveTo>
                <a:lnTo>
                  <a:pt x="284" y="306"/>
                </a:lnTo>
                <a:lnTo>
                  <a:pt x="175" y="306"/>
                </a:lnTo>
                <a:lnTo>
                  <a:pt x="175" y="364"/>
                </a:lnTo>
                <a:cubicBezTo>
                  <a:pt x="175" y="379"/>
                  <a:pt x="181" y="392"/>
                  <a:pt x="191" y="402"/>
                </a:cubicBezTo>
                <a:cubicBezTo>
                  <a:pt x="201" y="412"/>
                  <a:pt x="214" y="418"/>
                  <a:pt x="229" y="418"/>
                </a:cubicBezTo>
                <a:cubicBezTo>
                  <a:pt x="244" y="418"/>
                  <a:pt x="258" y="412"/>
                  <a:pt x="268" y="402"/>
                </a:cubicBezTo>
                <a:cubicBezTo>
                  <a:pt x="278" y="392"/>
                  <a:pt x="284" y="379"/>
                  <a:pt x="284" y="364"/>
                </a:cubicBezTo>
                <a:moveTo>
                  <a:pt x="142" y="364"/>
                </a:moveTo>
                <a:lnTo>
                  <a:pt x="142" y="306"/>
                </a:lnTo>
                <a:lnTo>
                  <a:pt x="33" y="306"/>
                </a:lnTo>
                <a:lnTo>
                  <a:pt x="33" y="364"/>
                </a:lnTo>
                <a:cubicBezTo>
                  <a:pt x="33" y="379"/>
                  <a:pt x="39" y="392"/>
                  <a:pt x="49" y="402"/>
                </a:cubicBezTo>
                <a:cubicBezTo>
                  <a:pt x="59" y="412"/>
                  <a:pt x="72" y="418"/>
                  <a:pt x="87" y="418"/>
                </a:cubicBezTo>
                <a:cubicBezTo>
                  <a:pt x="102" y="418"/>
                  <a:pt x="116" y="412"/>
                  <a:pt x="126" y="402"/>
                </a:cubicBezTo>
                <a:cubicBezTo>
                  <a:pt x="136" y="392"/>
                  <a:pt x="142" y="379"/>
                  <a:pt x="142" y="364"/>
                </a:cubicBezTo>
                <a:moveTo>
                  <a:pt x="328" y="114"/>
                </a:moveTo>
                <a:cubicBezTo>
                  <a:pt x="319" y="114"/>
                  <a:pt x="311" y="106"/>
                  <a:pt x="311" y="97"/>
                </a:cubicBezTo>
                <a:cubicBezTo>
                  <a:pt x="311" y="87"/>
                  <a:pt x="319" y="81"/>
                  <a:pt x="328" y="81"/>
                </a:cubicBezTo>
                <a:lnTo>
                  <a:pt x="415" y="81"/>
                </a:lnTo>
                <a:cubicBezTo>
                  <a:pt x="424" y="81"/>
                  <a:pt x="431" y="87"/>
                  <a:pt x="431" y="97"/>
                </a:cubicBezTo>
                <a:cubicBezTo>
                  <a:pt x="431" y="106"/>
                  <a:pt x="424" y="114"/>
                  <a:pt x="415" y="114"/>
                </a:cubicBezTo>
                <a:lnTo>
                  <a:pt x="328" y="114"/>
                </a:lnTo>
                <a:moveTo>
                  <a:pt x="371" y="935"/>
                </a:moveTo>
                <a:cubicBezTo>
                  <a:pt x="387" y="935"/>
                  <a:pt x="401" y="941"/>
                  <a:pt x="412" y="952"/>
                </a:cubicBezTo>
                <a:cubicBezTo>
                  <a:pt x="422" y="962"/>
                  <a:pt x="428" y="976"/>
                  <a:pt x="428" y="992"/>
                </a:cubicBezTo>
                <a:cubicBezTo>
                  <a:pt x="428" y="1008"/>
                  <a:pt x="422" y="1022"/>
                  <a:pt x="412" y="1033"/>
                </a:cubicBezTo>
                <a:cubicBezTo>
                  <a:pt x="401" y="1043"/>
                  <a:pt x="387" y="1049"/>
                  <a:pt x="371" y="1049"/>
                </a:cubicBezTo>
                <a:cubicBezTo>
                  <a:pt x="355" y="1049"/>
                  <a:pt x="341" y="1043"/>
                  <a:pt x="331" y="1033"/>
                </a:cubicBezTo>
                <a:cubicBezTo>
                  <a:pt x="320" y="1022"/>
                  <a:pt x="314" y="1008"/>
                  <a:pt x="314" y="992"/>
                </a:cubicBezTo>
                <a:cubicBezTo>
                  <a:pt x="314" y="976"/>
                  <a:pt x="320" y="962"/>
                  <a:pt x="331" y="952"/>
                </a:cubicBezTo>
                <a:cubicBezTo>
                  <a:pt x="341" y="941"/>
                  <a:pt x="355" y="935"/>
                  <a:pt x="371" y="935"/>
                </a:cubicBezTo>
                <a:moveTo>
                  <a:pt x="388" y="975"/>
                </a:moveTo>
                <a:cubicBezTo>
                  <a:pt x="384" y="971"/>
                  <a:pt x="378" y="968"/>
                  <a:pt x="371" y="968"/>
                </a:cubicBezTo>
                <a:cubicBezTo>
                  <a:pt x="365" y="968"/>
                  <a:pt x="358" y="971"/>
                  <a:pt x="354" y="975"/>
                </a:cubicBezTo>
                <a:cubicBezTo>
                  <a:pt x="350" y="979"/>
                  <a:pt x="347" y="985"/>
                  <a:pt x="347" y="992"/>
                </a:cubicBezTo>
                <a:cubicBezTo>
                  <a:pt x="347" y="999"/>
                  <a:pt x="350" y="1005"/>
                  <a:pt x="354" y="1009"/>
                </a:cubicBezTo>
                <a:cubicBezTo>
                  <a:pt x="358" y="1013"/>
                  <a:pt x="365" y="1016"/>
                  <a:pt x="371" y="1016"/>
                </a:cubicBezTo>
                <a:cubicBezTo>
                  <a:pt x="378" y="1016"/>
                  <a:pt x="384" y="1013"/>
                  <a:pt x="388" y="1009"/>
                </a:cubicBezTo>
                <a:cubicBezTo>
                  <a:pt x="393" y="1005"/>
                  <a:pt x="395" y="999"/>
                  <a:pt x="395" y="992"/>
                </a:cubicBezTo>
                <a:cubicBezTo>
                  <a:pt x="395" y="985"/>
                  <a:pt x="393" y="979"/>
                  <a:pt x="388" y="97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44"/>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754" name="Google Shape;754;p44"/>
          <p:cNvSpPr txBox="1"/>
          <p:nvPr>
            <p:ph idx="4294967295" type="subTitle"/>
          </p:nvPr>
        </p:nvSpPr>
        <p:spPr>
          <a:xfrm>
            <a:off x="730261" y="1709566"/>
            <a:ext cx="17604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solidFill>
                  <a:schemeClr val="dk1"/>
                </a:solidFill>
                <a:latin typeface="Libre Franklin SemiBold"/>
                <a:ea typeface="Libre Franklin SemiBold"/>
                <a:cs typeface="Libre Franklin SemiBold"/>
                <a:sym typeface="Libre Franklin SemiBold"/>
              </a:rPr>
              <a:t>MERCURY</a:t>
            </a:r>
            <a:endParaRPr sz="1800">
              <a:solidFill>
                <a:schemeClr val="dk1"/>
              </a:solidFill>
              <a:latin typeface="Libre Franklin SemiBold"/>
              <a:ea typeface="Libre Franklin SemiBold"/>
              <a:cs typeface="Libre Franklin SemiBold"/>
              <a:sym typeface="Libre Franklin SemiBold"/>
            </a:endParaRPr>
          </a:p>
        </p:txBody>
      </p:sp>
      <p:sp>
        <p:nvSpPr>
          <p:cNvPr id="755" name="Google Shape;755;p44"/>
          <p:cNvSpPr txBox="1"/>
          <p:nvPr>
            <p:ph idx="4294967295" type="subTitle"/>
          </p:nvPr>
        </p:nvSpPr>
        <p:spPr>
          <a:xfrm>
            <a:off x="730275" y="2135228"/>
            <a:ext cx="1760400" cy="52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dk1"/>
                </a:solidFill>
              </a:rPr>
              <a:t>Mercury is the closest planet to the Sun</a:t>
            </a:r>
            <a:endParaRPr>
              <a:solidFill>
                <a:schemeClr val="dk1"/>
              </a:solidFill>
            </a:endParaRPr>
          </a:p>
        </p:txBody>
      </p:sp>
      <p:sp>
        <p:nvSpPr>
          <p:cNvPr id="756" name="Google Shape;756;p44"/>
          <p:cNvSpPr/>
          <p:nvPr/>
        </p:nvSpPr>
        <p:spPr>
          <a:xfrm>
            <a:off x="3138449" y="1358975"/>
            <a:ext cx="2867100" cy="2867100"/>
          </a:xfrm>
          <a:prstGeom prst="octagon">
            <a:avLst>
              <a:gd fmla="val 29289"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57" name="Google Shape;757;p44"/>
          <p:cNvSpPr/>
          <p:nvPr/>
        </p:nvSpPr>
        <p:spPr>
          <a:xfrm>
            <a:off x="2744260" y="1813194"/>
            <a:ext cx="788400" cy="788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Libre Franklin"/>
                <a:ea typeface="Libre Franklin"/>
                <a:cs typeface="Libre Franklin"/>
                <a:sym typeface="Libre Franklin"/>
              </a:rPr>
              <a:t>1</a:t>
            </a:r>
            <a:endParaRPr>
              <a:solidFill>
                <a:schemeClr val="lt1"/>
              </a:solidFill>
              <a:latin typeface="Barlow"/>
              <a:ea typeface="Barlow"/>
              <a:cs typeface="Barlow"/>
              <a:sym typeface="Barlow"/>
            </a:endParaRPr>
          </a:p>
        </p:txBody>
      </p:sp>
      <p:sp>
        <p:nvSpPr>
          <p:cNvPr id="758" name="Google Shape;758;p44"/>
          <p:cNvSpPr/>
          <p:nvPr/>
        </p:nvSpPr>
        <p:spPr>
          <a:xfrm>
            <a:off x="5611360" y="1813194"/>
            <a:ext cx="788400" cy="78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a:solidFill>
                <a:schemeClr val="dk1"/>
              </a:solidFill>
              <a:latin typeface="Barlow"/>
              <a:ea typeface="Barlow"/>
              <a:cs typeface="Barlow"/>
              <a:sym typeface="Barlow"/>
            </a:endParaRPr>
          </a:p>
        </p:txBody>
      </p:sp>
      <p:sp>
        <p:nvSpPr>
          <p:cNvPr id="759" name="Google Shape;759;p44"/>
          <p:cNvSpPr/>
          <p:nvPr/>
        </p:nvSpPr>
        <p:spPr>
          <a:xfrm>
            <a:off x="5611360" y="3003294"/>
            <a:ext cx="788400" cy="788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a:solidFill>
                <a:schemeClr val="dk1"/>
              </a:solidFill>
              <a:latin typeface="Barlow"/>
              <a:ea typeface="Barlow"/>
              <a:cs typeface="Barlow"/>
              <a:sym typeface="Barlow"/>
            </a:endParaRPr>
          </a:p>
        </p:txBody>
      </p:sp>
      <p:sp>
        <p:nvSpPr>
          <p:cNvPr id="760" name="Google Shape;760;p44"/>
          <p:cNvSpPr/>
          <p:nvPr/>
        </p:nvSpPr>
        <p:spPr>
          <a:xfrm>
            <a:off x="2744260" y="3003294"/>
            <a:ext cx="788400" cy="788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4</a:t>
            </a:r>
            <a:endParaRPr>
              <a:solidFill>
                <a:schemeClr val="dk1"/>
              </a:solidFill>
              <a:latin typeface="Barlow"/>
              <a:ea typeface="Barlow"/>
              <a:cs typeface="Barlow"/>
              <a:sym typeface="Barlow"/>
            </a:endParaRPr>
          </a:p>
        </p:txBody>
      </p:sp>
      <p:sp>
        <p:nvSpPr>
          <p:cNvPr id="761" name="Google Shape;761;p44"/>
          <p:cNvSpPr txBox="1"/>
          <p:nvPr>
            <p:ph idx="4294967295" type="subTitle"/>
          </p:nvPr>
        </p:nvSpPr>
        <p:spPr>
          <a:xfrm>
            <a:off x="3691799" y="1834714"/>
            <a:ext cx="1760400" cy="5274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1200"/>
              </a:spcAft>
              <a:buNone/>
            </a:pPr>
            <a:r>
              <a:rPr lang="en" sz="1800">
                <a:solidFill>
                  <a:schemeClr val="dk1"/>
                </a:solidFill>
                <a:latin typeface="Libre Franklin SemiBold"/>
                <a:ea typeface="Libre Franklin SemiBold"/>
                <a:cs typeface="Libre Franklin SemiBold"/>
                <a:sym typeface="Libre Franklin SemiBold"/>
              </a:rPr>
              <a:t>MERCURY</a:t>
            </a:r>
            <a:endParaRPr sz="1800">
              <a:solidFill>
                <a:schemeClr val="dk1"/>
              </a:solidFill>
              <a:latin typeface="Libre Franklin SemiBold"/>
              <a:ea typeface="Libre Franklin SemiBold"/>
              <a:cs typeface="Libre Franklin SemiBold"/>
              <a:sym typeface="Libre Franklin SemiBold"/>
            </a:endParaRPr>
          </a:p>
        </p:txBody>
      </p:sp>
      <p:sp>
        <p:nvSpPr>
          <p:cNvPr id="762" name="Google Shape;762;p44"/>
          <p:cNvSpPr txBox="1"/>
          <p:nvPr>
            <p:ph idx="4294967295" type="subTitle"/>
          </p:nvPr>
        </p:nvSpPr>
        <p:spPr>
          <a:xfrm>
            <a:off x="3691800" y="2303348"/>
            <a:ext cx="1760400" cy="1436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 and the smallest one in the Solar System. This planet’s name has nothing to do with the liquid metal</a:t>
            </a:r>
            <a:endParaRPr>
              <a:solidFill>
                <a:schemeClr val="dk1"/>
              </a:solidFill>
            </a:endParaRPr>
          </a:p>
        </p:txBody>
      </p:sp>
      <p:sp>
        <p:nvSpPr>
          <p:cNvPr id="763" name="Google Shape;763;p44"/>
          <p:cNvSpPr txBox="1"/>
          <p:nvPr>
            <p:ph idx="4294967295" type="subTitle"/>
          </p:nvPr>
        </p:nvSpPr>
        <p:spPr>
          <a:xfrm>
            <a:off x="730261" y="2899479"/>
            <a:ext cx="17604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VENUS</a:t>
            </a:r>
            <a:endParaRPr sz="1800">
              <a:solidFill>
                <a:schemeClr val="dk1"/>
              </a:solidFill>
              <a:latin typeface="Libre Franklin SemiBold"/>
              <a:ea typeface="Libre Franklin SemiBold"/>
              <a:cs typeface="Libre Franklin SemiBold"/>
              <a:sym typeface="Libre Franklin SemiBold"/>
            </a:endParaRPr>
          </a:p>
        </p:txBody>
      </p:sp>
      <p:sp>
        <p:nvSpPr>
          <p:cNvPr id="764" name="Google Shape;764;p44"/>
          <p:cNvSpPr txBox="1"/>
          <p:nvPr>
            <p:ph idx="4294967295" type="subTitle"/>
          </p:nvPr>
        </p:nvSpPr>
        <p:spPr>
          <a:xfrm>
            <a:off x="730275" y="3325141"/>
            <a:ext cx="1760400" cy="52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Venus is the second planet from the Sun</a:t>
            </a:r>
            <a:endParaRPr>
              <a:solidFill>
                <a:schemeClr val="dk1"/>
              </a:solidFill>
            </a:endParaRPr>
          </a:p>
        </p:txBody>
      </p:sp>
      <p:sp>
        <p:nvSpPr>
          <p:cNvPr id="765" name="Google Shape;765;p44"/>
          <p:cNvSpPr txBox="1"/>
          <p:nvPr>
            <p:ph idx="4294967295" type="subTitle"/>
          </p:nvPr>
        </p:nvSpPr>
        <p:spPr>
          <a:xfrm>
            <a:off x="6653336" y="1709391"/>
            <a:ext cx="17604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latin typeface="Libre Franklin SemiBold"/>
                <a:ea typeface="Libre Franklin SemiBold"/>
                <a:cs typeface="Libre Franklin SemiBold"/>
                <a:sym typeface="Libre Franklin SemiBold"/>
              </a:rPr>
              <a:t>EARTH</a:t>
            </a:r>
            <a:endParaRPr sz="1800">
              <a:solidFill>
                <a:schemeClr val="dk1"/>
              </a:solidFill>
              <a:latin typeface="Libre Franklin SemiBold"/>
              <a:ea typeface="Libre Franklin SemiBold"/>
              <a:cs typeface="Libre Franklin SemiBold"/>
              <a:sym typeface="Libre Franklin SemiBold"/>
            </a:endParaRPr>
          </a:p>
        </p:txBody>
      </p:sp>
      <p:sp>
        <p:nvSpPr>
          <p:cNvPr id="766" name="Google Shape;766;p44"/>
          <p:cNvSpPr txBox="1"/>
          <p:nvPr>
            <p:ph idx="4294967295" type="subTitle"/>
          </p:nvPr>
        </p:nvSpPr>
        <p:spPr>
          <a:xfrm>
            <a:off x="6653350" y="2135053"/>
            <a:ext cx="1760400" cy="5274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Earth is the third planet from the Sun</a:t>
            </a:r>
            <a:endParaRPr>
              <a:solidFill>
                <a:schemeClr val="dk1"/>
              </a:solidFill>
            </a:endParaRPr>
          </a:p>
        </p:txBody>
      </p:sp>
      <p:sp>
        <p:nvSpPr>
          <p:cNvPr id="767" name="Google Shape;767;p44"/>
          <p:cNvSpPr txBox="1"/>
          <p:nvPr>
            <p:ph idx="4294967295" type="subTitle"/>
          </p:nvPr>
        </p:nvSpPr>
        <p:spPr>
          <a:xfrm>
            <a:off x="6653336" y="2899479"/>
            <a:ext cx="17604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latin typeface="Libre Franklin SemiBold"/>
                <a:ea typeface="Libre Franklin SemiBold"/>
                <a:cs typeface="Libre Franklin SemiBold"/>
                <a:sym typeface="Libre Franklin SemiBold"/>
              </a:rPr>
              <a:t>MARS</a:t>
            </a:r>
            <a:endParaRPr sz="1800">
              <a:solidFill>
                <a:schemeClr val="dk1"/>
              </a:solidFill>
              <a:latin typeface="Libre Franklin SemiBold"/>
              <a:ea typeface="Libre Franklin SemiBold"/>
              <a:cs typeface="Libre Franklin SemiBold"/>
              <a:sym typeface="Libre Franklin SemiBold"/>
            </a:endParaRPr>
          </a:p>
        </p:txBody>
      </p:sp>
      <p:sp>
        <p:nvSpPr>
          <p:cNvPr id="768" name="Google Shape;768;p44"/>
          <p:cNvSpPr txBox="1"/>
          <p:nvPr>
            <p:ph idx="4294967295" type="subTitle"/>
          </p:nvPr>
        </p:nvSpPr>
        <p:spPr>
          <a:xfrm>
            <a:off x="6653350" y="3325141"/>
            <a:ext cx="1760400" cy="5274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Despite being red, Mars is very cold</a:t>
            </a:r>
            <a:endParaRPr>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45"/>
          <p:cNvSpPr txBox="1"/>
          <p:nvPr>
            <p:ph type="title"/>
          </p:nvPr>
        </p:nvSpPr>
        <p:spPr>
          <a:xfrm>
            <a:off x="2530049" y="555900"/>
            <a:ext cx="4083900" cy="105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774" name="Google Shape;774;p45"/>
          <p:cNvSpPr txBox="1"/>
          <p:nvPr>
            <p:ph idx="1" type="subTitle"/>
          </p:nvPr>
        </p:nvSpPr>
        <p:spPr>
          <a:xfrm>
            <a:off x="2530060" y="1640576"/>
            <a:ext cx="4083900" cy="10587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t>Do you have any questions?</a:t>
            </a:r>
            <a:endParaRPr b="1" sz="1600"/>
          </a:p>
          <a:p>
            <a:pPr indent="0" lvl="0" marL="0" rtl="0" algn="ctr">
              <a:spcBef>
                <a:spcPts val="0"/>
              </a:spcBef>
              <a:spcAft>
                <a:spcPts val="0"/>
              </a:spcAft>
              <a:buNone/>
            </a:pPr>
            <a:r>
              <a:rPr lang="en" sz="1400"/>
              <a:t>youremail@freepik.com</a:t>
            </a:r>
            <a:endParaRPr sz="1400"/>
          </a:p>
          <a:p>
            <a:pPr indent="0" lvl="0" marL="0" rtl="0" algn="ctr">
              <a:spcBef>
                <a:spcPts val="0"/>
              </a:spcBef>
              <a:spcAft>
                <a:spcPts val="0"/>
              </a:spcAft>
              <a:buNone/>
            </a:pPr>
            <a:r>
              <a:rPr lang="en" sz="1400"/>
              <a:t>+34 654 321 432</a:t>
            </a:r>
            <a:endParaRPr sz="1400"/>
          </a:p>
          <a:p>
            <a:pPr indent="0" lvl="0" marL="0" rtl="0" algn="ctr">
              <a:spcBef>
                <a:spcPts val="0"/>
              </a:spcBef>
              <a:spcAft>
                <a:spcPts val="0"/>
              </a:spcAft>
              <a:buNone/>
            </a:pPr>
            <a:r>
              <a:rPr lang="en" sz="1400"/>
              <a:t>yourwebsite.com</a:t>
            </a:r>
            <a:endParaRPr sz="1400"/>
          </a:p>
        </p:txBody>
      </p:sp>
      <p:sp>
        <p:nvSpPr>
          <p:cNvPr id="775" name="Google Shape;775;p45"/>
          <p:cNvSpPr txBox="1"/>
          <p:nvPr/>
        </p:nvSpPr>
        <p:spPr>
          <a:xfrm>
            <a:off x="2530050" y="4266742"/>
            <a:ext cx="40839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Barlow"/>
                <a:ea typeface="Barlow"/>
                <a:cs typeface="Barlow"/>
                <a:sym typeface="Barlow"/>
              </a:rPr>
              <a:t>Please keep this slide for attribution</a:t>
            </a:r>
            <a:endParaRPr sz="900">
              <a:solidFill>
                <a:schemeClr val="dk1"/>
              </a:solidFill>
              <a:latin typeface="Barlow"/>
              <a:ea typeface="Barlow"/>
              <a:cs typeface="Barlow"/>
              <a:sym typeface="Barlow"/>
            </a:endParaRPr>
          </a:p>
        </p:txBody>
      </p:sp>
      <p:sp>
        <p:nvSpPr>
          <p:cNvPr id="776" name="Google Shape;776;p45"/>
          <p:cNvSpPr/>
          <p:nvPr/>
        </p:nvSpPr>
        <p:spPr>
          <a:xfrm>
            <a:off x="4219850" y="2886025"/>
            <a:ext cx="704400" cy="704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77" name="Google Shape;777;p45"/>
          <p:cNvSpPr/>
          <p:nvPr/>
        </p:nvSpPr>
        <p:spPr>
          <a:xfrm>
            <a:off x="3319800" y="2886025"/>
            <a:ext cx="704400" cy="704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78" name="Google Shape;778;p45"/>
          <p:cNvSpPr/>
          <p:nvPr/>
        </p:nvSpPr>
        <p:spPr>
          <a:xfrm>
            <a:off x="5119900" y="2886025"/>
            <a:ext cx="704400" cy="704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nvGrpSpPr>
          <p:cNvPr id="779" name="Google Shape;779;p45"/>
          <p:cNvGrpSpPr/>
          <p:nvPr/>
        </p:nvGrpSpPr>
        <p:grpSpPr>
          <a:xfrm>
            <a:off x="3499074" y="3065383"/>
            <a:ext cx="346056" cy="345674"/>
            <a:chOff x="3303268" y="3817349"/>
            <a:chExt cx="346056" cy="345674"/>
          </a:xfrm>
        </p:grpSpPr>
        <p:sp>
          <p:nvSpPr>
            <p:cNvPr id="780" name="Google Shape;780;p4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45"/>
          <p:cNvGrpSpPr/>
          <p:nvPr/>
        </p:nvGrpSpPr>
        <p:grpSpPr>
          <a:xfrm>
            <a:off x="4399031" y="3065383"/>
            <a:ext cx="346056" cy="345674"/>
            <a:chOff x="3752358" y="3817349"/>
            <a:chExt cx="346056" cy="345674"/>
          </a:xfrm>
        </p:grpSpPr>
        <p:sp>
          <p:nvSpPr>
            <p:cNvPr id="785" name="Google Shape;785;p4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45"/>
          <p:cNvGrpSpPr/>
          <p:nvPr/>
        </p:nvGrpSpPr>
        <p:grpSpPr>
          <a:xfrm>
            <a:off x="5298979" y="3065383"/>
            <a:ext cx="346056" cy="345674"/>
            <a:chOff x="2238181" y="4120624"/>
            <a:chExt cx="346056" cy="345674"/>
          </a:xfrm>
        </p:grpSpPr>
        <p:grpSp>
          <p:nvGrpSpPr>
            <p:cNvPr id="790" name="Google Shape;790;p45"/>
            <p:cNvGrpSpPr/>
            <p:nvPr/>
          </p:nvGrpSpPr>
          <p:grpSpPr>
            <a:xfrm>
              <a:off x="2309155" y="4177413"/>
              <a:ext cx="203862" cy="231903"/>
              <a:chOff x="1512725" y="258500"/>
              <a:chExt cx="4570900" cy="5199625"/>
            </a:xfrm>
          </p:grpSpPr>
          <p:sp>
            <p:nvSpPr>
              <p:cNvPr id="791" name="Google Shape;791;p4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 name="Google Shape;793;p4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8"/>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CONTENTS OF THIS TEMPLATE</a:t>
            </a:r>
            <a:endParaRPr/>
          </a:p>
        </p:txBody>
      </p:sp>
      <p:sp>
        <p:nvSpPr>
          <p:cNvPr id="265" name="Google Shape;265;p28"/>
          <p:cNvSpPr txBox="1"/>
          <p:nvPr>
            <p:ph idx="1" type="body"/>
          </p:nvPr>
        </p:nvSpPr>
        <p:spPr>
          <a:xfrm>
            <a:off x="727800" y="1039825"/>
            <a:ext cx="7688400" cy="39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delete this slide when you’re done editing the presentation</a:t>
            </a:r>
            <a:endParaRPr/>
          </a:p>
        </p:txBody>
      </p:sp>
      <p:graphicFrame>
        <p:nvGraphicFramePr>
          <p:cNvPr id="266" name="Google Shape;266;p28"/>
          <p:cNvGraphicFramePr/>
          <p:nvPr/>
        </p:nvGraphicFramePr>
        <p:xfrm>
          <a:off x="720000" y="1614825"/>
          <a:ext cx="3000000" cy="3000000"/>
        </p:xfrm>
        <a:graphic>
          <a:graphicData uri="http://schemas.openxmlformats.org/drawingml/2006/table">
            <a:tbl>
              <a:tblPr>
                <a:noFill/>
                <a:tableStyleId>{5FB610C7-E909-4AD9-8799-CB365BFA438A}</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dk1"/>
                          </a:solidFill>
                          <a:latin typeface="Barlow"/>
                          <a:ea typeface="Barlow"/>
                          <a:cs typeface="Barlow"/>
                          <a:sym typeface="Barlow"/>
                          <a:hlinkClick action="ppaction://hlinksldjump" r:id="rId3">
                            <a:extLst>
                              <a:ext uri="{A12FA001-AC4F-418D-AE19-62706E023703}">
                                <ahyp:hlinkClr val="tx"/>
                              </a:ext>
                            </a:extLst>
                          </a:hlinkClick>
                        </a:rPr>
                        <a:t>Fonts</a:t>
                      </a:r>
                      <a:endParaRPr b="1" sz="1000" u="sng">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To view this template correctly in PowerPoint, download and install the fonts we used</a:t>
                      </a:r>
                      <a:endParaRPr sz="1000">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b="1" lang="en" sz="1000" u="sng">
                          <a:solidFill>
                            <a:schemeClr val="dk1"/>
                          </a:solidFill>
                          <a:latin typeface="Barlow"/>
                          <a:ea typeface="Barlow"/>
                          <a:cs typeface="Barlow"/>
                          <a:sym typeface="Barlow"/>
                          <a:hlinkClick action="ppaction://hlinksldjump" r:id="rId4">
                            <a:extLst>
                              <a:ext uri="{A12FA001-AC4F-418D-AE19-62706E023703}">
                                <ahyp:hlinkClr val="tx"/>
                              </a:ext>
                            </a:extLst>
                          </a:hlinkClick>
                        </a:rPr>
                        <a:t>Used</a:t>
                      </a:r>
                      <a:r>
                        <a:rPr b="1" lang="en" sz="1000">
                          <a:solidFill>
                            <a:schemeClr val="dk1"/>
                          </a:solidFill>
                          <a:latin typeface="Barlow"/>
                          <a:ea typeface="Barlow"/>
                          <a:cs typeface="Barlow"/>
                          <a:sym typeface="Barlow"/>
                        </a:rPr>
                        <a:t> </a:t>
                      </a:r>
                      <a:r>
                        <a:rPr lang="en" sz="1000">
                          <a:solidFill>
                            <a:schemeClr val="dk1"/>
                          </a:solidFill>
                          <a:latin typeface="Barlow"/>
                          <a:ea typeface="Barlow"/>
                          <a:cs typeface="Barlow"/>
                          <a:sym typeface="Barlow"/>
                        </a:rPr>
                        <a:t>and </a:t>
                      </a:r>
                      <a:r>
                        <a:rPr b="1" lang="en" sz="1000" u="sng">
                          <a:solidFill>
                            <a:schemeClr val="dk1"/>
                          </a:solidFill>
                          <a:latin typeface="Barlow"/>
                          <a:ea typeface="Barlow"/>
                          <a:cs typeface="Barlow"/>
                          <a:sym typeface="Barlow"/>
                          <a:hlinkClick action="ppaction://hlinksldjump" r:id="rId5">
                            <a:extLst>
                              <a:ext uri="{A12FA001-AC4F-418D-AE19-62706E023703}">
                                <ahyp:hlinkClr val="tx"/>
                              </a:ext>
                            </a:extLst>
                          </a:hlinkClick>
                        </a:rPr>
                        <a:t>alternative</a:t>
                      </a:r>
                      <a:r>
                        <a:rPr b="1" lang="en" sz="1000" u="sng">
                          <a:solidFill>
                            <a:schemeClr val="dk1"/>
                          </a:solidFill>
                          <a:latin typeface="Barlow"/>
                          <a:ea typeface="Barlow"/>
                          <a:cs typeface="Barlow"/>
                          <a:sym typeface="Barlow"/>
                          <a:hlinkClick action="ppaction://hlinksldjump" r:id="rId6">
                            <a:extLst>
                              <a:ext uri="{A12FA001-AC4F-418D-AE19-62706E023703}">
                                <ahyp:hlinkClr val="tx"/>
                              </a:ext>
                            </a:extLst>
                          </a:hlinkClick>
                        </a:rPr>
                        <a:t> resources</a:t>
                      </a:r>
                      <a:endParaRPr b="1" sz="1000" u="sng">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1600"/>
                        </a:spcAft>
                        <a:buNone/>
                      </a:pPr>
                      <a:r>
                        <a:rPr lang="en" sz="1000">
                          <a:solidFill>
                            <a:schemeClr val="dk1"/>
                          </a:solidFill>
                          <a:latin typeface="Barlow"/>
                          <a:ea typeface="Barlow"/>
                          <a:cs typeface="Barlow"/>
                          <a:sym typeface="Barlow"/>
                        </a:rPr>
                        <a:t>An assortment of graphic resources that are suitable for use in this presentation</a:t>
                      </a:r>
                      <a:endParaRPr sz="1000">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b="1" lang="en" sz="1000" u="sng">
                          <a:solidFill>
                            <a:schemeClr val="dk1"/>
                          </a:solidFill>
                          <a:latin typeface="Barlow"/>
                          <a:ea typeface="Barlow"/>
                          <a:cs typeface="Barlow"/>
                          <a:sym typeface="Barlow"/>
                          <a:hlinkClick action="ppaction://hlinksldjump" r:id="rId7">
                            <a:extLst>
                              <a:ext uri="{A12FA001-AC4F-418D-AE19-62706E023703}">
                                <ahyp:hlinkClr val="tx"/>
                              </a:ext>
                            </a:extLst>
                          </a:hlinkClick>
                        </a:rPr>
                        <a:t>Thanks slide</a:t>
                      </a:r>
                      <a:endParaRPr b="1" sz="1000" u="sng">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You must keep it so that proper credits for our design are given</a:t>
                      </a:r>
                      <a:endParaRPr sz="1000">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b="1" lang="en" sz="1000" u="sng">
                          <a:solidFill>
                            <a:schemeClr val="dk1"/>
                          </a:solidFill>
                          <a:latin typeface="Barlow"/>
                          <a:ea typeface="Barlow"/>
                          <a:cs typeface="Barlow"/>
                          <a:sym typeface="Barlow"/>
                          <a:hlinkClick action="ppaction://hlinksldjump" r:id="rId8">
                            <a:extLst>
                              <a:ext uri="{A12FA001-AC4F-418D-AE19-62706E023703}">
                                <ahyp:hlinkClr val="tx"/>
                              </a:ext>
                            </a:extLst>
                          </a:hlinkClick>
                        </a:rPr>
                        <a:t>Colors</a:t>
                      </a:r>
                      <a:endParaRPr b="1" sz="1000" u="sng">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All the colors used in this presentation</a:t>
                      </a:r>
                      <a:endParaRPr sz="1000">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b="1" lang="en" sz="1000" u="sng">
                          <a:solidFill>
                            <a:schemeClr val="dk1"/>
                          </a:solidFill>
                          <a:latin typeface="Barlow"/>
                          <a:ea typeface="Barlow"/>
                          <a:cs typeface="Barlow"/>
                          <a:sym typeface="Barlow"/>
                          <a:hlinkClick action="ppaction://hlinksldjump" r:id="rId9">
                            <a:extLst>
                              <a:ext uri="{A12FA001-AC4F-418D-AE19-62706E023703}">
                                <ahyp:hlinkClr val="tx"/>
                              </a:ext>
                            </a:extLst>
                          </a:hlinkClick>
                        </a:rPr>
                        <a:t>Icons</a:t>
                      </a:r>
                      <a:r>
                        <a:rPr lang="en" sz="1000">
                          <a:solidFill>
                            <a:schemeClr val="dk1"/>
                          </a:solidFill>
                          <a:latin typeface="Barlow"/>
                          <a:ea typeface="Barlow"/>
                          <a:cs typeface="Barlow"/>
                          <a:sym typeface="Barlow"/>
                        </a:rPr>
                        <a:t> and </a:t>
                      </a:r>
                      <a:r>
                        <a:rPr b="1" lang="en" sz="1000" u="sng">
                          <a:solidFill>
                            <a:schemeClr val="dk1"/>
                          </a:solidFill>
                          <a:latin typeface="Barlow"/>
                          <a:ea typeface="Barlow"/>
                          <a:cs typeface="Barlow"/>
                          <a:sym typeface="Barlow"/>
                          <a:hlinkClick action="ppaction://hlinksldjump" r:id="rId10">
                            <a:extLst>
                              <a:ext uri="{A12FA001-AC4F-418D-AE19-62706E023703}">
                                <ahyp:hlinkClr val="tx"/>
                              </a:ext>
                            </a:extLst>
                          </a:hlinkClick>
                        </a:rPr>
                        <a:t>infographic resources</a:t>
                      </a:r>
                      <a:endParaRPr b="1" sz="1000" u="sng">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These can be used in the template, and their size and color can be edited</a:t>
                      </a:r>
                      <a:endParaRPr sz="1000">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r>
              <a:tr h="361525">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Editable presentation theme </a:t>
                      </a:r>
                      <a:endParaRPr sz="1000">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You can edit the master slides easily. For more info, click </a:t>
                      </a:r>
                      <a:r>
                        <a:rPr b="1" lang="en" sz="1000" u="sng">
                          <a:solidFill>
                            <a:schemeClr val="dk1"/>
                          </a:solidFill>
                          <a:latin typeface="Barlow"/>
                          <a:ea typeface="Barlow"/>
                          <a:cs typeface="Barlow"/>
                          <a:sym typeface="Barlow"/>
                          <a:hlinkClick r:id="rId11">
                            <a:extLst>
                              <a:ext uri="{A12FA001-AC4F-418D-AE19-62706E023703}">
                                <ahyp:hlinkClr val="tx"/>
                              </a:ext>
                            </a:extLst>
                          </a:hlinkClick>
                        </a:rPr>
                        <a:t>here</a:t>
                      </a:r>
                      <a:endParaRPr b="1" sz="1000">
                        <a:solidFill>
                          <a:schemeClr val="dk1"/>
                        </a:solidFill>
                        <a:latin typeface="Barlow"/>
                        <a:ea typeface="Barlow"/>
                        <a:cs typeface="Barlow"/>
                        <a:sym typeface="Barlow"/>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5"/>
                    </a:solidFill>
                  </a:tcPr>
                </a:tc>
              </a:tr>
            </a:tbl>
          </a:graphicData>
        </a:graphic>
      </p:graphicFrame>
      <p:sp>
        <p:nvSpPr>
          <p:cNvPr id="267" name="Google Shape;267;p28"/>
          <p:cNvSpPr txBox="1"/>
          <p:nvPr/>
        </p:nvSpPr>
        <p:spPr>
          <a:xfrm>
            <a:off x="719988" y="4142300"/>
            <a:ext cx="1713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Barlow"/>
                <a:ea typeface="Barlow"/>
                <a:cs typeface="Barlow"/>
                <a:sym typeface="Barlow"/>
              </a:rPr>
              <a:t>For more info:</a:t>
            </a:r>
            <a:br>
              <a:rPr lang="en" sz="1000">
                <a:solidFill>
                  <a:schemeClr val="dk1"/>
                </a:solidFill>
                <a:latin typeface="Barlow"/>
                <a:ea typeface="Barlow"/>
                <a:cs typeface="Barlow"/>
                <a:sym typeface="Barlow"/>
              </a:rPr>
            </a:br>
            <a:r>
              <a:rPr b="1" lang="en" sz="1000" u="sng">
                <a:solidFill>
                  <a:schemeClr val="dk1"/>
                </a:solidFill>
                <a:latin typeface="Barlow"/>
                <a:ea typeface="Barlow"/>
                <a:cs typeface="Barlow"/>
                <a:sym typeface="Barlow"/>
                <a:hlinkClick r:id="rId12">
                  <a:extLst>
                    <a:ext uri="{A12FA001-AC4F-418D-AE19-62706E023703}">
                      <ahyp:hlinkClr val="tx"/>
                    </a:ext>
                  </a:extLst>
                </a:hlinkClick>
              </a:rPr>
              <a:t>SLIDESGO</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3">
                  <a:extLst>
                    <a:ext uri="{A12FA001-AC4F-418D-AE19-62706E023703}">
                      <ahyp:hlinkClr val="tx"/>
                    </a:ext>
                  </a:extLst>
                </a:hlinkClick>
              </a:rPr>
              <a:t>BLOG</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4">
                  <a:extLst>
                    <a:ext uri="{A12FA001-AC4F-418D-AE19-62706E023703}">
                      <ahyp:hlinkClr val="tx"/>
                    </a:ext>
                  </a:extLst>
                </a:hlinkClick>
              </a:rPr>
              <a:t>FAQs</a:t>
            </a:r>
            <a:endParaRPr b="1" sz="1000" u="sng">
              <a:solidFill>
                <a:schemeClr val="dk1"/>
              </a:solidFill>
              <a:latin typeface="Barlow"/>
              <a:ea typeface="Barlow"/>
              <a:cs typeface="Barlow"/>
              <a:sym typeface="Barlow"/>
            </a:endParaRPr>
          </a:p>
        </p:txBody>
      </p:sp>
      <p:sp>
        <p:nvSpPr>
          <p:cNvPr id="268" name="Google Shape;268;p28"/>
          <p:cNvSpPr txBox="1"/>
          <p:nvPr/>
        </p:nvSpPr>
        <p:spPr>
          <a:xfrm>
            <a:off x="3563762" y="4142300"/>
            <a:ext cx="30000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Barlow"/>
                <a:ea typeface="Barlow"/>
                <a:cs typeface="Barlow"/>
                <a:sym typeface="Barlow"/>
              </a:rPr>
              <a:t>You can visit our sister </a:t>
            </a:r>
            <a:r>
              <a:rPr lang="en" sz="1000">
                <a:solidFill>
                  <a:schemeClr val="dk1"/>
                </a:solidFill>
                <a:latin typeface="Barlow"/>
                <a:ea typeface="Barlow"/>
                <a:cs typeface="Barlow"/>
                <a:sym typeface="Barlow"/>
              </a:rPr>
              <a:t>projects</a:t>
            </a:r>
            <a:r>
              <a:rPr lang="en" sz="1000">
                <a:solidFill>
                  <a:schemeClr val="dk1"/>
                </a:solidFill>
                <a:latin typeface="Barlow"/>
                <a:ea typeface="Barlow"/>
                <a:cs typeface="Barlow"/>
                <a:sym typeface="Barlow"/>
              </a:rPr>
              <a:t>:</a:t>
            </a:r>
            <a:br>
              <a:rPr lang="en" sz="1000">
                <a:solidFill>
                  <a:schemeClr val="dk1"/>
                </a:solidFill>
                <a:latin typeface="Barlow"/>
                <a:ea typeface="Barlow"/>
                <a:cs typeface="Barlow"/>
                <a:sym typeface="Barlow"/>
              </a:rPr>
            </a:br>
            <a:r>
              <a:rPr b="1" lang="en" sz="1000" u="sng">
                <a:solidFill>
                  <a:schemeClr val="dk1"/>
                </a:solidFill>
                <a:latin typeface="Barlow"/>
                <a:ea typeface="Barlow"/>
                <a:cs typeface="Barlow"/>
                <a:sym typeface="Barlow"/>
                <a:hlinkClick r:id="rId15">
                  <a:extLst>
                    <a:ext uri="{A12FA001-AC4F-418D-AE19-62706E023703}">
                      <ahyp:hlinkClr val="tx"/>
                    </a:ext>
                  </a:extLst>
                </a:hlinkClick>
              </a:rPr>
              <a:t>FREEPIK</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6">
                  <a:extLst>
                    <a:ext uri="{A12FA001-AC4F-418D-AE19-62706E023703}">
                      <ahyp:hlinkClr val="tx"/>
                    </a:ext>
                  </a:extLst>
                </a:hlinkClick>
              </a:rPr>
              <a:t>FLATICON</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7">
                  <a:extLst>
                    <a:ext uri="{A12FA001-AC4F-418D-AE19-62706E023703}">
                      <ahyp:hlinkClr val="tx"/>
                    </a:ext>
                  </a:extLst>
                </a:hlinkClick>
              </a:rPr>
              <a:t>STORYSET</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8">
                  <a:extLst>
                    <a:ext uri="{A12FA001-AC4F-418D-AE19-62706E023703}">
                      <ahyp:hlinkClr val="tx"/>
                    </a:ext>
                  </a:extLst>
                </a:hlinkClick>
              </a:rPr>
              <a:t>WEPIK</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9">
                  <a:extLst>
                    <a:ext uri="{A12FA001-AC4F-418D-AE19-62706E023703}">
                      <ahyp:hlinkClr val="tx"/>
                    </a:ext>
                  </a:extLst>
                </a:hlinkClick>
              </a:rPr>
              <a:t>VIDEVO</a:t>
            </a:r>
            <a:endParaRPr b="1" sz="1000">
              <a:solidFill>
                <a:schemeClr val="dk1"/>
              </a:solidFill>
              <a:latin typeface="Barlow"/>
              <a:ea typeface="Barlow"/>
              <a:cs typeface="Barlow"/>
              <a:sym typeface="Barlow"/>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46"/>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sp>
        <p:nvSpPr>
          <p:cNvPr id="799" name="Google Shape;799;p46"/>
          <p:cNvSpPr/>
          <p:nvPr/>
        </p:nvSpPr>
        <p:spPr>
          <a:xfrm>
            <a:off x="6349996" y="4021770"/>
            <a:ext cx="407160" cy="362160"/>
          </a:xfrm>
          <a:custGeom>
            <a:rect b="b" l="l" r="r" t="t"/>
            <a:pathLst>
              <a:path extrusionOk="0" h="1006" w="1131">
                <a:moveTo>
                  <a:pt x="1131" y="473"/>
                </a:moveTo>
                <a:cubicBezTo>
                  <a:pt x="1131" y="483"/>
                  <a:pt x="1123" y="490"/>
                  <a:pt x="1114" y="490"/>
                </a:cubicBezTo>
                <a:cubicBezTo>
                  <a:pt x="1105" y="490"/>
                  <a:pt x="1098" y="483"/>
                  <a:pt x="1098" y="473"/>
                </a:cubicBezTo>
                <a:lnTo>
                  <a:pt x="1098" y="293"/>
                </a:lnTo>
                <a:lnTo>
                  <a:pt x="836" y="446"/>
                </a:lnTo>
                <a:cubicBezTo>
                  <a:pt x="834" y="447"/>
                  <a:pt x="831" y="448"/>
                  <a:pt x="828" y="448"/>
                </a:cubicBezTo>
                <a:lnTo>
                  <a:pt x="733" y="448"/>
                </a:lnTo>
                <a:lnTo>
                  <a:pt x="733" y="496"/>
                </a:lnTo>
                <a:cubicBezTo>
                  <a:pt x="733" y="505"/>
                  <a:pt x="725" y="513"/>
                  <a:pt x="716" y="513"/>
                </a:cubicBezTo>
                <a:lnTo>
                  <a:pt x="646" y="513"/>
                </a:lnTo>
                <a:cubicBezTo>
                  <a:pt x="637" y="513"/>
                  <a:pt x="629" y="505"/>
                  <a:pt x="629" y="496"/>
                </a:cubicBezTo>
                <a:lnTo>
                  <a:pt x="629" y="448"/>
                </a:lnTo>
                <a:lnTo>
                  <a:pt x="534" y="448"/>
                </a:lnTo>
                <a:cubicBezTo>
                  <a:pt x="531" y="448"/>
                  <a:pt x="527" y="447"/>
                  <a:pt x="525" y="445"/>
                </a:cubicBezTo>
                <a:lnTo>
                  <a:pt x="265" y="293"/>
                </a:lnTo>
                <a:lnTo>
                  <a:pt x="265" y="509"/>
                </a:lnTo>
                <a:cubicBezTo>
                  <a:pt x="286" y="511"/>
                  <a:pt x="307" y="515"/>
                  <a:pt x="327" y="522"/>
                </a:cubicBezTo>
                <a:cubicBezTo>
                  <a:pt x="352" y="530"/>
                  <a:pt x="376" y="543"/>
                  <a:pt x="397" y="559"/>
                </a:cubicBezTo>
                <a:cubicBezTo>
                  <a:pt x="405" y="564"/>
                  <a:pt x="406" y="574"/>
                  <a:pt x="401" y="582"/>
                </a:cubicBezTo>
                <a:cubicBezTo>
                  <a:pt x="395" y="589"/>
                  <a:pt x="385" y="590"/>
                  <a:pt x="378" y="585"/>
                </a:cubicBezTo>
                <a:cubicBezTo>
                  <a:pt x="359" y="571"/>
                  <a:pt x="339" y="560"/>
                  <a:pt x="316" y="553"/>
                </a:cubicBezTo>
                <a:cubicBezTo>
                  <a:pt x="295" y="546"/>
                  <a:pt x="272" y="542"/>
                  <a:pt x="248" y="542"/>
                </a:cubicBezTo>
                <a:cubicBezTo>
                  <a:pt x="189" y="542"/>
                  <a:pt x="135" y="566"/>
                  <a:pt x="96" y="605"/>
                </a:cubicBezTo>
                <a:cubicBezTo>
                  <a:pt x="57" y="644"/>
                  <a:pt x="33" y="698"/>
                  <a:pt x="33" y="757"/>
                </a:cubicBezTo>
                <a:cubicBezTo>
                  <a:pt x="33" y="817"/>
                  <a:pt x="57" y="871"/>
                  <a:pt x="96" y="910"/>
                </a:cubicBezTo>
                <a:cubicBezTo>
                  <a:pt x="135" y="949"/>
                  <a:pt x="189" y="973"/>
                  <a:pt x="248" y="973"/>
                </a:cubicBezTo>
                <a:cubicBezTo>
                  <a:pt x="308" y="973"/>
                  <a:pt x="362" y="949"/>
                  <a:pt x="401" y="910"/>
                </a:cubicBezTo>
                <a:cubicBezTo>
                  <a:pt x="440" y="871"/>
                  <a:pt x="464" y="817"/>
                  <a:pt x="464" y="757"/>
                </a:cubicBezTo>
                <a:cubicBezTo>
                  <a:pt x="464" y="735"/>
                  <a:pt x="460" y="713"/>
                  <a:pt x="454" y="693"/>
                </a:cubicBezTo>
                <a:cubicBezTo>
                  <a:pt x="448" y="672"/>
                  <a:pt x="438" y="653"/>
                  <a:pt x="426" y="635"/>
                </a:cubicBezTo>
                <a:cubicBezTo>
                  <a:pt x="420" y="628"/>
                  <a:pt x="423" y="617"/>
                  <a:pt x="430" y="612"/>
                </a:cubicBezTo>
                <a:cubicBezTo>
                  <a:pt x="438" y="607"/>
                  <a:pt x="448" y="609"/>
                  <a:pt x="453" y="616"/>
                </a:cubicBezTo>
                <a:cubicBezTo>
                  <a:pt x="467" y="637"/>
                  <a:pt x="478" y="659"/>
                  <a:pt x="486" y="683"/>
                </a:cubicBezTo>
                <a:cubicBezTo>
                  <a:pt x="491" y="702"/>
                  <a:pt x="495" y="721"/>
                  <a:pt x="496" y="741"/>
                </a:cubicBezTo>
                <a:lnTo>
                  <a:pt x="1098" y="741"/>
                </a:lnTo>
                <a:lnTo>
                  <a:pt x="1098" y="548"/>
                </a:lnTo>
                <a:cubicBezTo>
                  <a:pt x="1098" y="539"/>
                  <a:pt x="1105" y="532"/>
                  <a:pt x="1114" y="532"/>
                </a:cubicBezTo>
                <a:cubicBezTo>
                  <a:pt x="1123" y="532"/>
                  <a:pt x="1131" y="539"/>
                  <a:pt x="1131" y="548"/>
                </a:cubicBezTo>
                <a:lnTo>
                  <a:pt x="1131" y="757"/>
                </a:lnTo>
                <a:cubicBezTo>
                  <a:pt x="1131" y="767"/>
                  <a:pt x="1123" y="774"/>
                  <a:pt x="1114" y="774"/>
                </a:cubicBezTo>
                <a:lnTo>
                  <a:pt x="496" y="774"/>
                </a:lnTo>
                <a:cubicBezTo>
                  <a:pt x="492" y="836"/>
                  <a:pt x="465" y="892"/>
                  <a:pt x="424" y="933"/>
                </a:cubicBezTo>
                <a:cubicBezTo>
                  <a:pt x="379" y="978"/>
                  <a:pt x="317" y="1006"/>
                  <a:pt x="248" y="1006"/>
                </a:cubicBezTo>
                <a:cubicBezTo>
                  <a:pt x="180" y="1006"/>
                  <a:pt x="118" y="978"/>
                  <a:pt x="73" y="933"/>
                </a:cubicBezTo>
                <a:cubicBezTo>
                  <a:pt x="28" y="888"/>
                  <a:pt x="0" y="826"/>
                  <a:pt x="0" y="757"/>
                </a:cubicBezTo>
                <a:cubicBezTo>
                  <a:pt x="0" y="689"/>
                  <a:pt x="28" y="627"/>
                  <a:pt x="73" y="582"/>
                </a:cubicBezTo>
                <a:cubicBezTo>
                  <a:pt x="114" y="540"/>
                  <a:pt x="170" y="513"/>
                  <a:pt x="232" y="509"/>
                </a:cubicBezTo>
                <a:lnTo>
                  <a:pt x="232" y="161"/>
                </a:lnTo>
                <a:cubicBezTo>
                  <a:pt x="232" y="152"/>
                  <a:pt x="239" y="145"/>
                  <a:pt x="248" y="145"/>
                </a:cubicBezTo>
                <a:lnTo>
                  <a:pt x="312" y="145"/>
                </a:lnTo>
                <a:lnTo>
                  <a:pt x="312" y="97"/>
                </a:lnTo>
                <a:cubicBezTo>
                  <a:pt x="312" y="88"/>
                  <a:pt x="320" y="80"/>
                  <a:pt x="329" y="80"/>
                </a:cubicBezTo>
                <a:lnTo>
                  <a:pt x="434" y="80"/>
                </a:lnTo>
                <a:cubicBezTo>
                  <a:pt x="443" y="80"/>
                  <a:pt x="450" y="88"/>
                  <a:pt x="450" y="97"/>
                </a:cubicBezTo>
                <a:lnTo>
                  <a:pt x="450" y="145"/>
                </a:lnTo>
                <a:lnTo>
                  <a:pt x="497" y="145"/>
                </a:lnTo>
                <a:lnTo>
                  <a:pt x="497" y="113"/>
                </a:lnTo>
                <a:cubicBezTo>
                  <a:pt x="497" y="82"/>
                  <a:pt x="510" y="54"/>
                  <a:pt x="531" y="33"/>
                </a:cubicBezTo>
                <a:cubicBezTo>
                  <a:pt x="551" y="13"/>
                  <a:pt x="579" y="0"/>
                  <a:pt x="610" y="0"/>
                </a:cubicBezTo>
                <a:lnTo>
                  <a:pt x="752" y="0"/>
                </a:lnTo>
                <a:cubicBezTo>
                  <a:pt x="783" y="0"/>
                  <a:pt x="812" y="13"/>
                  <a:pt x="832" y="33"/>
                </a:cubicBezTo>
                <a:cubicBezTo>
                  <a:pt x="853" y="54"/>
                  <a:pt x="865" y="82"/>
                  <a:pt x="865" y="113"/>
                </a:cubicBezTo>
                <a:lnTo>
                  <a:pt x="865" y="145"/>
                </a:lnTo>
                <a:lnTo>
                  <a:pt x="912" y="145"/>
                </a:lnTo>
                <a:lnTo>
                  <a:pt x="912" y="97"/>
                </a:lnTo>
                <a:cubicBezTo>
                  <a:pt x="912" y="88"/>
                  <a:pt x="920" y="80"/>
                  <a:pt x="929" y="80"/>
                </a:cubicBezTo>
                <a:lnTo>
                  <a:pt x="1034" y="80"/>
                </a:lnTo>
                <a:cubicBezTo>
                  <a:pt x="1043" y="80"/>
                  <a:pt x="1050" y="88"/>
                  <a:pt x="1050" y="97"/>
                </a:cubicBezTo>
                <a:lnTo>
                  <a:pt x="1050" y="145"/>
                </a:lnTo>
                <a:lnTo>
                  <a:pt x="1114" y="145"/>
                </a:lnTo>
                <a:cubicBezTo>
                  <a:pt x="1123" y="145"/>
                  <a:pt x="1131" y="152"/>
                  <a:pt x="1131" y="161"/>
                </a:cubicBezTo>
                <a:lnTo>
                  <a:pt x="1131" y="473"/>
                </a:lnTo>
                <a:moveTo>
                  <a:pt x="232" y="610"/>
                </a:moveTo>
                <a:cubicBezTo>
                  <a:pt x="232" y="601"/>
                  <a:pt x="239" y="593"/>
                  <a:pt x="248" y="593"/>
                </a:cubicBezTo>
                <a:cubicBezTo>
                  <a:pt x="257" y="593"/>
                  <a:pt x="265" y="601"/>
                  <a:pt x="265" y="610"/>
                </a:cubicBezTo>
                <a:lnTo>
                  <a:pt x="265" y="698"/>
                </a:lnTo>
                <a:cubicBezTo>
                  <a:pt x="275" y="701"/>
                  <a:pt x="284" y="707"/>
                  <a:pt x="292" y="714"/>
                </a:cubicBezTo>
                <a:cubicBezTo>
                  <a:pt x="299" y="721"/>
                  <a:pt x="305" y="731"/>
                  <a:pt x="308" y="741"/>
                </a:cubicBezTo>
                <a:lnTo>
                  <a:pt x="336" y="741"/>
                </a:lnTo>
                <a:cubicBezTo>
                  <a:pt x="345" y="741"/>
                  <a:pt x="352" y="748"/>
                  <a:pt x="352" y="757"/>
                </a:cubicBezTo>
                <a:cubicBezTo>
                  <a:pt x="352" y="767"/>
                  <a:pt x="345" y="774"/>
                  <a:pt x="336" y="774"/>
                </a:cubicBezTo>
                <a:lnTo>
                  <a:pt x="308" y="774"/>
                </a:lnTo>
                <a:cubicBezTo>
                  <a:pt x="305" y="784"/>
                  <a:pt x="299" y="794"/>
                  <a:pt x="292" y="801"/>
                </a:cubicBezTo>
                <a:cubicBezTo>
                  <a:pt x="281" y="812"/>
                  <a:pt x="265" y="819"/>
                  <a:pt x="248" y="819"/>
                </a:cubicBezTo>
                <a:cubicBezTo>
                  <a:pt x="231" y="819"/>
                  <a:pt x="216" y="812"/>
                  <a:pt x="205" y="801"/>
                </a:cubicBezTo>
                <a:cubicBezTo>
                  <a:pt x="194" y="790"/>
                  <a:pt x="187" y="774"/>
                  <a:pt x="187" y="757"/>
                </a:cubicBezTo>
                <a:cubicBezTo>
                  <a:pt x="187" y="740"/>
                  <a:pt x="194" y="725"/>
                  <a:pt x="205" y="714"/>
                </a:cubicBezTo>
                <a:cubicBezTo>
                  <a:pt x="212" y="707"/>
                  <a:pt x="221" y="701"/>
                  <a:pt x="232" y="698"/>
                </a:cubicBezTo>
                <a:lnTo>
                  <a:pt x="232" y="610"/>
                </a:lnTo>
                <a:moveTo>
                  <a:pt x="268" y="737"/>
                </a:moveTo>
                <a:cubicBezTo>
                  <a:pt x="263" y="732"/>
                  <a:pt x="256" y="729"/>
                  <a:pt x="248" y="729"/>
                </a:cubicBezTo>
                <a:cubicBezTo>
                  <a:pt x="240" y="729"/>
                  <a:pt x="233" y="732"/>
                  <a:pt x="228" y="737"/>
                </a:cubicBezTo>
                <a:cubicBezTo>
                  <a:pt x="223" y="742"/>
                  <a:pt x="220" y="750"/>
                  <a:pt x="220" y="757"/>
                </a:cubicBezTo>
                <a:cubicBezTo>
                  <a:pt x="220" y="765"/>
                  <a:pt x="223" y="772"/>
                  <a:pt x="228" y="778"/>
                </a:cubicBezTo>
                <a:cubicBezTo>
                  <a:pt x="233" y="783"/>
                  <a:pt x="240" y="786"/>
                  <a:pt x="248" y="786"/>
                </a:cubicBezTo>
                <a:cubicBezTo>
                  <a:pt x="256" y="786"/>
                  <a:pt x="263" y="783"/>
                  <a:pt x="268" y="778"/>
                </a:cubicBezTo>
                <a:cubicBezTo>
                  <a:pt x="274" y="772"/>
                  <a:pt x="277" y="765"/>
                  <a:pt x="277" y="757"/>
                </a:cubicBezTo>
                <a:cubicBezTo>
                  <a:pt x="277" y="750"/>
                  <a:pt x="274" y="742"/>
                  <a:pt x="268" y="737"/>
                </a:cubicBezTo>
                <a:moveTo>
                  <a:pt x="642" y="313"/>
                </a:moveTo>
                <a:lnTo>
                  <a:pt x="721" y="313"/>
                </a:lnTo>
                <a:cubicBezTo>
                  <a:pt x="734" y="313"/>
                  <a:pt x="746" y="319"/>
                  <a:pt x="755" y="327"/>
                </a:cubicBezTo>
                <a:cubicBezTo>
                  <a:pt x="764" y="336"/>
                  <a:pt x="770" y="348"/>
                  <a:pt x="770" y="362"/>
                </a:cubicBezTo>
                <a:lnTo>
                  <a:pt x="770" y="415"/>
                </a:lnTo>
                <a:lnTo>
                  <a:pt x="824" y="415"/>
                </a:lnTo>
                <a:lnTo>
                  <a:pt x="1098" y="255"/>
                </a:lnTo>
                <a:lnTo>
                  <a:pt x="1098" y="178"/>
                </a:lnTo>
                <a:lnTo>
                  <a:pt x="265" y="178"/>
                </a:lnTo>
                <a:lnTo>
                  <a:pt x="265" y="255"/>
                </a:lnTo>
                <a:lnTo>
                  <a:pt x="539" y="415"/>
                </a:lnTo>
                <a:lnTo>
                  <a:pt x="593" y="415"/>
                </a:lnTo>
                <a:lnTo>
                  <a:pt x="593" y="362"/>
                </a:lnTo>
                <a:cubicBezTo>
                  <a:pt x="593" y="348"/>
                  <a:pt x="598" y="336"/>
                  <a:pt x="607" y="327"/>
                </a:cubicBezTo>
                <a:cubicBezTo>
                  <a:pt x="616" y="319"/>
                  <a:pt x="628" y="313"/>
                  <a:pt x="642" y="313"/>
                </a:cubicBezTo>
                <a:moveTo>
                  <a:pt x="721" y="346"/>
                </a:moveTo>
                <a:lnTo>
                  <a:pt x="642" y="346"/>
                </a:lnTo>
                <a:cubicBezTo>
                  <a:pt x="637" y="346"/>
                  <a:pt x="634" y="349"/>
                  <a:pt x="631" y="351"/>
                </a:cubicBezTo>
                <a:cubicBezTo>
                  <a:pt x="629" y="355"/>
                  <a:pt x="626" y="358"/>
                  <a:pt x="626" y="362"/>
                </a:cubicBezTo>
                <a:lnTo>
                  <a:pt x="626" y="415"/>
                </a:lnTo>
                <a:lnTo>
                  <a:pt x="736" y="415"/>
                </a:lnTo>
                <a:lnTo>
                  <a:pt x="736" y="362"/>
                </a:lnTo>
                <a:cubicBezTo>
                  <a:pt x="736" y="358"/>
                  <a:pt x="735" y="354"/>
                  <a:pt x="732" y="351"/>
                </a:cubicBezTo>
                <a:cubicBezTo>
                  <a:pt x="729" y="348"/>
                  <a:pt x="725" y="346"/>
                  <a:pt x="721" y="346"/>
                </a:cubicBezTo>
                <a:moveTo>
                  <a:pt x="945" y="145"/>
                </a:moveTo>
                <a:lnTo>
                  <a:pt x="1017" y="145"/>
                </a:lnTo>
                <a:lnTo>
                  <a:pt x="1017" y="113"/>
                </a:lnTo>
                <a:lnTo>
                  <a:pt x="945" y="113"/>
                </a:lnTo>
                <a:lnTo>
                  <a:pt x="945" y="145"/>
                </a:lnTo>
                <a:moveTo>
                  <a:pt x="700" y="448"/>
                </a:moveTo>
                <a:lnTo>
                  <a:pt x="663" y="448"/>
                </a:lnTo>
                <a:lnTo>
                  <a:pt x="663" y="480"/>
                </a:lnTo>
                <a:lnTo>
                  <a:pt x="700" y="480"/>
                </a:lnTo>
                <a:lnTo>
                  <a:pt x="700" y="448"/>
                </a:lnTo>
                <a:moveTo>
                  <a:pt x="345" y="145"/>
                </a:moveTo>
                <a:lnTo>
                  <a:pt x="417" y="145"/>
                </a:lnTo>
                <a:lnTo>
                  <a:pt x="417" y="113"/>
                </a:lnTo>
                <a:lnTo>
                  <a:pt x="345" y="113"/>
                </a:lnTo>
                <a:lnTo>
                  <a:pt x="345" y="145"/>
                </a:lnTo>
                <a:moveTo>
                  <a:pt x="530" y="145"/>
                </a:moveTo>
                <a:lnTo>
                  <a:pt x="562" y="145"/>
                </a:lnTo>
                <a:lnTo>
                  <a:pt x="562" y="113"/>
                </a:lnTo>
                <a:cubicBezTo>
                  <a:pt x="562" y="100"/>
                  <a:pt x="567" y="88"/>
                  <a:pt x="576" y="79"/>
                </a:cubicBezTo>
                <a:cubicBezTo>
                  <a:pt x="585" y="70"/>
                  <a:pt x="597" y="64"/>
                  <a:pt x="610" y="64"/>
                </a:cubicBezTo>
                <a:lnTo>
                  <a:pt x="644" y="64"/>
                </a:lnTo>
                <a:cubicBezTo>
                  <a:pt x="653" y="64"/>
                  <a:pt x="660" y="72"/>
                  <a:pt x="660" y="81"/>
                </a:cubicBezTo>
                <a:cubicBezTo>
                  <a:pt x="660" y="90"/>
                  <a:pt x="653" y="98"/>
                  <a:pt x="644" y="98"/>
                </a:cubicBezTo>
                <a:lnTo>
                  <a:pt x="610" y="98"/>
                </a:lnTo>
                <a:cubicBezTo>
                  <a:pt x="606" y="98"/>
                  <a:pt x="602" y="99"/>
                  <a:pt x="599" y="102"/>
                </a:cubicBezTo>
                <a:cubicBezTo>
                  <a:pt x="597" y="105"/>
                  <a:pt x="595" y="109"/>
                  <a:pt x="595" y="113"/>
                </a:cubicBezTo>
                <a:lnTo>
                  <a:pt x="595" y="145"/>
                </a:lnTo>
                <a:lnTo>
                  <a:pt x="768" y="145"/>
                </a:lnTo>
                <a:lnTo>
                  <a:pt x="768" y="113"/>
                </a:lnTo>
                <a:cubicBezTo>
                  <a:pt x="768" y="109"/>
                  <a:pt x="766" y="105"/>
                  <a:pt x="763" y="102"/>
                </a:cubicBezTo>
                <a:cubicBezTo>
                  <a:pt x="760" y="99"/>
                  <a:pt x="756" y="98"/>
                  <a:pt x="752" y="98"/>
                </a:cubicBezTo>
                <a:lnTo>
                  <a:pt x="719" y="98"/>
                </a:lnTo>
                <a:cubicBezTo>
                  <a:pt x="710" y="98"/>
                  <a:pt x="702" y="90"/>
                  <a:pt x="702" y="81"/>
                </a:cubicBezTo>
                <a:cubicBezTo>
                  <a:pt x="702" y="72"/>
                  <a:pt x="710" y="64"/>
                  <a:pt x="719" y="64"/>
                </a:cubicBezTo>
                <a:lnTo>
                  <a:pt x="752" y="64"/>
                </a:lnTo>
                <a:cubicBezTo>
                  <a:pt x="765" y="64"/>
                  <a:pt x="778" y="70"/>
                  <a:pt x="786" y="79"/>
                </a:cubicBezTo>
                <a:cubicBezTo>
                  <a:pt x="795" y="88"/>
                  <a:pt x="801" y="100"/>
                  <a:pt x="801" y="113"/>
                </a:cubicBezTo>
                <a:lnTo>
                  <a:pt x="801" y="145"/>
                </a:lnTo>
                <a:lnTo>
                  <a:pt x="832" y="145"/>
                </a:lnTo>
                <a:lnTo>
                  <a:pt x="832" y="113"/>
                </a:lnTo>
                <a:cubicBezTo>
                  <a:pt x="832" y="91"/>
                  <a:pt x="823" y="71"/>
                  <a:pt x="808" y="57"/>
                </a:cubicBezTo>
                <a:cubicBezTo>
                  <a:pt x="794" y="42"/>
                  <a:pt x="774" y="33"/>
                  <a:pt x="752" y="33"/>
                </a:cubicBezTo>
                <a:lnTo>
                  <a:pt x="610" y="33"/>
                </a:lnTo>
                <a:cubicBezTo>
                  <a:pt x="588" y="33"/>
                  <a:pt x="569" y="42"/>
                  <a:pt x="554" y="57"/>
                </a:cubicBezTo>
                <a:cubicBezTo>
                  <a:pt x="540" y="71"/>
                  <a:pt x="530" y="91"/>
                  <a:pt x="530" y="113"/>
                </a:cubicBezTo>
                <a:lnTo>
                  <a:pt x="530" y="145"/>
                </a:lnTo>
                <a:moveTo>
                  <a:pt x="379" y="757"/>
                </a:moveTo>
                <a:cubicBezTo>
                  <a:pt x="379" y="748"/>
                  <a:pt x="386" y="741"/>
                  <a:pt x="395" y="741"/>
                </a:cubicBezTo>
                <a:cubicBezTo>
                  <a:pt x="404" y="741"/>
                  <a:pt x="412" y="748"/>
                  <a:pt x="412" y="757"/>
                </a:cubicBezTo>
                <a:cubicBezTo>
                  <a:pt x="412" y="803"/>
                  <a:pt x="393" y="843"/>
                  <a:pt x="364" y="873"/>
                </a:cubicBezTo>
                <a:cubicBezTo>
                  <a:pt x="334" y="903"/>
                  <a:pt x="293" y="921"/>
                  <a:pt x="248" y="921"/>
                </a:cubicBezTo>
                <a:cubicBezTo>
                  <a:pt x="203" y="921"/>
                  <a:pt x="162" y="903"/>
                  <a:pt x="133" y="873"/>
                </a:cubicBezTo>
                <a:cubicBezTo>
                  <a:pt x="103" y="843"/>
                  <a:pt x="85" y="803"/>
                  <a:pt x="85" y="757"/>
                </a:cubicBezTo>
                <a:cubicBezTo>
                  <a:pt x="85" y="725"/>
                  <a:pt x="94" y="695"/>
                  <a:pt x="110" y="670"/>
                </a:cubicBezTo>
                <a:cubicBezTo>
                  <a:pt x="127" y="644"/>
                  <a:pt x="151" y="623"/>
                  <a:pt x="179" y="610"/>
                </a:cubicBezTo>
                <a:cubicBezTo>
                  <a:pt x="187" y="606"/>
                  <a:pt x="197" y="609"/>
                  <a:pt x="201" y="617"/>
                </a:cubicBezTo>
                <a:cubicBezTo>
                  <a:pt x="205" y="626"/>
                  <a:pt x="201" y="636"/>
                  <a:pt x="193" y="640"/>
                </a:cubicBezTo>
                <a:cubicBezTo>
                  <a:pt x="170" y="650"/>
                  <a:pt x="151" y="667"/>
                  <a:pt x="138" y="688"/>
                </a:cubicBezTo>
                <a:cubicBezTo>
                  <a:pt x="125" y="708"/>
                  <a:pt x="118" y="732"/>
                  <a:pt x="118" y="757"/>
                </a:cubicBezTo>
                <a:cubicBezTo>
                  <a:pt x="118" y="793"/>
                  <a:pt x="133" y="826"/>
                  <a:pt x="156" y="850"/>
                </a:cubicBezTo>
                <a:cubicBezTo>
                  <a:pt x="180" y="873"/>
                  <a:pt x="212" y="888"/>
                  <a:pt x="248" y="888"/>
                </a:cubicBezTo>
                <a:cubicBezTo>
                  <a:pt x="284" y="888"/>
                  <a:pt x="317" y="873"/>
                  <a:pt x="340" y="850"/>
                </a:cubicBezTo>
                <a:cubicBezTo>
                  <a:pt x="364" y="826"/>
                  <a:pt x="379" y="793"/>
                  <a:pt x="379" y="75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0" name="Google Shape;800;p46"/>
          <p:cNvSpPr/>
          <p:nvPr/>
        </p:nvSpPr>
        <p:spPr>
          <a:xfrm>
            <a:off x="5562190" y="4015650"/>
            <a:ext cx="407520" cy="374400"/>
          </a:xfrm>
          <a:custGeom>
            <a:rect b="b" l="l" r="r" t="t"/>
            <a:pathLst>
              <a:path extrusionOk="0" h="1040" w="1132">
                <a:moveTo>
                  <a:pt x="49" y="870"/>
                </a:moveTo>
                <a:lnTo>
                  <a:pt x="267" y="870"/>
                </a:lnTo>
                <a:lnTo>
                  <a:pt x="359" y="741"/>
                </a:lnTo>
                <a:lnTo>
                  <a:pt x="323" y="689"/>
                </a:lnTo>
                <a:cubicBezTo>
                  <a:pt x="317" y="682"/>
                  <a:pt x="320" y="672"/>
                  <a:pt x="327" y="666"/>
                </a:cubicBezTo>
                <a:cubicBezTo>
                  <a:pt x="335" y="661"/>
                  <a:pt x="344" y="663"/>
                  <a:pt x="350" y="670"/>
                </a:cubicBezTo>
                <a:lnTo>
                  <a:pt x="379" y="712"/>
                </a:lnTo>
                <a:lnTo>
                  <a:pt x="549" y="472"/>
                </a:lnTo>
                <a:lnTo>
                  <a:pt x="549" y="351"/>
                </a:lnTo>
                <a:lnTo>
                  <a:pt x="379" y="351"/>
                </a:lnTo>
                <a:cubicBezTo>
                  <a:pt x="367" y="351"/>
                  <a:pt x="359" y="338"/>
                  <a:pt x="364" y="327"/>
                </a:cubicBezTo>
                <a:lnTo>
                  <a:pt x="389" y="270"/>
                </a:lnTo>
                <a:lnTo>
                  <a:pt x="364" y="213"/>
                </a:lnTo>
                <a:cubicBezTo>
                  <a:pt x="359" y="201"/>
                  <a:pt x="368" y="190"/>
                  <a:pt x="380" y="190"/>
                </a:cubicBezTo>
                <a:lnTo>
                  <a:pt x="566" y="190"/>
                </a:lnTo>
                <a:cubicBezTo>
                  <a:pt x="575" y="190"/>
                  <a:pt x="582" y="197"/>
                  <a:pt x="582" y="206"/>
                </a:cubicBezTo>
                <a:lnTo>
                  <a:pt x="582" y="472"/>
                </a:lnTo>
                <a:lnTo>
                  <a:pt x="655" y="574"/>
                </a:lnTo>
                <a:cubicBezTo>
                  <a:pt x="660" y="582"/>
                  <a:pt x="658" y="592"/>
                  <a:pt x="651" y="597"/>
                </a:cubicBezTo>
                <a:cubicBezTo>
                  <a:pt x="643" y="603"/>
                  <a:pt x="633" y="601"/>
                  <a:pt x="628" y="593"/>
                </a:cubicBezTo>
                <a:lnTo>
                  <a:pt x="566" y="506"/>
                </a:lnTo>
                <a:cubicBezTo>
                  <a:pt x="447" y="673"/>
                  <a:pt x="329" y="840"/>
                  <a:pt x="211" y="1006"/>
                </a:cubicBezTo>
                <a:lnTo>
                  <a:pt x="920" y="1006"/>
                </a:lnTo>
                <a:cubicBezTo>
                  <a:pt x="837" y="889"/>
                  <a:pt x="754" y="772"/>
                  <a:pt x="671" y="655"/>
                </a:cubicBezTo>
                <a:cubicBezTo>
                  <a:pt x="666" y="647"/>
                  <a:pt x="668" y="637"/>
                  <a:pt x="675" y="632"/>
                </a:cubicBezTo>
                <a:cubicBezTo>
                  <a:pt x="683" y="626"/>
                  <a:pt x="693" y="628"/>
                  <a:pt x="698" y="636"/>
                </a:cubicBezTo>
                <a:lnTo>
                  <a:pt x="752" y="712"/>
                </a:lnTo>
                <a:lnTo>
                  <a:pt x="868" y="548"/>
                </a:lnTo>
                <a:cubicBezTo>
                  <a:pt x="875" y="539"/>
                  <a:pt x="889" y="539"/>
                  <a:pt x="895" y="548"/>
                </a:cubicBezTo>
                <a:lnTo>
                  <a:pt x="972" y="656"/>
                </a:lnTo>
                <a:cubicBezTo>
                  <a:pt x="982" y="633"/>
                  <a:pt x="991" y="608"/>
                  <a:pt x="997" y="582"/>
                </a:cubicBezTo>
                <a:cubicBezTo>
                  <a:pt x="1005" y="549"/>
                  <a:pt x="1009" y="514"/>
                  <a:pt x="1009" y="477"/>
                </a:cubicBezTo>
                <a:cubicBezTo>
                  <a:pt x="1009" y="423"/>
                  <a:pt x="1000" y="372"/>
                  <a:pt x="982" y="324"/>
                </a:cubicBezTo>
                <a:cubicBezTo>
                  <a:pt x="964" y="275"/>
                  <a:pt x="937" y="229"/>
                  <a:pt x="904" y="190"/>
                </a:cubicBezTo>
                <a:cubicBezTo>
                  <a:pt x="898" y="183"/>
                  <a:pt x="899" y="173"/>
                  <a:pt x="906" y="167"/>
                </a:cubicBezTo>
                <a:cubicBezTo>
                  <a:pt x="913" y="161"/>
                  <a:pt x="923" y="162"/>
                  <a:pt x="929" y="169"/>
                </a:cubicBezTo>
                <a:cubicBezTo>
                  <a:pt x="965" y="211"/>
                  <a:pt x="994" y="260"/>
                  <a:pt x="1013" y="313"/>
                </a:cubicBezTo>
                <a:cubicBezTo>
                  <a:pt x="1032" y="364"/>
                  <a:pt x="1042" y="420"/>
                  <a:pt x="1042" y="477"/>
                </a:cubicBezTo>
                <a:cubicBezTo>
                  <a:pt x="1042" y="516"/>
                  <a:pt x="1038" y="554"/>
                  <a:pt x="1029" y="590"/>
                </a:cubicBezTo>
                <a:cubicBezTo>
                  <a:pt x="1021" y="624"/>
                  <a:pt x="1009" y="657"/>
                  <a:pt x="994" y="687"/>
                </a:cubicBezTo>
                <a:lnTo>
                  <a:pt x="1128" y="877"/>
                </a:lnTo>
                <a:cubicBezTo>
                  <a:pt x="1136" y="889"/>
                  <a:pt x="1128" y="903"/>
                  <a:pt x="1114" y="903"/>
                </a:cubicBezTo>
                <a:lnTo>
                  <a:pt x="888" y="903"/>
                </a:lnTo>
                <a:lnTo>
                  <a:pt x="966" y="1014"/>
                </a:lnTo>
                <a:cubicBezTo>
                  <a:pt x="974" y="1025"/>
                  <a:pt x="965" y="1040"/>
                  <a:pt x="951" y="1040"/>
                </a:cubicBezTo>
                <a:lnTo>
                  <a:pt x="179" y="1040"/>
                </a:lnTo>
                <a:cubicBezTo>
                  <a:pt x="165" y="1040"/>
                  <a:pt x="158" y="1023"/>
                  <a:pt x="167" y="1012"/>
                </a:cubicBezTo>
                <a:lnTo>
                  <a:pt x="244" y="903"/>
                </a:lnTo>
                <a:lnTo>
                  <a:pt x="17" y="903"/>
                </a:lnTo>
                <a:cubicBezTo>
                  <a:pt x="2" y="903"/>
                  <a:pt x="-5" y="886"/>
                  <a:pt x="4" y="876"/>
                </a:cubicBezTo>
                <a:lnTo>
                  <a:pt x="138" y="687"/>
                </a:lnTo>
                <a:cubicBezTo>
                  <a:pt x="123" y="657"/>
                  <a:pt x="111" y="624"/>
                  <a:pt x="103" y="590"/>
                </a:cubicBezTo>
                <a:cubicBezTo>
                  <a:pt x="94" y="554"/>
                  <a:pt x="89" y="516"/>
                  <a:pt x="89" y="477"/>
                </a:cubicBezTo>
                <a:cubicBezTo>
                  <a:pt x="89" y="346"/>
                  <a:pt x="143" y="226"/>
                  <a:pt x="229" y="140"/>
                </a:cubicBezTo>
                <a:cubicBezTo>
                  <a:pt x="316" y="54"/>
                  <a:pt x="434" y="0"/>
                  <a:pt x="566" y="0"/>
                </a:cubicBezTo>
                <a:cubicBezTo>
                  <a:pt x="623" y="0"/>
                  <a:pt x="679" y="11"/>
                  <a:pt x="730" y="30"/>
                </a:cubicBezTo>
                <a:cubicBezTo>
                  <a:pt x="783" y="49"/>
                  <a:pt x="832" y="78"/>
                  <a:pt x="874" y="114"/>
                </a:cubicBezTo>
                <a:cubicBezTo>
                  <a:pt x="881" y="120"/>
                  <a:pt x="882" y="130"/>
                  <a:pt x="876" y="137"/>
                </a:cubicBezTo>
                <a:cubicBezTo>
                  <a:pt x="870" y="144"/>
                  <a:pt x="860" y="145"/>
                  <a:pt x="853" y="139"/>
                </a:cubicBezTo>
                <a:cubicBezTo>
                  <a:pt x="813" y="106"/>
                  <a:pt x="768" y="79"/>
                  <a:pt x="719" y="61"/>
                </a:cubicBezTo>
                <a:cubicBezTo>
                  <a:pt x="671" y="43"/>
                  <a:pt x="619" y="34"/>
                  <a:pt x="566" y="34"/>
                </a:cubicBezTo>
                <a:cubicBezTo>
                  <a:pt x="443" y="34"/>
                  <a:pt x="332" y="83"/>
                  <a:pt x="252" y="163"/>
                </a:cubicBezTo>
                <a:cubicBezTo>
                  <a:pt x="172" y="244"/>
                  <a:pt x="122" y="355"/>
                  <a:pt x="122" y="477"/>
                </a:cubicBezTo>
                <a:cubicBezTo>
                  <a:pt x="122" y="514"/>
                  <a:pt x="126" y="549"/>
                  <a:pt x="135" y="582"/>
                </a:cubicBezTo>
                <a:cubicBezTo>
                  <a:pt x="141" y="608"/>
                  <a:pt x="149" y="633"/>
                  <a:pt x="160" y="656"/>
                </a:cubicBezTo>
                <a:lnTo>
                  <a:pt x="236" y="548"/>
                </a:lnTo>
                <a:cubicBezTo>
                  <a:pt x="243" y="539"/>
                  <a:pt x="257" y="539"/>
                  <a:pt x="263" y="548"/>
                </a:cubicBezTo>
                <a:lnTo>
                  <a:pt x="306" y="609"/>
                </a:lnTo>
                <a:cubicBezTo>
                  <a:pt x="311" y="616"/>
                  <a:pt x="310" y="627"/>
                  <a:pt x="302" y="632"/>
                </a:cubicBezTo>
                <a:cubicBezTo>
                  <a:pt x="295" y="637"/>
                  <a:pt x="285" y="635"/>
                  <a:pt x="279" y="628"/>
                </a:cubicBezTo>
                <a:lnTo>
                  <a:pt x="250" y="586"/>
                </a:lnTo>
                <a:cubicBezTo>
                  <a:pt x="183" y="681"/>
                  <a:pt x="116" y="775"/>
                  <a:pt x="49" y="870"/>
                </a:cubicBezTo>
                <a:moveTo>
                  <a:pt x="549" y="318"/>
                </a:moveTo>
                <a:lnTo>
                  <a:pt x="549" y="223"/>
                </a:lnTo>
                <a:lnTo>
                  <a:pt x="404" y="223"/>
                </a:lnTo>
                <a:lnTo>
                  <a:pt x="422" y="264"/>
                </a:lnTo>
                <a:cubicBezTo>
                  <a:pt x="424" y="268"/>
                  <a:pt x="424" y="273"/>
                  <a:pt x="422" y="277"/>
                </a:cubicBezTo>
                <a:lnTo>
                  <a:pt x="404" y="318"/>
                </a:lnTo>
                <a:lnTo>
                  <a:pt x="549" y="318"/>
                </a:lnTo>
                <a:moveTo>
                  <a:pt x="772" y="741"/>
                </a:moveTo>
                <a:lnTo>
                  <a:pt x="864" y="870"/>
                </a:lnTo>
                <a:lnTo>
                  <a:pt x="1083" y="870"/>
                </a:lnTo>
                <a:cubicBezTo>
                  <a:pt x="1016" y="775"/>
                  <a:pt x="949" y="681"/>
                  <a:pt x="882" y="586"/>
                </a:cubicBezTo>
                <a:lnTo>
                  <a:pt x="772" y="74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1" name="Google Shape;801;p46"/>
          <p:cNvSpPr/>
          <p:nvPr/>
        </p:nvSpPr>
        <p:spPr>
          <a:xfrm>
            <a:off x="4777630" y="3999270"/>
            <a:ext cx="402840" cy="407160"/>
          </a:xfrm>
          <a:custGeom>
            <a:rect b="b" l="l" r="r" t="t"/>
            <a:pathLst>
              <a:path extrusionOk="0" h="1131" w="1119">
                <a:moveTo>
                  <a:pt x="841" y="761"/>
                </a:moveTo>
                <a:cubicBezTo>
                  <a:pt x="890" y="761"/>
                  <a:pt x="936" y="742"/>
                  <a:pt x="970" y="708"/>
                </a:cubicBezTo>
                <a:cubicBezTo>
                  <a:pt x="1003" y="675"/>
                  <a:pt x="1023" y="629"/>
                  <a:pt x="1024" y="579"/>
                </a:cubicBezTo>
                <a:cubicBezTo>
                  <a:pt x="1024" y="530"/>
                  <a:pt x="1005" y="484"/>
                  <a:pt x="970" y="449"/>
                </a:cubicBezTo>
                <a:cubicBezTo>
                  <a:pt x="937" y="415"/>
                  <a:pt x="890" y="396"/>
                  <a:pt x="841" y="396"/>
                </a:cubicBezTo>
                <a:cubicBezTo>
                  <a:pt x="792" y="396"/>
                  <a:pt x="746" y="415"/>
                  <a:pt x="711" y="449"/>
                </a:cubicBezTo>
                <a:cubicBezTo>
                  <a:pt x="678" y="482"/>
                  <a:pt x="658" y="529"/>
                  <a:pt x="658" y="579"/>
                </a:cubicBezTo>
                <a:cubicBezTo>
                  <a:pt x="658" y="630"/>
                  <a:pt x="678" y="675"/>
                  <a:pt x="711" y="708"/>
                </a:cubicBezTo>
                <a:cubicBezTo>
                  <a:pt x="746" y="742"/>
                  <a:pt x="792" y="761"/>
                  <a:pt x="841" y="761"/>
                </a:cubicBezTo>
                <a:moveTo>
                  <a:pt x="824" y="450"/>
                </a:moveTo>
                <a:cubicBezTo>
                  <a:pt x="824" y="441"/>
                  <a:pt x="832" y="433"/>
                  <a:pt x="841" y="433"/>
                </a:cubicBezTo>
                <a:cubicBezTo>
                  <a:pt x="850" y="433"/>
                  <a:pt x="857" y="441"/>
                  <a:pt x="857" y="450"/>
                </a:cubicBezTo>
                <a:lnTo>
                  <a:pt x="857" y="576"/>
                </a:lnTo>
                <a:cubicBezTo>
                  <a:pt x="857" y="581"/>
                  <a:pt x="855" y="586"/>
                  <a:pt x="851" y="589"/>
                </a:cubicBezTo>
                <a:lnTo>
                  <a:pt x="797" y="639"/>
                </a:lnTo>
                <a:cubicBezTo>
                  <a:pt x="790" y="645"/>
                  <a:pt x="780" y="645"/>
                  <a:pt x="774" y="638"/>
                </a:cubicBezTo>
                <a:cubicBezTo>
                  <a:pt x="767" y="631"/>
                  <a:pt x="768" y="621"/>
                  <a:pt x="775" y="615"/>
                </a:cubicBezTo>
                <a:lnTo>
                  <a:pt x="824" y="569"/>
                </a:lnTo>
                <a:lnTo>
                  <a:pt x="824" y="450"/>
                </a:lnTo>
                <a:moveTo>
                  <a:pt x="830" y="1040"/>
                </a:moveTo>
                <a:cubicBezTo>
                  <a:pt x="821" y="1040"/>
                  <a:pt x="814" y="1032"/>
                  <a:pt x="814" y="1023"/>
                </a:cubicBezTo>
                <a:cubicBezTo>
                  <a:pt x="814" y="1014"/>
                  <a:pt x="821" y="1007"/>
                  <a:pt x="830" y="1007"/>
                </a:cubicBezTo>
                <a:lnTo>
                  <a:pt x="851" y="1007"/>
                </a:lnTo>
                <a:cubicBezTo>
                  <a:pt x="860" y="1007"/>
                  <a:pt x="868" y="1014"/>
                  <a:pt x="868" y="1023"/>
                </a:cubicBezTo>
                <a:cubicBezTo>
                  <a:pt x="868" y="1033"/>
                  <a:pt x="860" y="1040"/>
                  <a:pt x="851" y="1040"/>
                </a:cubicBezTo>
                <a:lnTo>
                  <a:pt x="830" y="1040"/>
                </a:lnTo>
                <a:moveTo>
                  <a:pt x="830" y="123"/>
                </a:moveTo>
                <a:cubicBezTo>
                  <a:pt x="821" y="123"/>
                  <a:pt x="814" y="116"/>
                  <a:pt x="814" y="107"/>
                </a:cubicBezTo>
                <a:cubicBezTo>
                  <a:pt x="814" y="98"/>
                  <a:pt x="821" y="90"/>
                  <a:pt x="830" y="90"/>
                </a:cubicBezTo>
                <a:lnTo>
                  <a:pt x="851" y="90"/>
                </a:lnTo>
                <a:cubicBezTo>
                  <a:pt x="860" y="90"/>
                  <a:pt x="868" y="98"/>
                  <a:pt x="868" y="107"/>
                </a:cubicBezTo>
                <a:cubicBezTo>
                  <a:pt x="868" y="116"/>
                  <a:pt x="860" y="123"/>
                  <a:pt x="851" y="123"/>
                </a:cubicBezTo>
                <a:lnTo>
                  <a:pt x="830" y="123"/>
                </a:lnTo>
                <a:moveTo>
                  <a:pt x="830" y="215"/>
                </a:moveTo>
                <a:cubicBezTo>
                  <a:pt x="821" y="215"/>
                  <a:pt x="814" y="207"/>
                  <a:pt x="814" y="198"/>
                </a:cubicBezTo>
                <a:cubicBezTo>
                  <a:pt x="814" y="189"/>
                  <a:pt x="821" y="182"/>
                  <a:pt x="830" y="182"/>
                </a:cubicBezTo>
                <a:lnTo>
                  <a:pt x="851" y="182"/>
                </a:lnTo>
                <a:cubicBezTo>
                  <a:pt x="860" y="182"/>
                  <a:pt x="868" y="189"/>
                  <a:pt x="868" y="198"/>
                </a:cubicBezTo>
                <a:cubicBezTo>
                  <a:pt x="868" y="207"/>
                  <a:pt x="860" y="215"/>
                  <a:pt x="851" y="215"/>
                </a:cubicBezTo>
                <a:lnTo>
                  <a:pt x="830" y="215"/>
                </a:lnTo>
                <a:moveTo>
                  <a:pt x="830" y="306"/>
                </a:moveTo>
                <a:cubicBezTo>
                  <a:pt x="821" y="306"/>
                  <a:pt x="814" y="299"/>
                  <a:pt x="814" y="290"/>
                </a:cubicBezTo>
                <a:cubicBezTo>
                  <a:pt x="814" y="281"/>
                  <a:pt x="821" y="273"/>
                  <a:pt x="830" y="273"/>
                </a:cubicBezTo>
                <a:lnTo>
                  <a:pt x="851" y="273"/>
                </a:lnTo>
                <a:cubicBezTo>
                  <a:pt x="860" y="273"/>
                  <a:pt x="868" y="281"/>
                  <a:pt x="868" y="290"/>
                </a:cubicBezTo>
                <a:cubicBezTo>
                  <a:pt x="868" y="299"/>
                  <a:pt x="860" y="306"/>
                  <a:pt x="851" y="306"/>
                </a:cubicBezTo>
                <a:lnTo>
                  <a:pt x="830" y="306"/>
                </a:lnTo>
                <a:moveTo>
                  <a:pt x="830" y="948"/>
                </a:moveTo>
                <a:cubicBezTo>
                  <a:pt x="821" y="948"/>
                  <a:pt x="814" y="941"/>
                  <a:pt x="814" y="932"/>
                </a:cubicBezTo>
                <a:cubicBezTo>
                  <a:pt x="814" y="923"/>
                  <a:pt x="821" y="915"/>
                  <a:pt x="830" y="915"/>
                </a:cubicBezTo>
                <a:lnTo>
                  <a:pt x="851" y="915"/>
                </a:lnTo>
                <a:cubicBezTo>
                  <a:pt x="860" y="915"/>
                  <a:pt x="868" y="923"/>
                  <a:pt x="868" y="932"/>
                </a:cubicBezTo>
                <a:cubicBezTo>
                  <a:pt x="868" y="941"/>
                  <a:pt x="860" y="948"/>
                  <a:pt x="851" y="948"/>
                </a:cubicBezTo>
                <a:lnTo>
                  <a:pt x="830" y="948"/>
                </a:lnTo>
                <a:moveTo>
                  <a:pt x="830" y="857"/>
                </a:moveTo>
                <a:cubicBezTo>
                  <a:pt x="821" y="857"/>
                  <a:pt x="814" y="850"/>
                  <a:pt x="814" y="840"/>
                </a:cubicBezTo>
                <a:cubicBezTo>
                  <a:pt x="814" y="831"/>
                  <a:pt x="821" y="824"/>
                  <a:pt x="830" y="824"/>
                </a:cubicBezTo>
                <a:lnTo>
                  <a:pt x="851" y="824"/>
                </a:lnTo>
                <a:cubicBezTo>
                  <a:pt x="860" y="824"/>
                  <a:pt x="868" y="831"/>
                  <a:pt x="868" y="840"/>
                </a:cubicBezTo>
                <a:cubicBezTo>
                  <a:pt x="868" y="850"/>
                  <a:pt x="860" y="857"/>
                  <a:pt x="851" y="857"/>
                </a:cubicBezTo>
                <a:lnTo>
                  <a:pt x="830" y="857"/>
                </a:lnTo>
                <a:moveTo>
                  <a:pt x="75" y="170"/>
                </a:moveTo>
                <a:cubicBezTo>
                  <a:pt x="75" y="161"/>
                  <a:pt x="82" y="153"/>
                  <a:pt x="91" y="153"/>
                </a:cubicBezTo>
                <a:cubicBezTo>
                  <a:pt x="100" y="153"/>
                  <a:pt x="108" y="161"/>
                  <a:pt x="108" y="170"/>
                </a:cubicBezTo>
                <a:lnTo>
                  <a:pt x="108" y="195"/>
                </a:lnTo>
                <a:lnTo>
                  <a:pt x="166" y="195"/>
                </a:lnTo>
                <a:lnTo>
                  <a:pt x="166" y="170"/>
                </a:lnTo>
                <a:cubicBezTo>
                  <a:pt x="166" y="161"/>
                  <a:pt x="174" y="153"/>
                  <a:pt x="183" y="153"/>
                </a:cubicBezTo>
                <a:cubicBezTo>
                  <a:pt x="192" y="153"/>
                  <a:pt x="198" y="161"/>
                  <a:pt x="198" y="170"/>
                </a:cubicBezTo>
                <a:lnTo>
                  <a:pt x="198" y="195"/>
                </a:lnTo>
                <a:lnTo>
                  <a:pt x="257" y="195"/>
                </a:lnTo>
                <a:lnTo>
                  <a:pt x="257" y="170"/>
                </a:lnTo>
                <a:cubicBezTo>
                  <a:pt x="257" y="161"/>
                  <a:pt x="264" y="153"/>
                  <a:pt x="273" y="153"/>
                </a:cubicBezTo>
                <a:cubicBezTo>
                  <a:pt x="282" y="153"/>
                  <a:pt x="290" y="161"/>
                  <a:pt x="290" y="170"/>
                </a:cubicBezTo>
                <a:lnTo>
                  <a:pt x="290" y="195"/>
                </a:lnTo>
                <a:lnTo>
                  <a:pt x="348" y="195"/>
                </a:lnTo>
                <a:lnTo>
                  <a:pt x="348" y="170"/>
                </a:lnTo>
                <a:cubicBezTo>
                  <a:pt x="348" y="161"/>
                  <a:pt x="356" y="153"/>
                  <a:pt x="365" y="153"/>
                </a:cubicBezTo>
                <a:cubicBezTo>
                  <a:pt x="375" y="153"/>
                  <a:pt x="381" y="161"/>
                  <a:pt x="381" y="170"/>
                </a:cubicBezTo>
                <a:lnTo>
                  <a:pt x="381" y="195"/>
                </a:lnTo>
                <a:lnTo>
                  <a:pt x="439" y="195"/>
                </a:lnTo>
                <a:lnTo>
                  <a:pt x="439" y="170"/>
                </a:lnTo>
                <a:cubicBezTo>
                  <a:pt x="439" y="161"/>
                  <a:pt x="447" y="153"/>
                  <a:pt x="456" y="153"/>
                </a:cubicBezTo>
                <a:cubicBezTo>
                  <a:pt x="465" y="153"/>
                  <a:pt x="473" y="161"/>
                  <a:pt x="473" y="170"/>
                </a:cubicBezTo>
                <a:lnTo>
                  <a:pt x="473" y="195"/>
                </a:lnTo>
                <a:lnTo>
                  <a:pt x="531" y="195"/>
                </a:lnTo>
                <a:lnTo>
                  <a:pt x="531" y="170"/>
                </a:lnTo>
                <a:cubicBezTo>
                  <a:pt x="531" y="161"/>
                  <a:pt x="538" y="153"/>
                  <a:pt x="547" y="153"/>
                </a:cubicBezTo>
                <a:cubicBezTo>
                  <a:pt x="557" y="153"/>
                  <a:pt x="564" y="161"/>
                  <a:pt x="564" y="170"/>
                </a:cubicBezTo>
                <a:lnTo>
                  <a:pt x="564" y="195"/>
                </a:lnTo>
                <a:lnTo>
                  <a:pt x="622" y="195"/>
                </a:lnTo>
                <a:lnTo>
                  <a:pt x="622" y="170"/>
                </a:lnTo>
                <a:cubicBezTo>
                  <a:pt x="622" y="161"/>
                  <a:pt x="630" y="153"/>
                  <a:pt x="639" y="153"/>
                </a:cubicBezTo>
                <a:cubicBezTo>
                  <a:pt x="648" y="153"/>
                  <a:pt x="655" y="161"/>
                  <a:pt x="655" y="170"/>
                </a:cubicBezTo>
                <a:lnTo>
                  <a:pt x="655" y="195"/>
                </a:lnTo>
                <a:lnTo>
                  <a:pt x="715" y="195"/>
                </a:lnTo>
                <a:lnTo>
                  <a:pt x="715" y="16"/>
                </a:lnTo>
                <a:cubicBezTo>
                  <a:pt x="715" y="7"/>
                  <a:pt x="722" y="0"/>
                  <a:pt x="731" y="0"/>
                </a:cubicBezTo>
                <a:lnTo>
                  <a:pt x="950" y="0"/>
                </a:lnTo>
                <a:cubicBezTo>
                  <a:pt x="959" y="0"/>
                  <a:pt x="967" y="7"/>
                  <a:pt x="967" y="16"/>
                </a:cubicBezTo>
                <a:lnTo>
                  <a:pt x="967" y="176"/>
                </a:lnTo>
                <a:cubicBezTo>
                  <a:pt x="967" y="186"/>
                  <a:pt x="959" y="193"/>
                  <a:pt x="950" y="193"/>
                </a:cubicBezTo>
                <a:cubicBezTo>
                  <a:pt x="941" y="193"/>
                  <a:pt x="933" y="186"/>
                  <a:pt x="933" y="176"/>
                </a:cubicBezTo>
                <a:lnTo>
                  <a:pt x="933" y="33"/>
                </a:lnTo>
                <a:lnTo>
                  <a:pt x="748" y="33"/>
                </a:lnTo>
                <a:lnTo>
                  <a:pt x="748" y="384"/>
                </a:lnTo>
                <a:cubicBezTo>
                  <a:pt x="776" y="370"/>
                  <a:pt x="808" y="363"/>
                  <a:pt x="841" y="363"/>
                </a:cubicBezTo>
                <a:cubicBezTo>
                  <a:pt x="875" y="363"/>
                  <a:pt x="905" y="370"/>
                  <a:pt x="933" y="384"/>
                </a:cubicBezTo>
                <a:lnTo>
                  <a:pt x="933" y="252"/>
                </a:lnTo>
                <a:cubicBezTo>
                  <a:pt x="933" y="242"/>
                  <a:pt x="941" y="235"/>
                  <a:pt x="950" y="235"/>
                </a:cubicBezTo>
                <a:cubicBezTo>
                  <a:pt x="959" y="235"/>
                  <a:pt x="967" y="242"/>
                  <a:pt x="967" y="252"/>
                </a:cubicBezTo>
                <a:lnTo>
                  <a:pt x="967" y="403"/>
                </a:lnTo>
                <a:cubicBezTo>
                  <a:pt x="976" y="410"/>
                  <a:pt x="985" y="418"/>
                  <a:pt x="993" y="426"/>
                </a:cubicBezTo>
                <a:cubicBezTo>
                  <a:pt x="1018" y="450"/>
                  <a:pt x="1036" y="481"/>
                  <a:pt x="1047" y="514"/>
                </a:cubicBezTo>
                <a:lnTo>
                  <a:pt x="1103" y="514"/>
                </a:lnTo>
                <a:cubicBezTo>
                  <a:pt x="1112" y="514"/>
                  <a:pt x="1119" y="522"/>
                  <a:pt x="1119" y="531"/>
                </a:cubicBezTo>
                <a:lnTo>
                  <a:pt x="1119" y="626"/>
                </a:lnTo>
                <a:cubicBezTo>
                  <a:pt x="1119" y="635"/>
                  <a:pt x="1112" y="643"/>
                  <a:pt x="1103" y="643"/>
                </a:cubicBezTo>
                <a:lnTo>
                  <a:pt x="1047" y="643"/>
                </a:lnTo>
                <a:cubicBezTo>
                  <a:pt x="1036" y="677"/>
                  <a:pt x="1018" y="707"/>
                  <a:pt x="993" y="731"/>
                </a:cubicBezTo>
                <a:cubicBezTo>
                  <a:pt x="985" y="740"/>
                  <a:pt x="976" y="747"/>
                  <a:pt x="967" y="754"/>
                </a:cubicBezTo>
                <a:lnTo>
                  <a:pt x="967" y="892"/>
                </a:lnTo>
                <a:cubicBezTo>
                  <a:pt x="967" y="901"/>
                  <a:pt x="959" y="909"/>
                  <a:pt x="950" y="909"/>
                </a:cubicBezTo>
                <a:cubicBezTo>
                  <a:pt x="941" y="909"/>
                  <a:pt x="933" y="901"/>
                  <a:pt x="933" y="892"/>
                </a:cubicBezTo>
                <a:lnTo>
                  <a:pt x="933" y="774"/>
                </a:lnTo>
                <a:cubicBezTo>
                  <a:pt x="905" y="787"/>
                  <a:pt x="874" y="795"/>
                  <a:pt x="841" y="795"/>
                </a:cubicBezTo>
                <a:cubicBezTo>
                  <a:pt x="808" y="795"/>
                  <a:pt x="776" y="787"/>
                  <a:pt x="748" y="774"/>
                </a:cubicBezTo>
                <a:lnTo>
                  <a:pt x="748" y="1097"/>
                </a:lnTo>
                <a:lnTo>
                  <a:pt x="933" y="1097"/>
                </a:lnTo>
                <a:lnTo>
                  <a:pt x="933" y="967"/>
                </a:lnTo>
                <a:cubicBezTo>
                  <a:pt x="933" y="958"/>
                  <a:pt x="941" y="951"/>
                  <a:pt x="950" y="951"/>
                </a:cubicBezTo>
                <a:cubicBezTo>
                  <a:pt x="959" y="951"/>
                  <a:pt x="967" y="958"/>
                  <a:pt x="967" y="967"/>
                </a:cubicBezTo>
                <a:lnTo>
                  <a:pt x="967" y="1114"/>
                </a:lnTo>
                <a:cubicBezTo>
                  <a:pt x="967" y="1123"/>
                  <a:pt x="959" y="1131"/>
                  <a:pt x="950" y="1131"/>
                </a:cubicBezTo>
                <a:lnTo>
                  <a:pt x="731" y="1131"/>
                </a:lnTo>
                <a:cubicBezTo>
                  <a:pt x="722" y="1131"/>
                  <a:pt x="715" y="1123"/>
                  <a:pt x="715" y="1114"/>
                </a:cubicBezTo>
                <a:lnTo>
                  <a:pt x="715" y="977"/>
                </a:lnTo>
                <a:lnTo>
                  <a:pt x="16" y="977"/>
                </a:lnTo>
                <a:cubicBezTo>
                  <a:pt x="7" y="977"/>
                  <a:pt x="0" y="970"/>
                  <a:pt x="0" y="960"/>
                </a:cubicBezTo>
                <a:lnTo>
                  <a:pt x="0" y="677"/>
                </a:lnTo>
                <a:cubicBezTo>
                  <a:pt x="0" y="668"/>
                  <a:pt x="7" y="661"/>
                  <a:pt x="16" y="661"/>
                </a:cubicBezTo>
                <a:cubicBezTo>
                  <a:pt x="25" y="661"/>
                  <a:pt x="33" y="668"/>
                  <a:pt x="33" y="677"/>
                </a:cubicBezTo>
                <a:lnTo>
                  <a:pt x="33" y="944"/>
                </a:lnTo>
                <a:lnTo>
                  <a:pt x="715" y="944"/>
                </a:lnTo>
                <a:lnTo>
                  <a:pt x="715" y="754"/>
                </a:lnTo>
                <a:cubicBezTo>
                  <a:pt x="705" y="747"/>
                  <a:pt x="696" y="740"/>
                  <a:pt x="688" y="731"/>
                </a:cubicBezTo>
                <a:cubicBezTo>
                  <a:pt x="649" y="692"/>
                  <a:pt x="625" y="639"/>
                  <a:pt x="625" y="579"/>
                </a:cubicBezTo>
                <a:cubicBezTo>
                  <a:pt x="625" y="520"/>
                  <a:pt x="649" y="465"/>
                  <a:pt x="688" y="426"/>
                </a:cubicBezTo>
                <a:cubicBezTo>
                  <a:pt x="696" y="418"/>
                  <a:pt x="705" y="410"/>
                  <a:pt x="715" y="403"/>
                </a:cubicBezTo>
                <a:lnTo>
                  <a:pt x="715" y="336"/>
                </a:lnTo>
                <a:lnTo>
                  <a:pt x="33" y="336"/>
                </a:lnTo>
                <a:lnTo>
                  <a:pt x="33" y="602"/>
                </a:lnTo>
                <a:cubicBezTo>
                  <a:pt x="33" y="611"/>
                  <a:pt x="25" y="619"/>
                  <a:pt x="16" y="619"/>
                </a:cubicBezTo>
                <a:cubicBezTo>
                  <a:pt x="7" y="619"/>
                  <a:pt x="0" y="611"/>
                  <a:pt x="0" y="602"/>
                </a:cubicBezTo>
                <a:lnTo>
                  <a:pt x="0" y="212"/>
                </a:lnTo>
                <a:cubicBezTo>
                  <a:pt x="0" y="203"/>
                  <a:pt x="7" y="195"/>
                  <a:pt x="16" y="195"/>
                </a:cubicBezTo>
                <a:lnTo>
                  <a:pt x="75" y="195"/>
                </a:lnTo>
                <a:lnTo>
                  <a:pt x="75" y="170"/>
                </a:lnTo>
                <a:moveTo>
                  <a:pt x="108" y="229"/>
                </a:moveTo>
                <a:lnTo>
                  <a:pt x="108" y="254"/>
                </a:lnTo>
                <a:cubicBezTo>
                  <a:pt x="108" y="264"/>
                  <a:pt x="100" y="271"/>
                  <a:pt x="91" y="271"/>
                </a:cubicBezTo>
                <a:cubicBezTo>
                  <a:pt x="82" y="271"/>
                  <a:pt x="75" y="264"/>
                  <a:pt x="75" y="254"/>
                </a:cubicBezTo>
                <a:lnTo>
                  <a:pt x="75" y="229"/>
                </a:lnTo>
                <a:lnTo>
                  <a:pt x="33" y="229"/>
                </a:lnTo>
                <a:lnTo>
                  <a:pt x="33" y="303"/>
                </a:lnTo>
                <a:lnTo>
                  <a:pt x="715" y="303"/>
                </a:lnTo>
                <a:lnTo>
                  <a:pt x="715" y="229"/>
                </a:lnTo>
                <a:lnTo>
                  <a:pt x="655" y="229"/>
                </a:lnTo>
                <a:lnTo>
                  <a:pt x="655" y="254"/>
                </a:lnTo>
                <a:cubicBezTo>
                  <a:pt x="655" y="264"/>
                  <a:pt x="648" y="271"/>
                  <a:pt x="639" y="271"/>
                </a:cubicBezTo>
                <a:cubicBezTo>
                  <a:pt x="630" y="271"/>
                  <a:pt x="622" y="264"/>
                  <a:pt x="622" y="254"/>
                </a:cubicBezTo>
                <a:lnTo>
                  <a:pt x="622" y="229"/>
                </a:lnTo>
                <a:lnTo>
                  <a:pt x="564" y="229"/>
                </a:lnTo>
                <a:lnTo>
                  <a:pt x="564" y="254"/>
                </a:lnTo>
                <a:cubicBezTo>
                  <a:pt x="564" y="264"/>
                  <a:pt x="557" y="271"/>
                  <a:pt x="547" y="271"/>
                </a:cubicBezTo>
                <a:cubicBezTo>
                  <a:pt x="538" y="271"/>
                  <a:pt x="531" y="264"/>
                  <a:pt x="531" y="254"/>
                </a:cubicBezTo>
                <a:lnTo>
                  <a:pt x="531" y="229"/>
                </a:lnTo>
                <a:lnTo>
                  <a:pt x="473" y="229"/>
                </a:lnTo>
                <a:lnTo>
                  <a:pt x="473" y="254"/>
                </a:lnTo>
                <a:cubicBezTo>
                  <a:pt x="473" y="264"/>
                  <a:pt x="465" y="271"/>
                  <a:pt x="456" y="271"/>
                </a:cubicBezTo>
                <a:cubicBezTo>
                  <a:pt x="447" y="271"/>
                  <a:pt x="439" y="264"/>
                  <a:pt x="439" y="254"/>
                </a:cubicBezTo>
                <a:lnTo>
                  <a:pt x="439" y="229"/>
                </a:lnTo>
                <a:lnTo>
                  <a:pt x="381" y="229"/>
                </a:lnTo>
                <a:lnTo>
                  <a:pt x="381" y="254"/>
                </a:lnTo>
                <a:cubicBezTo>
                  <a:pt x="381" y="264"/>
                  <a:pt x="375" y="271"/>
                  <a:pt x="365" y="271"/>
                </a:cubicBezTo>
                <a:cubicBezTo>
                  <a:pt x="356" y="271"/>
                  <a:pt x="348" y="264"/>
                  <a:pt x="348" y="254"/>
                </a:cubicBezTo>
                <a:lnTo>
                  <a:pt x="348" y="229"/>
                </a:lnTo>
                <a:lnTo>
                  <a:pt x="290" y="229"/>
                </a:lnTo>
                <a:lnTo>
                  <a:pt x="290" y="254"/>
                </a:lnTo>
                <a:cubicBezTo>
                  <a:pt x="290" y="264"/>
                  <a:pt x="282" y="271"/>
                  <a:pt x="273" y="271"/>
                </a:cubicBezTo>
                <a:cubicBezTo>
                  <a:pt x="264" y="271"/>
                  <a:pt x="257" y="264"/>
                  <a:pt x="257" y="254"/>
                </a:cubicBezTo>
                <a:lnTo>
                  <a:pt x="257" y="229"/>
                </a:lnTo>
                <a:lnTo>
                  <a:pt x="198" y="229"/>
                </a:lnTo>
                <a:lnTo>
                  <a:pt x="198" y="254"/>
                </a:lnTo>
                <a:cubicBezTo>
                  <a:pt x="198" y="264"/>
                  <a:pt x="192" y="271"/>
                  <a:pt x="183" y="271"/>
                </a:cubicBezTo>
                <a:cubicBezTo>
                  <a:pt x="174" y="271"/>
                  <a:pt x="166" y="264"/>
                  <a:pt x="166" y="254"/>
                </a:cubicBezTo>
                <a:lnTo>
                  <a:pt x="166" y="229"/>
                </a:lnTo>
                <a:lnTo>
                  <a:pt x="108" y="229"/>
                </a:lnTo>
                <a:moveTo>
                  <a:pt x="468" y="755"/>
                </a:moveTo>
                <a:lnTo>
                  <a:pt x="581" y="755"/>
                </a:lnTo>
                <a:cubicBezTo>
                  <a:pt x="590" y="755"/>
                  <a:pt x="598" y="763"/>
                  <a:pt x="598" y="772"/>
                </a:cubicBezTo>
                <a:lnTo>
                  <a:pt x="598" y="885"/>
                </a:lnTo>
                <a:cubicBezTo>
                  <a:pt x="598" y="895"/>
                  <a:pt x="590" y="902"/>
                  <a:pt x="581" y="902"/>
                </a:cubicBezTo>
                <a:lnTo>
                  <a:pt x="468" y="902"/>
                </a:lnTo>
                <a:cubicBezTo>
                  <a:pt x="458" y="902"/>
                  <a:pt x="451" y="895"/>
                  <a:pt x="451" y="885"/>
                </a:cubicBezTo>
                <a:lnTo>
                  <a:pt x="451" y="772"/>
                </a:lnTo>
                <a:cubicBezTo>
                  <a:pt x="451" y="763"/>
                  <a:pt x="458" y="755"/>
                  <a:pt x="468" y="755"/>
                </a:cubicBezTo>
                <a:moveTo>
                  <a:pt x="565" y="788"/>
                </a:moveTo>
                <a:lnTo>
                  <a:pt x="484" y="788"/>
                </a:lnTo>
                <a:lnTo>
                  <a:pt x="484" y="869"/>
                </a:lnTo>
                <a:lnTo>
                  <a:pt x="565" y="869"/>
                </a:lnTo>
                <a:lnTo>
                  <a:pt x="565" y="788"/>
                </a:lnTo>
                <a:moveTo>
                  <a:pt x="468" y="566"/>
                </a:moveTo>
                <a:lnTo>
                  <a:pt x="581" y="566"/>
                </a:lnTo>
                <a:cubicBezTo>
                  <a:pt x="590" y="566"/>
                  <a:pt x="598" y="574"/>
                  <a:pt x="598" y="583"/>
                </a:cubicBezTo>
                <a:lnTo>
                  <a:pt x="598" y="697"/>
                </a:lnTo>
                <a:cubicBezTo>
                  <a:pt x="598" y="706"/>
                  <a:pt x="590" y="713"/>
                  <a:pt x="581" y="713"/>
                </a:cubicBezTo>
                <a:lnTo>
                  <a:pt x="468" y="713"/>
                </a:lnTo>
                <a:cubicBezTo>
                  <a:pt x="458" y="713"/>
                  <a:pt x="451" y="706"/>
                  <a:pt x="451" y="697"/>
                </a:cubicBezTo>
                <a:lnTo>
                  <a:pt x="451" y="583"/>
                </a:lnTo>
                <a:cubicBezTo>
                  <a:pt x="451" y="574"/>
                  <a:pt x="458" y="566"/>
                  <a:pt x="468" y="566"/>
                </a:cubicBezTo>
                <a:moveTo>
                  <a:pt x="565" y="600"/>
                </a:moveTo>
                <a:lnTo>
                  <a:pt x="484" y="600"/>
                </a:lnTo>
                <a:lnTo>
                  <a:pt x="484" y="680"/>
                </a:lnTo>
                <a:lnTo>
                  <a:pt x="565" y="680"/>
                </a:lnTo>
                <a:lnTo>
                  <a:pt x="565" y="600"/>
                </a:lnTo>
                <a:moveTo>
                  <a:pt x="468" y="378"/>
                </a:moveTo>
                <a:lnTo>
                  <a:pt x="581" y="378"/>
                </a:lnTo>
                <a:cubicBezTo>
                  <a:pt x="590" y="378"/>
                  <a:pt x="598" y="385"/>
                  <a:pt x="598" y="394"/>
                </a:cubicBezTo>
                <a:lnTo>
                  <a:pt x="598" y="508"/>
                </a:lnTo>
                <a:cubicBezTo>
                  <a:pt x="598" y="517"/>
                  <a:pt x="590" y="525"/>
                  <a:pt x="581" y="525"/>
                </a:cubicBezTo>
                <a:lnTo>
                  <a:pt x="468" y="525"/>
                </a:lnTo>
                <a:cubicBezTo>
                  <a:pt x="458" y="525"/>
                  <a:pt x="451" y="517"/>
                  <a:pt x="451" y="508"/>
                </a:cubicBezTo>
                <a:lnTo>
                  <a:pt x="451" y="394"/>
                </a:lnTo>
                <a:cubicBezTo>
                  <a:pt x="451" y="385"/>
                  <a:pt x="458" y="378"/>
                  <a:pt x="468" y="378"/>
                </a:cubicBezTo>
                <a:moveTo>
                  <a:pt x="565" y="411"/>
                </a:moveTo>
                <a:lnTo>
                  <a:pt x="484" y="411"/>
                </a:lnTo>
                <a:lnTo>
                  <a:pt x="484" y="491"/>
                </a:lnTo>
                <a:lnTo>
                  <a:pt x="565" y="491"/>
                </a:lnTo>
                <a:lnTo>
                  <a:pt x="565" y="411"/>
                </a:lnTo>
                <a:moveTo>
                  <a:pt x="279" y="755"/>
                </a:moveTo>
                <a:lnTo>
                  <a:pt x="393" y="755"/>
                </a:lnTo>
                <a:cubicBezTo>
                  <a:pt x="402" y="755"/>
                  <a:pt x="409" y="763"/>
                  <a:pt x="409" y="772"/>
                </a:cubicBezTo>
                <a:lnTo>
                  <a:pt x="409" y="885"/>
                </a:lnTo>
                <a:cubicBezTo>
                  <a:pt x="409" y="895"/>
                  <a:pt x="402" y="902"/>
                  <a:pt x="393" y="902"/>
                </a:cubicBezTo>
                <a:lnTo>
                  <a:pt x="279" y="902"/>
                </a:lnTo>
                <a:cubicBezTo>
                  <a:pt x="270" y="902"/>
                  <a:pt x="262" y="895"/>
                  <a:pt x="262" y="885"/>
                </a:cubicBezTo>
                <a:lnTo>
                  <a:pt x="262" y="772"/>
                </a:lnTo>
                <a:cubicBezTo>
                  <a:pt x="262" y="763"/>
                  <a:pt x="270" y="755"/>
                  <a:pt x="279" y="755"/>
                </a:cubicBezTo>
                <a:moveTo>
                  <a:pt x="376" y="788"/>
                </a:moveTo>
                <a:lnTo>
                  <a:pt x="295" y="788"/>
                </a:lnTo>
                <a:lnTo>
                  <a:pt x="295" y="869"/>
                </a:lnTo>
                <a:lnTo>
                  <a:pt x="376" y="869"/>
                </a:lnTo>
                <a:lnTo>
                  <a:pt x="376" y="788"/>
                </a:lnTo>
                <a:moveTo>
                  <a:pt x="279" y="566"/>
                </a:moveTo>
                <a:lnTo>
                  <a:pt x="393" y="566"/>
                </a:lnTo>
                <a:cubicBezTo>
                  <a:pt x="402" y="566"/>
                  <a:pt x="409" y="574"/>
                  <a:pt x="409" y="583"/>
                </a:cubicBezTo>
                <a:lnTo>
                  <a:pt x="409" y="697"/>
                </a:lnTo>
                <a:cubicBezTo>
                  <a:pt x="409" y="706"/>
                  <a:pt x="402" y="713"/>
                  <a:pt x="393" y="713"/>
                </a:cubicBezTo>
                <a:lnTo>
                  <a:pt x="279" y="713"/>
                </a:lnTo>
                <a:cubicBezTo>
                  <a:pt x="270" y="713"/>
                  <a:pt x="262" y="706"/>
                  <a:pt x="262" y="697"/>
                </a:cubicBezTo>
                <a:lnTo>
                  <a:pt x="262" y="583"/>
                </a:lnTo>
                <a:cubicBezTo>
                  <a:pt x="262" y="574"/>
                  <a:pt x="270" y="566"/>
                  <a:pt x="279" y="566"/>
                </a:cubicBezTo>
                <a:moveTo>
                  <a:pt x="376" y="600"/>
                </a:moveTo>
                <a:lnTo>
                  <a:pt x="295" y="600"/>
                </a:lnTo>
                <a:lnTo>
                  <a:pt x="295" y="680"/>
                </a:lnTo>
                <a:lnTo>
                  <a:pt x="376" y="680"/>
                </a:lnTo>
                <a:lnTo>
                  <a:pt x="376" y="600"/>
                </a:lnTo>
                <a:moveTo>
                  <a:pt x="279" y="378"/>
                </a:moveTo>
                <a:lnTo>
                  <a:pt x="393" y="378"/>
                </a:lnTo>
                <a:cubicBezTo>
                  <a:pt x="402" y="378"/>
                  <a:pt x="409" y="385"/>
                  <a:pt x="409" y="394"/>
                </a:cubicBezTo>
                <a:lnTo>
                  <a:pt x="409" y="508"/>
                </a:lnTo>
                <a:cubicBezTo>
                  <a:pt x="409" y="517"/>
                  <a:pt x="402" y="525"/>
                  <a:pt x="393" y="525"/>
                </a:cubicBezTo>
                <a:lnTo>
                  <a:pt x="279" y="525"/>
                </a:lnTo>
                <a:cubicBezTo>
                  <a:pt x="270" y="525"/>
                  <a:pt x="262" y="517"/>
                  <a:pt x="262" y="508"/>
                </a:cubicBezTo>
                <a:lnTo>
                  <a:pt x="262" y="394"/>
                </a:lnTo>
                <a:cubicBezTo>
                  <a:pt x="262" y="385"/>
                  <a:pt x="270" y="378"/>
                  <a:pt x="279" y="378"/>
                </a:cubicBezTo>
                <a:moveTo>
                  <a:pt x="376" y="411"/>
                </a:moveTo>
                <a:lnTo>
                  <a:pt x="295" y="411"/>
                </a:lnTo>
                <a:lnTo>
                  <a:pt x="295" y="491"/>
                </a:lnTo>
                <a:lnTo>
                  <a:pt x="376" y="491"/>
                </a:lnTo>
                <a:lnTo>
                  <a:pt x="376" y="411"/>
                </a:lnTo>
                <a:moveTo>
                  <a:pt x="91" y="755"/>
                </a:moveTo>
                <a:lnTo>
                  <a:pt x="204" y="755"/>
                </a:lnTo>
                <a:cubicBezTo>
                  <a:pt x="213" y="755"/>
                  <a:pt x="220" y="763"/>
                  <a:pt x="220" y="772"/>
                </a:cubicBezTo>
                <a:lnTo>
                  <a:pt x="220" y="885"/>
                </a:lnTo>
                <a:cubicBezTo>
                  <a:pt x="220" y="895"/>
                  <a:pt x="213" y="902"/>
                  <a:pt x="204" y="902"/>
                </a:cubicBezTo>
                <a:lnTo>
                  <a:pt x="91" y="902"/>
                </a:lnTo>
                <a:cubicBezTo>
                  <a:pt x="82" y="902"/>
                  <a:pt x="75" y="895"/>
                  <a:pt x="75" y="885"/>
                </a:cubicBezTo>
                <a:lnTo>
                  <a:pt x="75" y="772"/>
                </a:lnTo>
                <a:cubicBezTo>
                  <a:pt x="75" y="763"/>
                  <a:pt x="82" y="755"/>
                  <a:pt x="91" y="755"/>
                </a:cubicBezTo>
                <a:moveTo>
                  <a:pt x="188" y="788"/>
                </a:moveTo>
                <a:lnTo>
                  <a:pt x="108" y="788"/>
                </a:lnTo>
                <a:lnTo>
                  <a:pt x="108" y="869"/>
                </a:lnTo>
                <a:lnTo>
                  <a:pt x="188" y="869"/>
                </a:lnTo>
                <a:lnTo>
                  <a:pt x="188" y="788"/>
                </a:lnTo>
                <a:moveTo>
                  <a:pt x="91" y="566"/>
                </a:moveTo>
                <a:lnTo>
                  <a:pt x="204" y="566"/>
                </a:lnTo>
                <a:cubicBezTo>
                  <a:pt x="213" y="566"/>
                  <a:pt x="220" y="574"/>
                  <a:pt x="220" y="583"/>
                </a:cubicBezTo>
                <a:lnTo>
                  <a:pt x="220" y="697"/>
                </a:lnTo>
                <a:cubicBezTo>
                  <a:pt x="220" y="706"/>
                  <a:pt x="213" y="713"/>
                  <a:pt x="204" y="713"/>
                </a:cubicBezTo>
                <a:lnTo>
                  <a:pt x="91" y="713"/>
                </a:lnTo>
                <a:cubicBezTo>
                  <a:pt x="82" y="713"/>
                  <a:pt x="75" y="706"/>
                  <a:pt x="75" y="697"/>
                </a:cubicBezTo>
                <a:lnTo>
                  <a:pt x="75" y="583"/>
                </a:lnTo>
                <a:cubicBezTo>
                  <a:pt x="75" y="574"/>
                  <a:pt x="82" y="566"/>
                  <a:pt x="91" y="566"/>
                </a:cubicBezTo>
                <a:moveTo>
                  <a:pt x="188" y="600"/>
                </a:moveTo>
                <a:lnTo>
                  <a:pt x="108" y="600"/>
                </a:lnTo>
                <a:lnTo>
                  <a:pt x="108" y="680"/>
                </a:lnTo>
                <a:lnTo>
                  <a:pt x="188" y="680"/>
                </a:lnTo>
                <a:lnTo>
                  <a:pt x="188" y="600"/>
                </a:lnTo>
                <a:moveTo>
                  <a:pt x="91" y="378"/>
                </a:moveTo>
                <a:lnTo>
                  <a:pt x="204" y="378"/>
                </a:lnTo>
                <a:cubicBezTo>
                  <a:pt x="213" y="378"/>
                  <a:pt x="220" y="385"/>
                  <a:pt x="220" y="394"/>
                </a:cubicBezTo>
                <a:lnTo>
                  <a:pt x="220" y="508"/>
                </a:lnTo>
                <a:cubicBezTo>
                  <a:pt x="220" y="517"/>
                  <a:pt x="213" y="525"/>
                  <a:pt x="204" y="525"/>
                </a:cubicBezTo>
                <a:lnTo>
                  <a:pt x="91" y="525"/>
                </a:lnTo>
                <a:cubicBezTo>
                  <a:pt x="82" y="525"/>
                  <a:pt x="75" y="517"/>
                  <a:pt x="75" y="508"/>
                </a:cubicBezTo>
                <a:lnTo>
                  <a:pt x="75" y="394"/>
                </a:lnTo>
                <a:cubicBezTo>
                  <a:pt x="75" y="385"/>
                  <a:pt x="82" y="378"/>
                  <a:pt x="91" y="378"/>
                </a:cubicBezTo>
                <a:moveTo>
                  <a:pt x="188" y="411"/>
                </a:moveTo>
                <a:lnTo>
                  <a:pt x="108" y="411"/>
                </a:lnTo>
                <a:lnTo>
                  <a:pt x="108" y="491"/>
                </a:lnTo>
                <a:lnTo>
                  <a:pt x="188" y="491"/>
                </a:lnTo>
                <a:lnTo>
                  <a:pt x="188" y="411"/>
                </a:lnTo>
                <a:moveTo>
                  <a:pt x="1086" y="547"/>
                </a:moveTo>
                <a:lnTo>
                  <a:pt x="1057" y="547"/>
                </a:lnTo>
                <a:lnTo>
                  <a:pt x="1057" y="610"/>
                </a:lnTo>
                <a:lnTo>
                  <a:pt x="1086" y="610"/>
                </a:lnTo>
                <a:lnTo>
                  <a:pt x="1086" y="54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2" name="Google Shape;802;p46"/>
          <p:cNvSpPr/>
          <p:nvPr/>
        </p:nvSpPr>
        <p:spPr>
          <a:xfrm>
            <a:off x="3974473" y="4004850"/>
            <a:ext cx="406800" cy="396000"/>
          </a:xfrm>
          <a:custGeom>
            <a:rect b="b" l="l" r="r" t="t"/>
            <a:pathLst>
              <a:path extrusionOk="0" h="1100" w="1130">
                <a:moveTo>
                  <a:pt x="422" y="608"/>
                </a:moveTo>
                <a:cubicBezTo>
                  <a:pt x="440" y="611"/>
                  <a:pt x="455" y="620"/>
                  <a:pt x="468" y="632"/>
                </a:cubicBezTo>
                <a:cubicBezTo>
                  <a:pt x="484" y="648"/>
                  <a:pt x="493" y="670"/>
                  <a:pt x="493" y="694"/>
                </a:cubicBezTo>
                <a:cubicBezTo>
                  <a:pt x="493" y="718"/>
                  <a:pt x="484" y="740"/>
                  <a:pt x="468" y="756"/>
                </a:cubicBezTo>
                <a:cubicBezTo>
                  <a:pt x="452" y="772"/>
                  <a:pt x="429" y="782"/>
                  <a:pt x="405" y="782"/>
                </a:cubicBezTo>
                <a:cubicBezTo>
                  <a:pt x="380" y="782"/>
                  <a:pt x="359" y="772"/>
                  <a:pt x="343" y="756"/>
                </a:cubicBezTo>
                <a:cubicBezTo>
                  <a:pt x="327" y="740"/>
                  <a:pt x="318" y="718"/>
                  <a:pt x="318" y="694"/>
                </a:cubicBezTo>
                <a:cubicBezTo>
                  <a:pt x="318" y="651"/>
                  <a:pt x="348" y="616"/>
                  <a:pt x="389" y="608"/>
                </a:cubicBezTo>
                <a:lnTo>
                  <a:pt x="389" y="559"/>
                </a:lnTo>
                <a:cubicBezTo>
                  <a:pt x="358" y="563"/>
                  <a:pt x="329" y="577"/>
                  <a:pt x="309" y="598"/>
                </a:cubicBezTo>
                <a:cubicBezTo>
                  <a:pt x="284" y="623"/>
                  <a:pt x="269" y="657"/>
                  <a:pt x="269" y="694"/>
                </a:cubicBezTo>
                <a:cubicBezTo>
                  <a:pt x="269" y="732"/>
                  <a:pt x="285" y="766"/>
                  <a:pt x="309" y="790"/>
                </a:cubicBezTo>
                <a:cubicBezTo>
                  <a:pt x="334" y="815"/>
                  <a:pt x="367" y="830"/>
                  <a:pt x="405" y="830"/>
                </a:cubicBezTo>
                <a:cubicBezTo>
                  <a:pt x="442" y="830"/>
                  <a:pt x="477" y="815"/>
                  <a:pt x="502" y="790"/>
                </a:cubicBezTo>
                <a:cubicBezTo>
                  <a:pt x="526" y="766"/>
                  <a:pt x="541" y="732"/>
                  <a:pt x="541" y="694"/>
                </a:cubicBezTo>
                <a:cubicBezTo>
                  <a:pt x="541" y="657"/>
                  <a:pt x="526" y="623"/>
                  <a:pt x="502" y="598"/>
                </a:cubicBezTo>
                <a:cubicBezTo>
                  <a:pt x="481" y="577"/>
                  <a:pt x="453" y="563"/>
                  <a:pt x="422" y="559"/>
                </a:cubicBezTo>
                <a:lnTo>
                  <a:pt x="422" y="608"/>
                </a:lnTo>
                <a:moveTo>
                  <a:pt x="576" y="150"/>
                </a:moveTo>
                <a:cubicBezTo>
                  <a:pt x="569" y="143"/>
                  <a:pt x="569" y="133"/>
                  <a:pt x="576" y="126"/>
                </a:cubicBezTo>
                <a:cubicBezTo>
                  <a:pt x="582" y="120"/>
                  <a:pt x="593" y="120"/>
                  <a:pt x="599" y="126"/>
                </a:cubicBezTo>
                <a:lnTo>
                  <a:pt x="631" y="158"/>
                </a:lnTo>
                <a:lnTo>
                  <a:pt x="662" y="126"/>
                </a:lnTo>
                <a:cubicBezTo>
                  <a:pt x="668" y="120"/>
                  <a:pt x="679" y="120"/>
                  <a:pt x="685" y="126"/>
                </a:cubicBezTo>
                <a:cubicBezTo>
                  <a:pt x="692" y="133"/>
                  <a:pt x="692" y="143"/>
                  <a:pt x="685" y="150"/>
                </a:cubicBezTo>
                <a:lnTo>
                  <a:pt x="654" y="181"/>
                </a:lnTo>
                <a:lnTo>
                  <a:pt x="685" y="213"/>
                </a:lnTo>
                <a:cubicBezTo>
                  <a:pt x="692" y="219"/>
                  <a:pt x="692" y="230"/>
                  <a:pt x="685" y="236"/>
                </a:cubicBezTo>
                <a:cubicBezTo>
                  <a:pt x="679" y="243"/>
                  <a:pt x="668" y="243"/>
                  <a:pt x="662" y="236"/>
                </a:cubicBezTo>
                <a:lnTo>
                  <a:pt x="631" y="205"/>
                </a:lnTo>
                <a:lnTo>
                  <a:pt x="599" y="236"/>
                </a:lnTo>
                <a:cubicBezTo>
                  <a:pt x="593" y="243"/>
                  <a:pt x="582" y="243"/>
                  <a:pt x="576" y="236"/>
                </a:cubicBezTo>
                <a:cubicBezTo>
                  <a:pt x="569" y="230"/>
                  <a:pt x="569" y="219"/>
                  <a:pt x="576" y="213"/>
                </a:cubicBezTo>
                <a:lnTo>
                  <a:pt x="607" y="181"/>
                </a:lnTo>
                <a:lnTo>
                  <a:pt x="576" y="150"/>
                </a:lnTo>
                <a:moveTo>
                  <a:pt x="125" y="193"/>
                </a:moveTo>
                <a:cubicBezTo>
                  <a:pt x="119" y="187"/>
                  <a:pt x="119" y="176"/>
                  <a:pt x="125" y="170"/>
                </a:cubicBezTo>
                <a:cubicBezTo>
                  <a:pt x="132" y="163"/>
                  <a:pt x="142" y="163"/>
                  <a:pt x="149" y="170"/>
                </a:cubicBezTo>
                <a:lnTo>
                  <a:pt x="166" y="187"/>
                </a:lnTo>
                <a:lnTo>
                  <a:pt x="212" y="141"/>
                </a:lnTo>
                <a:cubicBezTo>
                  <a:pt x="218" y="134"/>
                  <a:pt x="229" y="134"/>
                  <a:pt x="235" y="141"/>
                </a:cubicBezTo>
                <a:cubicBezTo>
                  <a:pt x="242" y="147"/>
                  <a:pt x="242" y="158"/>
                  <a:pt x="235" y="164"/>
                </a:cubicBezTo>
                <a:lnTo>
                  <a:pt x="178" y="222"/>
                </a:lnTo>
                <a:cubicBezTo>
                  <a:pt x="171" y="228"/>
                  <a:pt x="161" y="228"/>
                  <a:pt x="154" y="222"/>
                </a:cubicBezTo>
                <a:lnTo>
                  <a:pt x="125" y="193"/>
                </a:lnTo>
                <a:moveTo>
                  <a:pt x="443" y="310"/>
                </a:moveTo>
                <a:cubicBezTo>
                  <a:pt x="451" y="305"/>
                  <a:pt x="461" y="307"/>
                  <a:pt x="466" y="315"/>
                </a:cubicBezTo>
                <a:cubicBezTo>
                  <a:pt x="471" y="323"/>
                  <a:pt x="468" y="333"/>
                  <a:pt x="460" y="338"/>
                </a:cubicBezTo>
                <a:lnTo>
                  <a:pt x="422" y="361"/>
                </a:lnTo>
                <a:lnTo>
                  <a:pt x="422" y="444"/>
                </a:lnTo>
                <a:cubicBezTo>
                  <a:pt x="439" y="445"/>
                  <a:pt x="455" y="448"/>
                  <a:pt x="471" y="452"/>
                </a:cubicBezTo>
                <a:cubicBezTo>
                  <a:pt x="493" y="458"/>
                  <a:pt x="513" y="467"/>
                  <a:pt x="532" y="478"/>
                </a:cubicBezTo>
                <a:cubicBezTo>
                  <a:pt x="540" y="483"/>
                  <a:pt x="542" y="493"/>
                  <a:pt x="538" y="501"/>
                </a:cubicBezTo>
                <a:cubicBezTo>
                  <a:pt x="533" y="509"/>
                  <a:pt x="523" y="511"/>
                  <a:pt x="516" y="507"/>
                </a:cubicBezTo>
                <a:cubicBezTo>
                  <a:pt x="499" y="497"/>
                  <a:pt x="481" y="490"/>
                  <a:pt x="463" y="484"/>
                </a:cubicBezTo>
                <a:cubicBezTo>
                  <a:pt x="449" y="481"/>
                  <a:pt x="436" y="479"/>
                  <a:pt x="422" y="477"/>
                </a:cubicBezTo>
                <a:lnTo>
                  <a:pt x="422" y="526"/>
                </a:lnTo>
                <a:cubicBezTo>
                  <a:pt x="462" y="530"/>
                  <a:pt x="498" y="548"/>
                  <a:pt x="525" y="574"/>
                </a:cubicBezTo>
                <a:cubicBezTo>
                  <a:pt x="556" y="605"/>
                  <a:pt x="575" y="647"/>
                  <a:pt x="575" y="694"/>
                </a:cubicBezTo>
                <a:cubicBezTo>
                  <a:pt x="575" y="741"/>
                  <a:pt x="556" y="783"/>
                  <a:pt x="525" y="814"/>
                </a:cubicBezTo>
                <a:cubicBezTo>
                  <a:pt x="494" y="844"/>
                  <a:pt x="451" y="863"/>
                  <a:pt x="405" y="863"/>
                </a:cubicBezTo>
                <a:cubicBezTo>
                  <a:pt x="358" y="863"/>
                  <a:pt x="316" y="844"/>
                  <a:pt x="286" y="814"/>
                </a:cubicBezTo>
                <a:cubicBezTo>
                  <a:pt x="255" y="783"/>
                  <a:pt x="236" y="741"/>
                  <a:pt x="236" y="694"/>
                </a:cubicBezTo>
                <a:cubicBezTo>
                  <a:pt x="236" y="647"/>
                  <a:pt x="255" y="605"/>
                  <a:pt x="286" y="574"/>
                </a:cubicBezTo>
                <a:cubicBezTo>
                  <a:pt x="313" y="548"/>
                  <a:pt x="349" y="530"/>
                  <a:pt x="389" y="526"/>
                </a:cubicBezTo>
                <a:lnTo>
                  <a:pt x="389" y="477"/>
                </a:lnTo>
                <a:cubicBezTo>
                  <a:pt x="336" y="481"/>
                  <a:pt x="288" y="505"/>
                  <a:pt x="252" y="540"/>
                </a:cubicBezTo>
                <a:cubicBezTo>
                  <a:pt x="213" y="580"/>
                  <a:pt x="188" y="634"/>
                  <a:pt x="188" y="694"/>
                </a:cubicBezTo>
                <a:cubicBezTo>
                  <a:pt x="188" y="717"/>
                  <a:pt x="192" y="740"/>
                  <a:pt x="199" y="761"/>
                </a:cubicBezTo>
                <a:cubicBezTo>
                  <a:pt x="206" y="783"/>
                  <a:pt x="216" y="803"/>
                  <a:pt x="229" y="821"/>
                </a:cubicBezTo>
                <a:cubicBezTo>
                  <a:pt x="235" y="829"/>
                  <a:pt x="232" y="839"/>
                  <a:pt x="225" y="844"/>
                </a:cubicBezTo>
                <a:cubicBezTo>
                  <a:pt x="217" y="850"/>
                  <a:pt x="208" y="848"/>
                  <a:pt x="202" y="840"/>
                </a:cubicBezTo>
                <a:cubicBezTo>
                  <a:pt x="187" y="820"/>
                  <a:pt x="175" y="796"/>
                  <a:pt x="167" y="771"/>
                </a:cubicBezTo>
                <a:cubicBezTo>
                  <a:pt x="159" y="747"/>
                  <a:pt x="155" y="721"/>
                  <a:pt x="155" y="694"/>
                </a:cubicBezTo>
                <a:cubicBezTo>
                  <a:pt x="155" y="625"/>
                  <a:pt x="183" y="562"/>
                  <a:pt x="228" y="517"/>
                </a:cubicBezTo>
                <a:cubicBezTo>
                  <a:pt x="270" y="475"/>
                  <a:pt x="326" y="448"/>
                  <a:pt x="389" y="444"/>
                </a:cubicBezTo>
                <a:lnTo>
                  <a:pt x="389" y="361"/>
                </a:lnTo>
                <a:lnTo>
                  <a:pt x="351" y="338"/>
                </a:lnTo>
                <a:cubicBezTo>
                  <a:pt x="343" y="333"/>
                  <a:pt x="340" y="323"/>
                  <a:pt x="345" y="315"/>
                </a:cubicBezTo>
                <a:cubicBezTo>
                  <a:pt x="350" y="307"/>
                  <a:pt x="360" y="305"/>
                  <a:pt x="368" y="310"/>
                </a:cubicBezTo>
                <a:lnTo>
                  <a:pt x="389" y="322"/>
                </a:lnTo>
                <a:lnTo>
                  <a:pt x="389" y="287"/>
                </a:lnTo>
                <a:lnTo>
                  <a:pt x="351" y="264"/>
                </a:lnTo>
                <a:cubicBezTo>
                  <a:pt x="343" y="259"/>
                  <a:pt x="340" y="249"/>
                  <a:pt x="345" y="241"/>
                </a:cubicBezTo>
                <a:cubicBezTo>
                  <a:pt x="350" y="234"/>
                  <a:pt x="360" y="231"/>
                  <a:pt x="368" y="236"/>
                </a:cubicBezTo>
                <a:lnTo>
                  <a:pt x="389" y="249"/>
                </a:lnTo>
                <a:lnTo>
                  <a:pt x="389" y="213"/>
                </a:lnTo>
                <a:lnTo>
                  <a:pt x="351" y="190"/>
                </a:lnTo>
                <a:cubicBezTo>
                  <a:pt x="343" y="186"/>
                  <a:pt x="340" y="175"/>
                  <a:pt x="345" y="168"/>
                </a:cubicBezTo>
                <a:cubicBezTo>
                  <a:pt x="350" y="160"/>
                  <a:pt x="360" y="157"/>
                  <a:pt x="368" y="162"/>
                </a:cubicBezTo>
                <a:lnTo>
                  <a:pt x="406" y="185"/>
                </a:lnTo>
                <a:lnTo>
                  <a:pt x="443" y="162"/>
                </a:lnTo>
                <a:cubicBezTo>
                  <a:pt x="451" y="157"/>
                  <a:pt x="461" y="161"/>
                  <a:pt x="466" y="168"/>
                </a:cubicBezTo>
                <a:cubicBezTo>
                  <a:pt x="471" y="176"/>
                  <a:pt x="468" y="186"/>
                  <a:pt x="460" y="190"/>
                </a:cubicBezTo>
                <a:lnTo>
                  <a:pt x="422" y="213"/>
                </a:lnTo>
                <a:lnTo>
                  <a:pt x="422" y="249"/>
                </a:lnTo>
                <a:lnTo>
                  <a:pt x="443" y="236"/>
                </a:lnTo>
                <a:cubicBezTo>
                  <a:pt x="451" y="231"/>
                  <a:pt x="461" y="234"/>
                  <a:pt x="466" y="241"/>
                </a:cubicBezTo>
                <a:cubicBezTo>
                  <a:pt x="471" y="249"/>
                  <a:pt x="468" y="259"/>
                  <a:pt x="460" y="264"/>
                </a:cubicBezTo>
                <a:lnTo>
                  <a:pt x="422" y="287"/>
                </a:lnTo>
                <a:lnTo>
                  <a:pt x="422" y="322"/>
                </a:lnTo>
                <a:lnTo>
                  <a:pt x="443" y="310"/>
                </a:lnTo>
                <a:moveTo>
                  <a:pt x="422" y="642"/>
                </a:moveTo>
                <a:lnTo>
                  <a:pt x="422" y="694"/>
                </a:lnTo>
                <a:cubicBezTo>
                  <a:pt x="422" y="703"/>
                  <a:pt x="414" y="711"/>
                  <a:pt x="405" y="711"/>
                </a:cubicBezTo>
                <a:cubicBezTo>
                  <a:pt x="395" y="711"/>
                  <a:pt x="389" y="703"/>
                  <a:pt x="389" y="694"/>
                </a:cubicBezTo>
                <a:lnTo>
                  <a:pt x="389" y="642"/>
                </a:lnTo>
                <a:cubicBezTo>
                  <a:pt x="367" y="649"/>
                  <a:pt x="351" y="670"/>
                  <a:pt x="351" y="694"/>
                </a:cubicBezTo>
                <a:cubicBezTo>
                  <a:pt x="351" y="709"/>
                  <a:pt x="357" y="723"/>
                  <a:pt x="367" y="733"/>
                </a:cubicBezTo>
                <a:cubicBezTo>
                  <a:pt x="377" y="743"/>
                  <a:pt x="389" y="749"/>
                  <a:pt x="405" y="749"/>
                </a:cubicBezTo>
                <a:cubicBezTo>
                  <a:pt x="420" y="749"/>
                  <a:pt x="434" y="743"/>
                  <a:pt x="444" y="733"/>
                </a:cubicBezTo>
                <a:cubicBezTo>
                  <a:pt x="454" y="723"/>
                  <a:pt x="460" y="709"/>
                  <a:pt x="460" y="694"/>
                </a:cubicBezTo>
                <a:cubicBezTo>
                  <a:pt x="460" y="679"/>
                  <a:pt x="454" y="665"/>
                  <a:pt x="444" y="655"/>
                </a:cubicBezTo>
                <a:cubicBezTo>
                  <a:pt x="438" y="649"/>
                  <a:pt x="431" y="645"/>
                  <a:pt x="422" y="642"/>
                </a:cubicBezTo>
                <a:moveTo>
                  <a:pt x="917" y="187"/>
                </a:moveTo>
                <a:cubicBezTo>
                  <a:pt x="926" y="187"/>
                  <a:pt x="933" y="195"/>
                  <a:pt x="933" y="204"/>
                </a:cubicBezTo>
                <a:cubicBezTo>
                  <a:pt x="933" y="213"/>
                  <a:pt x="926" y="220"/>
                  <a:pt x="917" y="220"/>
                </a:cubicBezTo>
                <a:lnTo>
                  <a:pt x="811" y="220"/>
                </a:lnTo>
                <a:lnTo>
                  <a:pt x="811" y="697"/>
                </a:lnTo>
                <a:cubicBezTo>
                  <a:pt x="811" y="706"/>
                  <a:pt x="804" y="713"/>
                  <a:pt x="795" y="713"/>
                </a:cubicBezTo>
                <a:cubicBezTo>
                  <a:pt x="786" y="713"/>
                  <a:pt x="778" y="706"/>
                  <a:pt x="778" y="697"/>
                </a:cubicBezTo>
                <a:cubicBezTo>
                  <a:pt x="778" y="470"/>
                  <a:pt x="778" y="244"/>
                  <a:pt x="778" y="17"/>
                </a:cubicBezTo>
                <a:cubicBezTo>
                  <a:pt x="778" y="8"/>
                  <a:pt x="786" y="0"/>
                  <a:pt x="795" y="0"/>
                </a:cubicBezTo>
                <a:lnTo>
                  <a:pt x="1114" y="0"/>
                </a:lnTo>
                <a:cubicBezTo>
                  <a:pt x="1123" y="0"/>
                  <a:pt x="1130" y="8"/>
                  <a:pt x="1130" y="17"/>
                </a:cubicBezTo>
                <a:cubicBezTo>
                  <a:pt x="1130" y="21"/>
                  <a:pt x="1129" y="24"/>
                  <a:pt x="1127" y="27"/>
                </a:cubicBezTo>
                <a:lnTo>
                  <a:pt x="1073" y="110"/>
                </a:lnTo>
                <a:lnTo>
                  <a:pt x="1128" y="195"/>
                </a:lnTo>
                <a:cubicBezTo>
                  <a:pt x="1135" y="206"/>
                  <a:pt x="1126" y="220"/>
                  <a:pt x="1113" y="220"/>
                </a:cubicBezTo>
                <a:lnTo>
                  <a:pt x="992" y="220"/>
                </a:lnTo>
                <a:cubicBezTo>
                  <a:pt x="983" y="220"/>
                  <a:pt x="975" y="213"/>
                  <a:pt x="975" y="204"/>
                </a:cubicBezTo>
                <a:cubicBezTo>
                  <a:pt x="975" y="195"/>
                  <a:pt x="983" y="187"/>
                  <a:pt x="992" y="187"/>
                </a:cubicBezTo>
                <a:lnTo>
                  <a:pt x="1083" y="187"/>
                </a:lnTo>
                <a:lnTo>
                  <a:pt x="1039" y="120"/>
                </a:lnTo>
                <a:cubicBezTo>
                  <a:pt x="1036" y="114"/>
                  <a:pt x="1035" y="107"/>
                  <a:pt x="1039" y="101"/>
                </a:cubicBezTo>
                <a:lnTo>
                  <a:pt x="1083" y="34"/>
                </a:lnTo>
                <a:lnTo>
                  <a:pt x="811" y="34"/>
                </a:lnTo>
                <a:lnTo>
                  <a:pt x="811" y="187"/>
                </a:lnTo>
                <a:lnTo>
                  <a:pt x="917" y="187"/>
                </a:lnTo>
                <a:moveTo>
                  <a:pt x="769" y="776"/>
                </a:moveTo>
                <a:cubicBezTo>
                  <a:pt x="771" y="767"/>
                  <a:pt x="780" y="762"/>
                  <a:pt x="789" y="764"/>
                </a:cubicBezTo>
                <a:cubicBezTo>
                  <a:pt x="798" y="766"/>
                  <a:pt x="803" y="775"/>
                  <a:pt x="801" y="784"/>
                </a:cubicBezTo>
                <a:cubicBezTo>
                  <a:pt x="799" y="793"/>
                  <a:pt x="797" y="801"/>
                  <a:pt x="795" y="810"/>
                </a:cubicBezTo>
                <a:cubicBezTo>
                  <a:pt x="792" y="818"/>
                  <a:pt x="789" y="827"/>
                  <a:pt x="786" y="836"/>
                </a:cubicBezTo>
                <a:cubicBezTo>
                  <a:pt x="783" y="844"/>
                  <a:pt x="773" y="848"/>
                  <a:pt x="765" y="845"/>
                </a:cubicBezTo>
                <a:cubicBezTo>
                  <a:pt x="756" y="842"/>
                  <a:pt x="752" y="833"/>
                  <a:pt x="755" y="824"/>
                </a:cubicBezTo>
                <a:cubicBezTo>
                  <a:pt x="758" y="816"/>
                  <a:pt x="760" y="809"/>
                  <a:pt x="763" y="800"/>
                </a:cubicBezTo>
                <a:cubicBezTo>
                  <a:pt x="765" y="792"/>
                  <a:pt x="767" y="784"/>
                  <a:pt x="769" y="776"/>
                </a:cubicBezTo>
                <a:moveTo>
                  <a:pt x="719" y="896"/>
                </a:moveTo>
                <a:cubicBezTo>
                  <a:pt x="724" y="888"/>
                  <a:pt x="734" y="886"/>
                  <a:pt x="742" y="891"/>
                </a:cubicBezTo>
                <a:cubicBezTo>
                  <a:pt x="750" y="896"/>
                  <a:pt x="752" y="906"/>
                  <a:pt x="747" y="914"/>
                </a:cubicBezTo>
                <a:cubicBezTo>
                  <a:pt x="742" y="921"/>
                  <a:pt x="737" y="928"/>
                  <a:pt x="732" y="936"/>
                </a:cubicBezTo>
                <a:cubicBezTo>
                  <a:pt x="726" y="943"/>
                  <a:pt x="720" y="950"/>
                  <a:pt x="715" y="957"/>
                </a:cubicBezTo>
                <a:cubicBezTo>
                  <a:pt x="709" y="964"/>
                  <a:pt x="698" y="965"/>
                  <a:pt x="691" y="959"/>
                </a:cubicBezTo>
                <a:cubicBezTo>
                  <a:pt x="684" y="953"/>
                  <a:pt x="684" y="943"/>
                  <a:pt x="689" y="936"/>
                </a:cubicBezTo>
                <a:cubicBezTo>
                  <a:pt x="695" y="929"/>
                  <a:pt x="700" y="923"/>
                  <a:pt x="705" y="916"/>
                </a:cubicBezTo>
                <a:cubicBezTo>
                  <a:pt x="710" y="910"/>
                  <a:pt x="715" y="903"/>
                  <a:pt x="719" y="896"/>
                </a:cubicBezTo>
                <a:moveTo>
                  <a:pt x="631" y="991"/>
                </a:moveTo>
                <a:cubicBezTo>
                  <a:pt x="639" y="985"/>
                  <a:pt x="649" y="987"/>
                  <a:pt x="654" y="994"/>
                </a:cubicBezTo>
                <a:cubicBezTo>
                  <a:pt x="660" y="1001"/>
                  <a:pt x="659" y="1012"/>
                  <a:pt x="651" y="1017"/>
                </a:cubicBezTo>
                <a:cubicBezTo>
                  <a:pt x="644" y="1023"/>
                  <a:pt x="637" y="1028"/>
                  <a:pt x="629" y="1033"/>
                </a:cubicBezTo>
                <a:cubicBezTo>
                  <a:pt x="622" y="1038"/>
                  <a:pt x="614" y="1043"/>
                  <a:pt x="606" y="1047"/>
                </a:cubicBezTo>
                <a:cubicBezTo>
                  <a:pt x="598" y="1052"/>
                  <a:pt x="588" y="1049"/>
                  <a:pt x="584" y="1041"/>
                </a:cubicBezTo>
                <a:cubicBezTo>
                  <a:pt x="579" y="1033"/>
                  <a:pt x="582" y="1023"/>
                  <a:pt x="590" y="1018"/>
                </a:cubicBezTo>
                <a:cubicBezTo>
                  <a:pt x="597" y="1014"/>
                  <a:pt x="604" y="1010"/>
                  <a:pt x="611" y="1005"/>
                </a:cubicBezTo>
                <a:cubicBezTo>
                  <a:pt x="618" y="1001"/>
                  <a:pt x="625" y="996"/>
                  <a:pt x="631" y="991"/>
                </a:cubicBezTo>
                <a:moveTo>
                  <a:pt x="516" y="1050"/>
                </a:moveTo>
                <a:cubicBezTo>
                  <a:pt x="525" y="1048"/>
                  <a:pt x="534" y="1052"/>
                  <a:pt x="537" y="1061"/>
                </a:cubicBezTo>
                <a:cubicBezTo>
                  <a:pt x="540" y="1070"/>
                  <a:pt x="535" y="1079"/>
                  <a:pt x="526" y="1082"/>
                </a:cubicBezTo>
                <a:cubicBezTo>
                  <a:pt x="517" y="1085"/>
                  <a:pt x="508" y="1087"/>
                  <a:pt x="500" y="1089"/>
                </a:cubicBezTo>
                <a:cubicBezTo>
                  <a:pt x="491" y="1091"/>
                  <a:pt x="482" y="1093"/>
                  <a:pt x="473" y="1094"/>
                </a:cubicBezTo>
                <a:cubicBezTo>
                  <a:pt x="464" y="1096"/>
                  <a:pt x="455" y="1090"/>
                  <a:pt x="454" y="1081"/>
                </a:cubicBezTo>
                <a:cubicBezTo>
                  <a:pt x="452" y="1072"/>
                  <a:pt x="459" y="1063"/>
                  <a:pt x="468" y="1062"/>
                </a:cubicBezTo>
                <a:cubicBezTo>
                  <a:pt x="476" y="1060"/>
                  <a:pt x="484" y="1059"/>
                  <a:pt x="492" y="1057"/>
                </a:cubicBezTo>
                <a:cubicBezTo>
                  <a:pt x="501" y="1055"/>
                  <a:pt x="509" y="1053"/>
                  <a:pt x="516" y="1050"/>
                </a:cubicBezTo>
                <a:moveTo>
                  <a:pt x="388" y="1067"/>
                </a:moveTo>
                <a:cubicBezTo>
                  <a:pt x="397" y="1067"/>
                  <a:pt x="404" y="1075"/>
                  <a:pt x="403" y="1084"/>
                </a:cubicBezTo>
                <a:cubicBezTo>
                  <a:pt x="403" y="1093"/>
                  <a:pt x="395" y="1100"/>
                  <a:pt x="386" y="1100"/>
                </a:cubicBezTo>
                <a:cubicBezTo>
                  <a:pt x="377" y="1099"/>
                  <a:pt x="368" y="1098"/>
                  <a:pt x="359" y="1097"/>
                </a:cubicBezTo>
                <a:cubicBezTo>
                  <a:pt x="350" y="1096"/>
                  <a:pt x="341" y="1095"/>
                  <a:pt x="332" y="1093"/>
                </a:cubicBezTo>
                <a:cubicBezTo>
                  <a:pt x="323" y="1092"/>
                  <a:pt x="317" y="1083"/>
                  <a:pt x="319" y="1074"/>
                </a:cubicBezTo>
                <a:cubicBezTo>
                  <a:pt x="321" y="1065"/>
                  <a:pt x="329" y="1059"/>
                  <a:pt x="338" y="1061"/>
                </a:cubicBezTo>
                <a:cubicBezTo>
                  <a:pt x="346" y="1062"/>
                  <a:pt x="354" y="1064"/>
                  <a:pt x="363" y="1065"/>
                </a:cubicBezTo>
                <a:cubicBezTo>
                  <a:pt x="371" y="1066"/>
                  <a:pt x="379" y="1066"/>
                  <a:pt x="388" y="1067"/>
                </a:cubicBezTo>
                <a:moveTo>
                  <a:pt x="261" y="1038"/>
                </a:moveTo>
                <a:cubicBezTo>
                  <a:pt x="270" y="1042"/>
                  <a:pt x="274" y="1051"/>
                  <a:pt x="270" y="1060"/>
                </a:cubicBezTo>
                <a:cubicBezTo>
                  <a:pt x="267" y="1068"/>
                  <a:pt x="257" y="1072"/>
                  <a:pt x="249" y="1069"/>
                </a:cubicBezTo>
                <a:cubicBezTo>
                  <a:pt x="241" y="1065"/>
                  <a:pt x="233" y="1062"/>
                  <a:pt x="224" y="1057"/>
                </a:cubicBezTo>
                <a:cubicBezTo>
                  <a:pt x="216" y="1053"/>
                  <a:pt x="208" y="1049"/>
                  <a:pt x="200" y="1044"/>
                </a:cubicBezTo>
                <a:cubicBezTo>
                  <a:pt x="192" y="1040"/>
                  <a:pt x="190" y="1030"/>
                  <a:pt x="194" y="1022"/>
                </a:cubicBezTo>
                <a:cubicBezTo>
                  <a:pt x="199" y="1014"/>
                  <a:pt x="209" y="1011"/>
                  <a:pt x="217" y="1016"/>
                </a:cubicBezTo>
                <a:cubicBezTo>
                  <a:pt x="224" y="1020"/>
                  <a:pt x="231" y="1024"/>
                  <a:pt x="239" y="1028"/>
                </a:cubicBezTo>
                <a:cubicBezTo>
                  <a:pt x="246" y="1031"/>
                  <a:pt x="253" y="1035"/>
                  <a:pt x="261" y="1038"/>
                </a:cubicBezTo>
                <a:moveTo>
                  <a:pt x="152" y="968"/>
                </a:moveTo>
                <a:cubicBezTo>
                  <a:pt x="159" y="974"/>
                  <a:pt x="160" y="985"/>
                  <a:pt x="153" y="991"/>
                </a:cubicBezTo>
                <a:cubicBezTo>
                  <a:pt x="147" y="998"/>
                  <a:pt x="137" y="998"/>
                  <a:pt x="130" y="992"/>
                </a:cubicBezTo>
                <a:cubicBezTo>
                  <a:pt x="123" y="986"/>
                  <a:pt x="117" y="980"/>
                  <a:pt x="111" y="973"/>
                </a:cubicBezTo>
                <a:cubicBezTo>
                  <a:pt x="104" y="966"/>
                  <a:pt x="98" y="960"/>
                  <a:pt x="93" y="953"/>
                </a:cubicBezTo>
                <a:cubicBezTo>
                  <a:pt x="87" y="946"/>
                  <a:pt x="88" y="935"/>
                  <a:pt x="95" y="930"/>
                </a:cubicBezTo>
                <a:cubicBezTo>
                  <a:pt x="102" y="924"/>
                  <a:pt x="112" y="925"/>
                  <a:pt x="118" y="932"/>
                </a:cubicBezTo>
                <a:cubicBezTo>
                  <a:pt x="124" y="938"/>
                  <a:pt x="129" y="945"/>
                  <a:pt x="135" y="950"/>
                </a:cubicBezTo>
                <a:cubicBezTo>
                  <a:pt x="140" y="956"/>
                  <a:pt x="146" y="962"/>
                  <a:pt x="152" y="968"/>
                </a:cubicBezTo>
                <a:moveTo>
                  <a:pt x="74" y="865"/>
                </a:moveTo>
                <a:cubicBezTo>
                  <a:pt x="78" y="873"/>
                  <a:pt x="75" y="883"/>
                  <a:pt x="67" y="887"/>
                </a:cubicBezTo>
                <a:cubicBezTo>
                  <a:pt x="59" y="891"/>
                  <a:pt x="49" y="888"/>
                  <a:pt x="45" y="880"/>
                </a:cubicBezTo>
                <a:cubicBezTo>
                  <a:pt x="41" y="872"/>
                  <a:pt x="37" y="864"/>
                  <a:pt x="33" y="856"/>
                </a:cubicBezTo>
                <a:cubicBezTo>
                  <a:pt x="29" y="847"/>
                  <a:pt x="26" y="838"/>
                  <a:pt x="23" y="830"/>
                </a:cubicBezTo>
                <a:cubicBezTo>
                  <a:pt x="20" y="822"/>
                  <a:pt x="24" y="812"/>
                  <a:pt x="33" y="809"/>
                </a:cubicBezTo>
                <a:cubicBezTo>
                  <a:pt x="42" y="806"/>
                  <a:pt x="51" y="811"/>
                  <a:pt x="54" y="819"/>
                </a:cubicBezTo>
                <a:cubicBezTo>
                  <a:pt x="57" y="828"/>
                  <a:pt x="60" y="835"/>
                  <a:pt x="63" y="843"/>
                </a:cubicBezTo>
                <a:cubicBezTo>
                  <a:pt x="66" y="850"/>
                  <a:pt x="70" y="857"/>
                  <a:pt x="74" y="865"/>
                </a:cubicBezTo>
                <a:moveTo>
                  <a:pt x="36" y="741"/>
                </a:moveTo>
                <a:cubicBezTo>
                  <a:pt x="37" y="750"/>
                  <a:pt x="30" y="759"/>
                  <a:pt x="21" y="760"/>
                </a:cubicBezTo>
                <a:cubicBezTo>
                  <a:pt x="12" y="761"/>
                  <a:pt x="4" y="755"/>
                  <a:pt x="3" y="745"/>
                </a:cubicBezTo>
                <a:cubicBezTo>
                  <a:pt x="2" y="737"/>
                  <a:pt x="1" y="728"/>
                  <a:pt x="0" y="720"/>
                </a:cubicBezTo>
                <a:cubicBezTo>
                  <a:pt x="0" y="711"/>
                  <a:pt x="0" y="702"/>
                  <a:pt x="0" y="694"/>
                </a:cubicBezTo>
                <a:cubicBezTo>
                  <a:pt x="0" y="685"/>
                  <a:pt x="7" y="678"/>
                  <a:pt x="16" y="678"/>
                </a:cubicBezTo>
                <a:cubicBezTo>
                  <a:pt x="25" y="678"/>
                  <a:pt x="33" y="685"/>
                  <a:pt x="33" y="694"/>
                </a:cubicBezTo>
                <a:cubicBezTo>
                  <a:pt x="33" y="702"/>
                  <a:pt x="33" y="710"/>
                  <a:pt x="33" y="718"/>
                </a:cubicBezTo>
                <a:cubicBezTo>
                  <a:pt x="34" y="726"/>
                  <a:pt x="35" y="734"/>
                  <a:pt x="36" y="741"/>
                </a:cubicBezTo>
                <a:moveTo>
                  <a:pt x="569" y="551"/>
                </a:moveTo>
                <a:cubicBezTo>
                  <a:pt x="563" y="544"/>
                  <a:pt x="564" y="534"/>
                  <a:pt x="571" y="528"/>
                </a:cubicBezTo>
                <a:cubicBezTo>
                  <a:pt x="577" y="522"/>
                  <a:pt x="588" y="523"/>
                  <a:pt x="594" y="529"/>
                </a:cubicBezTo>
                <a:cubicBezTo>
                  <a:pt x="614" y="552"/>
                  <a:pt x="629" y="578"/>
                  <a:pt x="640" y="606"/>
                </a:cubicBezTo>
                <a:cubicBezTo>
                  <a:pt x="650" y="634"/>
                  <a:pt x="656" y="663"/>
                  <a:pt x="656" y="694"/>
                </a:cubicBezTo>
                <a:cubicBezTo>
                  <a:pt x="656" y="763"/>
                  <a:pt x="627" y="826"/>
                  <a:pt x="582" y="871"/>
                </a:cubicBezTo>
                <a:cubicBezTo>
                  <a:pt x="536" y="916"/>
                  <a:pt x="475" y="944"/>
                  <a:pt x="405" y="944"/>
                </a:cubicBezTo>
                <a:cubicBezTo>
                  <a:pt x="379" y="944"/>
                  <a:pt x="353" y="940"/>
                  <a:pt x="329" y="932"/>
                </a:cubicBezTo>
                <a:cubicBezTo>
                  <a:pt x="303" y="924"/>
                  <a:pt x="280" y="912"/>
                  <a:pt x="259" y="897"/>
                </a:cubicBezTo>
                <a:cubicBezTo>
                  <a:pt x="252" y="892"/>
                  <a:pt x="249" y="881"/>
                  <a:pt x="255" y="874"/>
                </a:cubicBezTo>
                <a:cubicBezTo>
                  <a:pt x="260" y="867"/>
                  <a:pt x="271" y="865"/>
                  <a:pt x="278" y="870"/>
                </a:cubicBezTo>
                <a:cubicBezTo>
                  <a:pt x="297" y="883"/>
                  <a:pt x="317" y="894"/>
                  <a:pt x="339" y="901"/>
                </a:cubicBezTo>
                <a:cubicBezTo>
                  <a:pt x="360" y="908"/>
                  <a:pt x="382" y="911"/>
                  <a:pt x="405" y="911"/>
                </a:cubicBezTo>
                <a:cubicBezTo>
                  <a:pt x="465" y="911"/>
                  <a:pt x="520" y="887"/>
                  <a:pt x="559" y="848"/>
                </a:cubicBezTo>
                <a:cubicBezTo>
                  <a:pt x="598" y="808"/>
                  <a:pt x="623" y="754"/>
                  <a:pt x="623" y="694"/>
                </a:cubicBezTo>
                <a:cubicBezTo>
                  <a:pt x="623" y="667"/>
                  <a:pt x="618" y="641"/>
                  <a:pt x="609" y="618"/>
                </a:cubicBezTo>
                <a:cubicBezTo>
                  <a:pt x="600" y="593"/>
                  <a:pt x="586" y="571"/>
                  <a:pt x="569" y="55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3" name="Google Shape;803;p46"/>
          <p:cNvSpPr/>
          <p:nvPr/>
        </p:nvSpPr>
        <p:spPr>
          <a:xfrm>
            <a:off x="3220334" y="3999270"/>
            <a:ext cx="318240" cy="407160"/>
          </a:xfrm>
          <a:custGeom>
            <a:rect b="b" l="l" r="r" t="t"/>
            <a:pathLst>
              <a:path extrusionOk="0" h="1131" w="884">
                <a:moveTo>
                  <a:pt x="568" y="804"/>
                </a:moveTo>
                <a:cubicBezTo>
                  <a:pt x="573" y="796"/>
                  <a:pt x="583" y="794"/>
                  <a:pt x="591" y="799"/>
                </a:cubicBezTo>
                <a:cubicBezTo>
                  <a:pt x="598" y="804"/>
                  <a:pt x="600" y="814"/>
                  <a:pt x="595" y="822"/>
                </a:cubicBezTo>
                <a:cubicBezTo>
                  <a:pt x="586" y="836"/>
                  <a:pt x="576" y="850"/>
                  <a:pt x="566" y="863"/>
                </a:cubicBezTo>
                <a:cubicBezTo>
                  <a:pt x="561" y="871"/>
                  <a:pt x="555" y="878"/>
                  <a:pt x="550" y="885"/>
                </a:cubicBezTo>
                <a:lnTo>
                  <a:pt x="627" y="885"/>
                </a:lnTo>
                <a:cubicBezTo>
                  <a:pt x="636" y="885"/>
                  <a:pt x="643" y="892"/>
                  <a:pt x="643" y="901"/>
                </a:cubicBezTo>
                <a:cubicBezTo>
                  <a:pt x="643" y="910"/>
                  <a:pt x="636" y="918"/>
                  <a:pt x="627" y="918"/>
                </a:cubicBezTo>
                <a:lnTo>
                  <a:pt x="390" y="918"/>
                </a:lnTo>
                <a:cubicBezTo>
                  <a:pt x="380" y="918"/>
                  <a:pt x="373" y="910"/>
                  <a:pt x="373" y="901"/>
                </a:cubicBezTo>
                <a:cubicBezTo>
                  <a:pt x="373" y="892"/>
                  <a:pt x="380" y="885"/>
                  <a:pt x="390" y="885"/>
                </a:cubicBezTo>
                <a:lnTo>
                  <a:pt x="466" y="885"/>
                </a:lnTo>
                <a:cubicBezTo>
                  <a:pt x="439" y="850"/>
                  <a:pt x="408" y="806"/>
                  <a:pt x="385" y="762"/>
                </a:cubicBezTo>
                <a:cubicBezTo>
                  <a:pt x="364" y="723"/>
                  <a:pt x="350" y="684"/>
                  <a:pt x="350" y="651"/>
                </a:cubicBezTo>
                <a:cubicBezTo>
                  <a:pt x="350" y="607"/>
                  <a:pt x="367" y="568"/>
                  <a:pt x="396" y="539"/>
                </a:cubicBezTo>
                <a:cubicBezTo>
                  <a:pt x="425" y="510"/>
                  <a:pt x="464" y="493"/>
                  <a:pt x="508" y="493"/>
                </a:cubicBezTo>
                <a:cubicBezTo>
                  <a:pt x="552" y="493"/>
                  <a:pt x="592" y="510"/>
                  <a:pt x="620" y="539"/>
                </a:cubicBezTo>
                <a:cubicBezTo>
                  <a:pt x="649" y="568"/>
                  <a:pt x="667" y="607"/>
                  <a:pt x="667" y="651"/>
                </a:cubicBezTo>
                <a:cubicBezTo>
                  <a:pt x="667" y="666"/>
                  <a:pt x="664" y="683"/>
                  <a:pt x="658" y="700"/>
                </a:cubicBezTo>
                <a:cubicBezTo>
                  <a:pt x="653" y="718"/>
                  <a:pt x="645" y="737"/>
                  <a:pt x="635" y="756"/>
                </a:cubicBezTo>
                <a:cubicBezTo>
                  <a:pt x="631" y="764"/>
                  <a:pt x="621" y="767"/>
                  <a:pt x="613" y="763"/>
                </a:cubicBezTo>
                <a:cubicBezTo>
                  <a:pt x="604" y="759"/>
                  <a:pt x="601" y="749"/>
                  <a:pt x="605" y="741"/>
                </a:cubicBezTo>
                <a:cubicBezTo>
                  <a:pt x="614" y="723"/>
                  <a:pt x="622" y="706"/>
                  <a:pt x="627" y="690"/>
                </a:cubicBezTo>
                <a:cubicBezTo>
                  <a:pt x="631" y="676"/>
                  <a:pt x="634" y="663"/>
                  <a:pt x="634" y="651"/>
                </a:cubicBezTo>
                <a:cubicBezTo>
                  <a:pt x="634" y="617"/>
                  <a:pt x="620" y="585"/>
                  <a:pt x="597" y="562"/>
                </a:cubicBezTo>
                <a:cubicBezTo>
                  <a:pt x="574" y="540"/>
                  <a:pt x="543" y="526"/>
                  <a:pt x="508" y="526"/>
                </a:cubicBezTo>
                <a:cubicBezTo>
                  <a:pt x="473" y="526"/>
                  <a:pt x="442" y="540"/>
                  <a:pt x="419" y="562"/>
                </a:cubicBezTo>
                <a:cubicBezTo>
                  <a:pt x="397" y="585"/>
                  <a:pt x="383" y="617"/>
                  <a:pt x="383" y="651"/>
                </a:cubicBezTo>
                <a:cubicBezTo>
                  <a:pt x="383" y="678"/>
                  <a:pt x="395" y="712"/>
                  <a:pt x="414" y="747"/>
                </a:cubicBezTo>
                <a:cubicBezTo>
                  <a:pt x="441" y="797"/>
                  <a:pt x="479" y="848"/>
                  <a:pt x="508" y="884"/>
                </a:cubicBezTo>
                <a:cubicBezTo>
                  <a:pt x="518" y="872"/>
                  <a:pt x="529" y="858"/>
                  <a:pt x="540" y="843"/>
                </a:cubicBezTo>
                <a:cubicBezTo>
                  <a:pt x="549" y="831"/>
                  <a:pt x="559" y="817"/>
                  <a:pt x="568" y="804"/>
                </a:cubicBezTo>
                <a:moveTo>
                  <a:pt x="517" y="237"/>
                </a:moveTo>
                <a:lnTo>
                  <a:pt x="517" y="80"/>
                </a:lnTo>
                <a:cubicBezTo>
                  <a:pt x="517" y="67"/>
                  <a:pt x="512" y="55"/>
                  <a:pt x="503" y="47"/>
                </a:cubicBezTo>
                <a:cubicBezTo>
                  <a:pt x="495" y="38"/>
                  <a:pt x="483" y="33"/>
                  <a:pt x="469" y="33"/>
                </a:cubicBezTo>
                <a:lnTo>
                  <a:pt x="416" y="33"/>
                </a:lnTo>
                <a:cubicBezTo>
                  <a:pt x="403" y="33"/>
                  <a:pt x="391" y="38"/>
                  <a:pt x="382" y="47"/>
                </a:cubicBezTo>
                <a:cubicBezTo>
                  <a:pt x="373" y="55"/>
                  <a:pt x="368" y="67"/>
                  <a:pt x="368" y="80"/>
                </a:cubicBezTo>
                <a:lnTo>
                  <a:pt x="368" y="237"/>
                </a:lnTo>
                <a:lnTo>
                  <a:pt x="517" y="237"/>
                </a:lnTo>
                <a:moveTo>
                  <a:pt x="351" y="33"/>
                </a:moveTo>
                <a:lnTo>
                  <a:pt x="285" y="33"/>
                </a:lnTo>
                <a:cubicBezTo>
                  <a:pt x="272" y="33"/>
                  <a:pt x="260" y="38"/>
                  <a:pt x="251" y="47"/>
                </a:cubicBezTo>
                <a:cubicBezTo>
                  <a:pt x="243" y="55"/>
                  <a:pt x="237" y="67"/>
                  <a:pt x="237" y="80"/>
                </a:cubicBezTo>
                <a:lnTo>
                  <a:pt x="237" y="237"/>
                </a:lnTo>
                <a:lnTo>
                  <a:pt x="335" y="237"/>
                </a:lnTo>
                <a:lnTo>
                  <a:pt x="335" y="80"/>
                </a:lnTo>
                <a:cubicBezTo>
                  <a:pt x="335" y="63"/>
                  <a:pt x="341" y="46"/>
                  <a:pt x="351" y="33"/>
                </a:cubicBezTo>
                <a:moveTo>
                  <a:pt x="204" y="237"/>
                </a:moveTo>
                <a:lnTo>
                  <a:pt x="204" y="80"/>
                </a:lnTo>
                <a:cubicBezTo>
                  <a:pt x="204" y="58"/>
                  <a:pt x="213" y="38"/>
                  <a:pt x="228" y="23"/>
                </a:cubicBezTo>
                <a:cubicBezTo>
                  <a:pt x="243" y="9"/>
                  <a:pt x="263" y="0"/>
                  <a:pt x="285" y="0"/>
                </a:cubicBezTo>
                <a:lnTo>
                  <a:pt x="600" y="0"/>
                </a:lnTo>
                <a:cubicBezTo>
                  <a:pt x="623" y="0"/>
                  <a:pt x="643" y="9"/>
                  <a:pt x="657" y="23"/>
                </a:cubicBezTo>
                <a:cubicBezTo>
                  <a:pt x="672" y="38"/>
                  <a:pt x="681" y="58"/>
                  <a:pt x="681" y="80"/>
                </a:cubicBezTo>
                <a:lnTo>
                  <a:pt x="681" y="237"/>
                </a:lnTo>
                <a:lnTo>
                  <a:pt x="815" y="237"/>
                </a:lnTo>
                <a:cubicBezTo>
                  <a:pt x="824" y="237"/>
                  <a:pt x="831" y="245"/>
                  <a:pt x="831" y="254"/>
                </a:cubicBezTo>
                <a:lnTo>
                  <a:pt x="831" y="318"/>
                </a:lnTo>
                <a:cubicBezTo>
                  <a:pt x="831" y="327"/>
                  <a:pt x="824" y="335"/>
                  <a:pt x="815" y="335"/>
                </a:cubicBezTo>
                <a:cubicBezTo>
                  <a:pt x="806" y="335"/>
                  <a:pt x="798" y="327"/>
                  <a:pt x="798" y="318"/>
                </a:cubicBezTo>
                <a:lnTo>
                  <a:pt x="798" y="270"/>
                </a:lnTo>
                <a:lnTo>
                  <a:pt x="681" y="270"/>
                </a:lnTo>
                <a:lnTo>
                  <a:pt x="681" y="309"/>
                </a:lnTo>
                <a:cubicBezTo>
                  <a:pt x="692" y="312"/>
                  <a:pt x="702" y="318"/>
                  <a:pt x="710" y="326"/>
                </a:cubicBezTo>
                <a:cubicBezTo>
                  <a:pt x="722" y="338"/>
                  <a:pt x="729" y="354"/>
                  <a:pt x="729" y="372"/>
                </a:cubicBezTo>
                <a:cubicBezTo>
                  <a:pt x="729" y="390"/>
                  <a:pt x="722" y="406"/>
                  <a:pt x="710" y="418"/>
                </a:cubicBezTo>
                <a:cubicBezTo>
                  <a:pt x="699" y="429"/>
                  <a:pt x="682" y="437"/>
                  <a:pt x="665" y="437"/>
                </a:cubicBezTo>
                <a:cubicBezTo>
                  <a:pt x="647" y="437"/>
                  <a:pt x="631" y="429"/>
                  <a:pt x="619" y="418"/>
                </a:cubicBezTo>
                <a:cubicBezTo>
                  <a:pt x="607" y="406"/>
                  <a:pt x="600" y="390"/>
                  <a:pt x="600" y="372"/>
                </a:cubicBezTo>
                <a:cubicBezTo>
                  <a:pt x="600" y="354"/>
                  <a:pt x="607" y="338"/>
                  <a:pt x="619" y="326"/>
                </a:cubicBezTo>
                <a:cubicBezTo>
                  <a:pt x="627" y="318"/>
                  <a:pt x="637" y="312"/>
                  <a:pt x="648" y="309"/>
                </a:cubicBezTo>
                <a:lnTo>
                  <a:pt x="648" y="270"/>
                </a:lnTo>
                <a:lnTo>
                  <a:pt x="368" y="270"/>
                </a:lnTo>
                <a:lnTo>
                  <a:pt x="368" y="309"/>
                </a:lnTo>
                <a:cubicBezTo>
                  <a:pt x="379" y="312"/>
                  <a:pt x="389" y="318"/>
                  <a:pt x="397" y="326"/>
                </a:cubicBezTo>
                <a:cubicBezTo>
                  <a:pt x="409" y="338"/>
                  <a:pt x="416" y="354"/>
                  <a:pt x="416" y="372"/>
                </a:cubicBezTo>
                <a:cubicBezTo>
                  <a:pt x="416" y="390"/>
                  <a:pt x="409" y="406"/>
                  <a:pt x="397" y="418"/>
                </a:cubicBezTo>
                <a:cubicBezTo>
                  <a:pt x="386" y="429"/>
                  <a:pt x="369" y="437"/>
                  <a:pt x="352" y="437"/>
                </a:cubicBezTo>
                <a:cubicBezTo>
                  <a:pt x="334" y="437"/>
                  <a:pt x="317" y="429"/>
                  <a:pt x="306" y="418"/>
                </a:cubicBezTo>
                <a:cubicBezTo>
                  <a:pt x="294" y="406"/>
                  <a:pt x="287" y="390"/>
                  <a:pt x="287" y="372"/>
                </a:cubicBezTo>
                <a:cubicBezTo>
                  <a:pt x="287" y="354"/>
                  <a:pt x="294" y="338"/>
                  <a:pt x="306" y="326"/>
                </a:cubicBezTo>
                <a:cubicBezTo>
                  <a:pt x="314" y="318"/>
                  <a:pt x="324" y="312"/>
                  <a:pt x="335" y="309"/>
                </a:cubicBezTo>
                <a:lnTo>
                  <a:pt x="335" y="270"/>
                </a:lnTo>
                <a:lnTo>
                  <a:pt x="218" y="270"/>
                </a:lnTo>
                <a:lnTo>
                  <a:pt x="218" y="990"/>
                </a:lnTo>
                <a:lnTo>
                  <a:pt x="266" y="1097"/>
                </a:lnTo>
                <a:lnTo>
                  <a:pt x="843" y="1097"/>
                </a:lnTo>
                <a:lnTo>
                  <a:pt x="800" y="1002"/>
                </a:lnTo>
                <a:cubicBezTo>
                  <a:pt x="799" y="999"/>
                  <a:pt x="798" y="996"/>
                  <a:pt x="798" y="994"/>
                </a:cubicBezTo>
                <a:lnTo>
                  <a:pt x="798" y="393"/>
                </a:lnTo>
                <a:cubicBezTo>
                  <a:pt x="798" y="384"/>
                  <a:pt x="806" y="377"/>
                  <a:pt x="815" y="377"/>
                </a:cubicBezTo>
                <a:cubicBezTo>
                  <a:pt x="824" y="377"/>
                  <a:pt x="831" y="384"/>
                  <a:pt x="831" y="393"/>
                </a:cubicBezTo>
                <a:lnTo>
                  <a:pt x="831" y="990"/>
                </a:lnTo>
                <a:lnTo>
                  <a:pt x="883" y="1107"/>
                </a:lnTo>
                <a:cubicBezTo>
                  <a:pt x="887" y="1116"/>
                  <a:pt x="883" y="1125"/>
                  <a:pt x="875" y="1129"/>
                </a:cubicBezTo>
                <a:cubicBezTo>
                  <a:pt x="873" y="1130"/>
                  <a:pt x="870" y="1131"/>
                  <a:pt x="868" y="1131"/>
                </a:cubicBezTo>
                <a:lnTo>
                  <a:pt x="17" y="1131"/>
                </a:lnTo>
                <a:cubicBezTo>
                  <a:pt x="8" y="1131"/>
                  <a:pt x="0" y="1123"/>
                  <a:pt x="0" y="1114"/>
                </a:cubicBezTo>
                <a:cubicBezTo>
                  <a:pt x="0" y="1111"/>
                  <a:pt x="1" y="1108"/>
                  <a:pt x="3" y="1106"/>
                </a:cubicBezTo>
                <a:lnTo>
                  <a:pt x="54" y="990"/>
                </a:lnTo>
                <a:lnTo>
                  <a:pt x="54" y="929"/>
                </a:lnTo>
                <a:cubicBezTo>
                  <a:pt x="54" y="920"/>
                  <a:pt x="62" y="913"/>
                  <a:pt x="71" y="913"/>
                </a:cubicBezTo>
                <a:cubicBezTo>
                  <a:pt x="80" y="913"/>
                  <a:pt x="87" y="920"/>
                  <a:pt x="87" y="929"/>
                </a:cubicBezTo>
                <a:lnTo>
                  <a:pt x="87" y="993"/>
                </a:lnTo>
                <a:cubicBezTo>
                  <a:pt x="87" y="995"/>
                  <a:pt x="87" y="998"/>
                  <a:pt x="86" y="1000"/>
                </a:cubicBezTo>
                <a:lnTo>
                  <a:pt x="42" y="1097"/>
                </a:lnTo>
                <a:lnTo>
                  <a:pt x="230" y="1097"/>
                </a:lnTo>
                <a:lnTo>
                  <a:pt x="187" y="1002"/>
                </a:lnTo>
                <a:cubicBezTo>
                  <a:pt x="186" y="999"/>
                  <a:pt x="185" y="996"/>
                  <a:pt x="185" y="994"/>
                </a:cubicBezTo>
                <a:lnTo>
                  <a:pt x="185" y="270"/>
                </a:lnTo>
                <a:lnTo>
                  <a:pt x="87" y="270"/>
                </a:lnTo>
                <a:lnTo>
                  <a:pt x="87" y="854"/>
                </a:lnTo>
                <a:cubicBezTo>
                  <a:pt x="87" y="863"/>
                  <a:pt x="80" y="871"/>
                  <a:pt x="71" y="871"/>
                </a:cubicBezTo>
                <a:cubicBezTo>
                  <a:pt x="62" y="871"/>
                  <a:pt x="54" y="863"/>
                  <a:pt x="54" y="854"/>
                </a:cubicBezTo>
                <a:lnTo>
                  <a:pt x="54" y="254"/>
                </a:lnTo>
                <a:cubicBezTo>
                  <a:pt x="54" y="245"/>
                  <a:pt x="62" y="237"/>
                  <a:pt x="71" y="237"/>
                </a:cubicBezTo>
                <a:lnTo>
                  <a:pt x="204" y="237"/>
                </a:lnTo>
                <a:moveTo>
                  <a:pt x="535" y="33"/>
                </a:moveTo>
                <a:cubicBezTo>
                  <a:pt x="545" y="46"/>
                  <a:pt x="550" y="63"/>
                  <a:pt x="550" y="80"/>
                </a:cubicBezTo>
                <a:lnTo>
                  <a:pt x="550" y="237"/>
                </a:lnTo>
                <a:lnTo>
                  <a:pt x="648" y="237"/>
                </a:lnTo>
                <a:lnTo>
                  <a:pt x="648" y="80"/>
                </a:lnTo>
                <a:cubicBezTo>
                  <a:pt x="648" y="67"/>
                  <a:pt x="643" y="55"/>
                  <a:pt x="634" y="47"/>
                </a:cubicBezTo>
                <a:cubicBezTo>
                  <a:pt x="625" y="38"/>
                  <a:pt x="613" y="33"/>
                  <a:pt x="600" y="33"/>
                </a:cubicBezTo>
                <a:lnTo>
                  <a:pt x="535" y="33"/>
                </a:lnTo>
                <a:moveTo>
                  <a:pt x="681" y="350"/>
                </a:moveTo>
                <a:cubicBezTo>
                  <a:pt x="681" y="359"/>
                  <a:pt x="674" y="367"/>
                  <a:pt x="665" y="367"/>
                </a:cubicBezTo>
                <a:cubicBezTo>
                  <a:pt x="655" y="367"/>
                  <a:pt x="648" y="359"/>
                  <a:pt x="648" y="350"/>
                </a:cubicBezTo>
                <a:lnTo>
                  <a:pt x="648" y="345"/>
                </a:lnTo>
                <a:cubicBezTo>
                  <a:pt x="646" y="346"/>
                  <a:pt x="644" y="348"/>
                  <a:pt x="642" y="349"/>
                </a:cubicBezTo>
                <a:cubicBezTo>
                  <a:pt x="636" y="355"/>
                  <a:pt x="633" y="363"/>
                  <a:pt x="633" y="372"/>
                </a:cubicBezTo>
                <a:cubicBezTo>
                  <a:pt x="633" y="381"/>
                  <a:pt x="636" y="388"/>
                  <a:pt x="642" y="394"/>
                </a:cubicBezTo>
                <a:cubicBezTo>
                  <a:pt x="648" y="400"/>
                  <a:pt x="656" y="403"/>
                  <a:pt x="665" y="403"/>
                </a:cubicBezTo>
                <a:cubicBezTo>
                  <a:pt x="673" y="403"/>
                  <a:pt x="681" y="400"/>
                  <a:pt x="687" y="394"/>
                </a:cubicBezTo>
                <a:cubicBezTo>
                  <a:pt x="693" y="388"/>
                  <a:pt x="696" y="381"/>
                  <a:pt x="696" y="372"/>
                </a:cubicBezTo>
                <a:cubicBezTo>
                  <a:pt x="696" y="363"/>
                  <a:pt x="693" y="355"/>
                  <a:pt x="687" y="349"/>
                </a:cubicBezTo>
                <a:cubicBezTo>
                  <a:pt x="685" y="348"/>
                  <a:pt x="683" y="346"/>
                  <a:pt x="681" y="345"/>
                </a:cubicBezTo>
                <a:lnTo>
                  <a:pt x="681" y="350"/>
                </a:lnTo>
                <a:moveTo>
                  <a:pt x="368" y="345"/>
                </a:moveTo>
                <a:lnTo>
                  <a:pt x="368" y="350"/>
                </a:lnTo>
                <a:cubicBezTo>
                  <a:pt x="368" y="359"/>
                  <a:pt x="361" y="367"/>
                  <a:pt x="352" y="367"/>
                </a:cubicBezTo>
                <a:cubicBezTo>
                  <a:pt x="342" y="367"/>
                  <a:pt x="335" y="359"/>
                  <a:pt x="335" y="350"/>
                </a:cubicBezTo>
                <a:lnTo>
                  <a:pt x="335" y="345"/>
                </a:lnTo>
                <a:cubicBezTo>
                  <a:pt x="333" y="346"/>
                  <a:pt x="331" y="348"/>
                  <a:pt x="329" y="349"/>
                </a:cubicBezTo>
                <a:cubicBezTo>
                  <a:pt x="323" y="355"/>
                  <a:pt x="320" y="363"/>
                  <a:pt x="320" y="372"/>
                </a:cubicBezTo>
                <a:cubicBezTo>
                  <a:pt x="320" y="381"/>
                  <a:pt x="323" y="388"/>
                  <a:pt x="329" y="394"/>
                </a:cubicBezTo>
                <a:cubicBezTo>
                  <a:pt x="335" y="400"/>
                  <a:pt x="343" y="403"/>
                  <a:pt x="352" y="403"/>
                </a:cubicBezTo>
                <a:cubicBezTo>
                  <a:pt x="360" y="403"/>
                  <a:pt x="368" y="400"/>
                  <a:pt x="374" y="394"/>
                </a:cubicBezTo>
                <a:cubicBezTo>
                  <a:pt x="380" y="388"/>
                  <a:pt x="383" y="381"/>
                  <a:pt x="383" y="372"/>
                </a:cubicBezTo>
                <a:cubicBezTo>
                  <a:pt x="383" y="363"/>
                  <a:pt x="380" y="355"/>
                  <a:pt x="374" y="349"/>
                </a:cubicBezTo>
                <a:cubicBezTo>
                  <a:pt x="372" y="348"/>
                  <a:pt x="370" y="346"/>
                  <a:pt x="368" y="345"/>
                </a:cubicBezTo>
                <a:moveTo>
                  <a:pt x="508" y="567"/>
                </a:moveTo>
                <a:cubicBezTo>
                  <a:pt x="531" y="567"/>
                  <a:pt x="552" y="576"/>
                  <a:pt x="568" y="592"/>
                </a:cubicBezTo>
                <a:cubicBezTo>
                  <a:pt x="583" y="607"/>
                  <a:pt x="592" y="628"/>
                  <a:pt x="592" y="651"/>
                </a:cubicBezTo>
                <a:cubicBezTo>
                  <a:pt x="592" y="674"/>
                  <a:pt x="583" y="695"/>
                  <a:pt x="568" y="711"/>
                </a:cubicBezTo>
                <a:cubicBezTo>
                  <a:pt x="552" y="726"/>
                  <a:pt x="531" y="735"/>
                  <a:pt x="508" y="735"/>
                </a:cubicBezTo>
                <a:cubicBezTo>
                  <a:pt x="485" y="735"/>
                  <a:pt x="464" y="726"/>
                  <a:pt x="449" y="711"/>
                </a:cubicBezTo>
                <a:cubicBezTo>
                  <a:pt x="433" y="695"/>
                  <a:pt x="424" y="674"/>
                  <a:pt x="424" y="651"/>
                </a:cubicBezTo>
                <a:cubicBezTo>
                  <a:pt x="424" y="628"/>
                  <a:pt x="433" y="607"/>
                  <a:pt x="449" y="592"/>
                </a:cubicBezTo>
                <a:cubicBezTo>
                  <a:pt x="464" y="576"/>
                  <a:pt x="485" y="567"/>
                  <a:pt x="508" y="567"/>
                </a:cubicBezTo>
                <a:moveTo>
                  <a:pt x="544" y="615"/>
                </a:moveTo>
                <a:cubicBezTo>
                  <a:pt x="535" y="606"/>
                  <a:pt x="522" y="600"/>
                  <a:pt x="508" y="600"/>
                </a:cubicBezTo>
                <a:cubicBezTo>
                  <a:pt x="494" y="600"/>
                  <a:pt x="481" y="606"/>
                  <a:pt x="472" y="615"/>
                </a:cubicBezTo>
                <a:cubicBezTo>
                  <a:pt x="463" y="624"/>
                  <a:pt x="457" y="637"/>
                  <a:pt x="457" y="651"/>
                </a:cubicBezTo>
                <a:cubicBezTo>
                  <a:pt x="457" y="665"/>
                  <a:pt x="463" y="678"/>
                  <a:pt x="472" y="687"/>
                </a:cubicBezTo>
                <a:cubicBezTo>
                  <a:pt x="481" y="696"/>
                  <a:pt x="494" y="702"/>
                  <a:pt x="508" y="702"/>
                </a:cubicBezTo>
                <a:cubicBezTo>
                  <a:pt x="522" y="702"/>
                  <a:pt x="535" y="697"/>
                  <a:pt x="544" y="687"/>
                </a:cubicBezTo>
                <a:cubicBezTo>
                  <a:pt x="553" y="678"/>
                  <a:pt x="559" y="665"/>
                  <a:pt x="559" y="651"/>
                </a:cubicBezTo>
                <a:cubicBezTo>
                  <a:pt x="559" y="637"/>
                  <a:pt x="553" y="624"/>
                  <a:pt x="544" y="61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4" name="Google Shape;804;p46"/>
          <p:cNvSpPr/>
          <p:nvPr/>
        </p:nvSpPr>
        <p:spPr>
          <a:xfrm>
            <a:off x="2386996" y="4015650"/>
            <a:ext cx="407160" cy="374400"/>
          </a:xfrm>
          <a:custGeom>
            <a:rect b="b" l="l" r="r" t="t"/>
            <a:pathLst>
              <a:path extrusionOk="0" h="1040" w="1131">
                <a:moveTo>
                  <a:pt x="1098" y="427"/>
                </a:moveTo>
                <a:cubicBezTo>
                  <a:pt x="1098" y="418"/>
                  <a:pt x="1104" y="411"/>
                  <a:pt x="1114" y="411"/>
                </a:cubicBezTo>
                <a:cubicBezTo>
                  <a:pt x="1123" y="411"/>
                  <a:pt x="1131" y="418"/>
                  <a:pt x="1131" y="427"/>
                </a:cubicBezTo>
                <a:lnTo>
                  <a:pt x="1131" y="967"/>
                </a:lnTo>
                <a:cubicBezTo>
                  <a:pt x="1131" y="987"/>
                  <a:pt x="1123" y="1006"/>
                  <a:pt x="1109" y="1019"/>
                </a:cubicBezTo>
                <a:cubicBezTo>
                  <a:pt x="1096" y="1032"/>
                  <a:pt x="1078" y="1040"/>
                  <a:pt x="1058" y="1040"/>
                </a:cubicBezTo>
                <a:lnTo>
                  <a:pt x="866" y="1040"/>
                </a:lnTo>
                <a:cubicBezTo>
                  <a:pt x="846" y="1040"/>
                  <a:pt x="828" y="1032"/>
                  <a:pt x="814" y="1019"/>
                </a:cubicBezTo>
                <a:cubicBezTo>
                  <a:pt x="801" y="1006"/>
                  <a:pt x="793" y="987"/>
                  <a:pt x="793" y="967"/>
                </a:cubicBezTo>
                <a:lnTo>
                  <a:pt x="793" y="73"/>
                </a:lnTo>
                <a:cubicBezTo>
                  <a:pt x="793" y="53"/>
                  <a:pt x="800" y="34"/>
                  <a:pt x="814" y="21"/>
                </a:cubicBezTo>
                <a:cubicBezTo>
                  <a:pt x="827" y="8"/>
                  <a:pt x="846" y="0"/>
                  <a:pt x="866" y="0"/>
                </a:cubicBezTo>
                <a:lnTo>
                  <a:pt x="1058" y="0"/>
                </a:lnTo>
                <a:cubicBezTo>
                  <a:pt x="1078" y="0"/>
                  <a:pt x="1096" y="8"/>
                  <a:pt x="1109" y="21"/>
                </a:cubicBezTo>
                <a:cubicBezTo>
                  <a:pt x="1123" y="34"/>
                  <a:pt x="1131" y="53"/>
                  <a:pt x="1131" y="73"/>
                </a:cubicBezTo>
                <a:lnTo>
                  <a:pt x="1131" y="352"/>
                </a:lnTo>
                <a:cubicBezTo>
                  <a:pt x="1131" y="361"/>
                  <a:pt x="1123" y="369"/>
                  <a:pt x="1114" y="369"/>
                </a:cubicBezTo>
                <a:cubicBezTo>
                  <a:pt x="1104" y="369"/>
                  <a:pt x="1098" y="361"/>
                  <a:pt x="1098" y="352"/>
                </a:cubicBezTo>
                <a:lnTo>
                  <a:pt x="1098" y="73"/>
                </a:lnTo>
                <a:cubicBezTo>
                  <a:pt x="1098" y="62"/>
                  <a:pt x="1093" y="52"/>
                  <a:pt x="1086" y="45"/>
                </a:cubicBezTo>
                <a:cubicBezTo>
                  <a:pt x="1079" y="37"/>
                  <a:pt x="1069" y="33"/>
                  <a:pt x="1058" y="33"/>
                </a:cubicBezTo>
                <a:lnTo>
                  <a:pt x="866" y="33"/>
                </a:lnTo>
                <a:cubicBezTo>
                  <a:pt x="855" y="33"/>
                  <a:pt x="845" y="37"/>
                  <a:pt x="838" y="45"/>
                </a:cubicBezTo>
                <a:cubicBezTo>
                  <a:pt x="830" y="52"/>
                  <a:pt x="826" y="62"/>
                  <a:pt x="826" y="73"/>
                </a:cubicBezTo>
                <a:lnTo>
                  <a:pt x="826" y="967"/>
                </a:lnTo>
                <a:cubicBezTo>
                  <a:pt x="826" y="978"/>
                  <a:pt x="830" y="988"/>
                  <a:pt x="838" y="995"/>
                </a:cubicBezTo>
                <a:cubicBezTo>
                  <a:pt x="845" y="1003"/>
                  <a:pt x="855" y="1007"/>
                  <a:pt x="866" y="1007"/>
                </a:cubicBezTo>
                <a:lnTo>
                  <a:pt x="1058" y="1007"/>
                </a:lnTo>
                <a:cubicBezTo>
                  <a:pt x="1069" y="1007"/>
                  <a:pt x="1079" y="1003"/>
                  <a:pt x="1086" y="995"/>
                </a:cubicBezTo>
                <a:cubicBezTo>
                  <a:pt x="1093" y="988"/>
                  <a:pt x="1098" y="978"/>
                  <a:pt x="1098" y="967"/>
                </a:cubicBezTo>
                <a:lnTo>
                  <a:pt x="1098" y="427"/>
                </a:lnTo>
                <a:moveTo>
                  <a:pt x="949" y="270"/>
                </a:moveTo>
                <a:cubicBezTo>
                  <a:pt x="939" y="270"/>
                  <a:pt x="932" y="262"/>
                  <a:pt x="932" y="253"/>
                </a:cubicBezTo>
                <a:cubicBezTo>
                  <a:pt x="932" y="244"/>
                  <a:pt x="939" y="236"/>
                  <a:pt x="949" y="236"/>
                </a:cubicBezTo>
                <a:lnTo>
                  <a:pt x="975" y="236"/>
                </a:lnTo>
                <a:cubicBezTo>
                  <a:pt x="984" y="236"/>
                  <a:pt x="992" y="244"/>
                  <a:pt x="992" y="253"/>
                </a:cubicBezTo>
                <a:cubicBezTo>
                  <a:pt x="992" y="262"/>
                  <a:pt x="984" y="270"/>
                  <a:pt x="975" y="270"/>
                </a:cubicBezTo>
                <a:lnTo>
                  <a:pt x="949" y="270"/>
                </a:lnTo>
                <a:moveTo>
                  <a:pt x="949" y="543"/>
                </a:moveTo>
                <a:cubicBezTo>
                  <a:pt x="939" y="543"/>
                  <a:pt x="932" y="536"/>
                  <a:pt x="932" y="526"/>
                </a:cubicBezTo>
                <a:cubicBezTo>
                  <a:pt x="932" y="517"/>
                  <a:pt x="939" y="510"/>
                  <a:pt x="949" y="510"/>
                </a:cubicBezTo>
                <a:lnTo>
                  <a:pt x="975" y="510"/>
                </a:lnTo>
                <a:cubicBezTo>
                  <a:pt x="984" y="510"/>
                  <a:pt x="992" y="517"/>
                  <a:pt x="992" y="526"/>
                </a:cubicBezTo>
                <a:cubicBezTo>
                  <a:pt x="992" y="536"/>
                  <a:pt x="984" y="543"/>
                  <a:pt x="975" y="543"/>
                </a:cubicBezTo>
                <a:lnTo>
                  <a:pt x="949" y="543"/>
                </a:lnTo>
                <a:moveTo>
                  <a:pt x="949" y="475"/>
                </a:moveTo>
                <a:cubicBezTo>
                  <a:pt x="939" y="475"/>
                  <a:pt x="932" y="467"/>
                  <a:pt x="932" y="458"/>
                </a:cubicBezTo>
                <a:cubicBezTo>
                  <a:pt x="932" y="449"/>
                  <a:pt x="939" y="441"/>
                  <a:pt x="949" y="441"/>
                </a:cubicBezTo>
                <a:lnTo>
                  <a:pt x="975" y="441"/>
                </a:lnTo>
                <a:cubicBezTo>
                  <a:pt x="984" y="441"/>
                  <a:pt x="992" y="449"/>
                  <a:pt x="992" y="458"/>
                </a:cubicBezTo>
                <a:cubicBezTo>
                  <a:pt x="992" y="467"/>
                  <a:pt x="984" y="475"/>
                  <a:pt x="975" y="475"/>
                </a:cubicBezTo>
                <a:lnTo>
                  <a:pt x="949" y="475"/>
                </a:lnTo>
                <a:moveTo>
                  <a:pt x="949" y="406"/>
                </a:moveTo>
                <a:cubicBezTo>
                  <a:pt x="939" y="406"/>
                  <a:pt x="932" y="399"/>
                  <a:pt x="932" y="390"/>
                </a:cubicBezTo>
                <a:cubicBezTo>
                  <a:pt x="932" y="381"/>
                  <a:pt x="939" y="373"/>
                  <a:pt x="949" y="373"/>
                </a:cubicBezTo>
                <a:lnTo>
                  <a:pt x="975" y="373"/>
                </a:lnTo>
                <a:cubicBezTo>
                  <a:pt x="984" y="373"/>
                  <a:pt x="992" y="381"/>
                  <a:pt x="992" y="390"/>
                </a:cubicBezTo>
                <a:cubicBezTo>
                  <a:pt x="992" y="399"/>
                  <a:pt x="984" y="406"/>
                  <a:pt x="975" y="406"/>
                </a:cubicBezTo>
                <a:lnTo>
                  <a:pt x="949" y="406"/>
                </a:lnTo>
                <a:moveTo>
                  <a:pt x="949" y="338"/>
                </a:moveTo>
                <a:cubicBezTo>
                  <a:pt x="939" y="338"/>
                  <a:pt x="932" y="331"/>
                  <a:pt x="932" y="321"/>
                </a:cubicBezTo>
                <a:cubicBezTo>
                  <a:pt x="932" y="312"/>
                  <a:pt x="939" y="305"/>
                  <a:pt x="949" y="305"/>
                </a:cubicBezTo>
                <a:lnTo>
                  <a:pt x="975" y="305"/>
                </a:lnTo>
                <a:cubicBezTo>
                  <a:pt x="984" y="305"/>
                  <a:pt x="992" y="312"/>
                  <a:pt x="992" y="321"/>
                </a:cubicBezTo>
                <a:cubicBezTo>
                  <a:pt x="992" y="331"/>
                  <a:pt x="984" y="338"/>
                  <a:pt x="975" y="338"/>
                </a:cubicBezTo>
                <a:lnTo>
                  <a:pt x="949" y="338"/>
                </a:lnTo>
                <a:moveTo>
                  <a:pt x="552" y="270"/>
                </a:moveTo>
                <a:cubicBezTo>
                  <a:pt x="543" y="270"/>
                  <a:pt x="536" y="262"/>
                  <a:pt x="536" y="253"/>
                </a:cubicBezTo>
                <a:cubicBezTo>
                  <a:pt x="536" y="244"/>
                  <a:pt x="543" y="236"/>
                  <a:pt x="552" y="236"/>
                </a:cubicBezTo>
                <a:lnTo>
                  <a:pt x="579" y="236"/>
                </a:lnTo>
                <a:cubicBezTo>
                  <a:pt x="588" y="236"/>
                  <a:pt x="596" y="244"/>
                  <a:pt x="596" y="253"/>
                </a:cubicBezTo>
                <a:cubicBezTo>
                  <a:pt x="596" y="262"/>
                  <a:pt x="588" y="270"/>
                  <a:pt x="579" y="270"/>
                </a:cubicBezTo>
                <a:lnTo>
                  <a:pt x="552" y="270"/>
                </a:lnTo>
                <a:moveTo>
                  <a:pt x="552" y="543"/>
                </a:moveTo>
                <a:cubicBezTo>
                  <a:pt x="543" y="543"/>
                  <a:pt x="536" y="536"/>
                  <a:pt x="536" y="526"/>
                </a:cubicBezTo>
                <a:cubicBezTo>
                  <a:pt x="536" y="517"/>
                  <a:pt x="543" y="510"/>
                  <a:pt x="552" y="510"/>
                </a:cubicBezTo>
                <a:lnTo>
                  <a:pt x="579" y="510"/>
                </a:lnTo>
                <a:cubicBezTo>
                  <a:pt x="588" y="510"/>
                  <a:pt x="596" y="517"/>
                  <a:pt x="596" y="526"/>
                </a:cubicBezTo>
                <a:cubicBezTo>
                  <a:pt x="596" y="536"/>
                  <a:pt x="588" y="543"/>
                  <a:pt x="579" y="543"/>
                </a:cubicBezTo>
                <a:lnTo>
                  <a:pt x="552" y="543"/>
                </a:lnTo>
                <a:moveTo>
                  <a:pt x="552" y="475"/>
                </a:moveTo>
                <a:cubicBezTo>
                  <a:pt x="543" y="475"/>
                  <a:pt x="536" y="467"/>
                  <a:pt x="536" y="458"/>
                </a:cubicBezTo>
                <a:cubicBezTo>
                  <a:pt x="536" y="449"/>
                  <a:pt x="543" y="441"/>
                  <a:pt x="552" y="441"/>
                </a:cubicBezTo>
                <a:lnTo>
                  <a:pt x="579" y="441"/>
                </a:lnTo>
                <a:cubicBezTo>
                  <a:pt x="588" y="441"/>
                  <a:pt x="596" y="449"/>
                  <a:pt x="596" y="458"/>
                </a:cubicBezTo>
                <a:cubicBezTo>
                  <a:pt x="596" y="467"/>
                  <a:pt x="588" y="475"/>
                  <a:pt x="579" y="475"/>
                </a:cubicBezTo>
                <a:lnTo>
                  <a:pt x="552" y="475"/>
                </a:lnTo>
                <a:moveTo>
                  <a:pt x="552" y="406"/>
                </a:moveTo>
                <a:cubicBezTo>
                  <a:pt x="543" y="406"/>
                  <a:pt x="536" y="399"/>
                  <a:pt x="536" y="390"/>
                </a:cubicBezTo>
                <a:cubicBezTo>
                  <a:pt x="536" y="381"/>
                  <a:pt x="543" y="373"/>
                  <a:pt x="552" y="373"/>
                </a:cubicBezTo>
                <a:lnTo>
                  <a:pt x="579" y="373"/>
                </a:lnTo>
                <a:cubicBezTo>
                  <a:pt x="588" y="373"/>
                  <a:pt x="596" y="381"/>
                  <a:pt x="596" y="390"/>
                </a:cubicBezTo>
                <a:cubicBezTo>
                  <a:pt x="596" y="399"/>
                  <a:pt x="588" y="406"/>
                  <a:pt x="579" y="406"/>
                </a:cubicBezTo>
                <a:lnTo>
                  <a:pt x="552" y="406"/>
                </a:lnTo>
                <a:moveTo>
                  <a:pt x="552" y="338"/>
                </a:moveTo>
                <a:cubicBezTo>
                  <a:pt x="543" y="338"/>
                  <a:pt x="536" y="331"/>
                  <a:pt x="536" y="321"/>
                </a:cubicBezTo>
                <a:cubicBezTo>
                  <a:pt x="536" y="312"/>
                  <a:pt x="543" y="305"/>
                  <a:pt x="552" y="305"/>
                </a:cubicBezTo>
                <a:lnTo>
                  <a:pt x="579" y="305"/>
                </a:lnTo>
                <a:cubicBezTo>
                  <a:pt x="588" y="305"/>
                  <a:pt x="596" y="312"/>
                  <a:pt x="596" y="321"/>
                </a:cubicBezTo>
                <a:cubicBezTo>
                  <a:pt x="596" y="331"/>
                  <a:pt x="588" y="338"/>
                  <a:pt x="579" y="338"/>
                </a:cubicBezTo>
                <a:lnTo>
                  <a:pt x="552" y="338"/>
                </a:lnTo>
                <a:moveTo>
                  <a:pt x="156" y="270"/>
                </a:moveTo>
                <a:cubicBezTo>
                  <a:pt x="147" y="270"/>
                  <a:pt x="139" y="262"/>
                  <a:pt x="139" y="253"/>
                </a:cubicBezTo>
                <a:cubicBezTo>
                  <a:pt x="139" y="244"/>
                  <a:pt x="147" y="236"/>
                  <a:pt x="156" y="236"/>
                </a:cubicBezTo>
                <a:lnTo>
                  <a:pt x="183" y="236"/>
                </a:lnTo>
                <a:cubicBezTo>
                  <a:pt x="192" y="236"/>
                  <a:pt x="199" y="244"/>
                  <a:pt x="199" y="253"/>
                </a:cubicBezTo>
                <a:cubicBezTo>
                  <a:pt x="199" y="262"/>
                  <a:pt x="192" y="270"/>
                  <a:pt x="183" y="270"/>
                </a:cubicBezTo>
                <a:lnTo>
                  <a:pt x="156" y="270"/>
                </a:lnTo>
                <a:moveTo>
                  <a:pt x="156" y="543"/>
                </a:moveTo>
                <a:cubicBezTo>
                  <a:pt x="147" y="543"/>
                  <a:pt x="139" y="536"/>
                  <a:pt x="139" y="526"/>
                </a:cubicBezTo>
                <a:cubicBezTo>
                  <a:pt x="139" y="517"/>
                  <a:pt x="147" y="510"/>
                  <a:pt x="156" y="510"/>
                </a:cubicBezTo>
                <a:lnTo>
                  <a:pt x="183" y="510"/>
                </a:lnTo>
                <a:cubicBezTo>
                  <a:pt x="192" y="510"/>
                  <a:pt x="199" y="517"/>
                  <a:pt x="199" y="526"/>
                </a:cubicBezTo>
                <a:cubicBezTo>
                  <a:pt x="199" y="536"/>
                  <a:pt x="192" y="543"/>
                  <a:pt x="183" y="543"/>
                </a:cubicBezTo>
                <a:lnTo>
                  <a:pt x="156" y="543"/>
                </a:lnTo>
                <a:moveTo>
                  <a:pt x="156" y="475"/>
                </a:moveTo>
                <a:cubicBezTo>
                  <a:pt x="147" y="475"/>
                  <a:pt x="139" y="467"/>
                  <a:pt x="139" y="458"/>
                </a:cubicBezTo>
                <a:cubicBezTo>
                  <a:pt x="139" y="449"/>
                  <a:pt x="147" y="441"/>
                  <a:pt x="156" y="441"/>
                </a:cubicBezTo>
                <a:lnTo>
                  <a:pt x="183" y="441"/>
                </a:lnTo>
                <a:cubicBezTo>
                  <a:pt x="192" y="441"/>
                  <a:pt x="199" y="449"/>
                  <a:pt x="199" y="458"/>
                </a:cubicBezTo>
                <a:cubicBezTo>
                  <a:pt x="199" y="467"/>
                  <a:pt x="192" y="475"/>
                  <a:pt x="183" y="475"/>
                </a:cubicBezTo>
                <a:lnTo>
                  <a:pt x="156" y="475"/>
                </a:lnTo>
                <a:moveTo>
                  <a:pt x="156" y="406"/>
                </a:moveTo>
                <a:cubicBezTo>
                  <a:pt x="147" y="406"/>
                  <a:pt x="139" y="399"/>
                  <a:pt x="139" y="390"/>
                </a:cubicBezTo>
                <a:cubicBezTo>
                  <a:pt x="139" y="381"/>
                  <a:pt x="147" y="373"/>
                  <a:pt x="156" y="373"/>
                </a:cubicBezTo>
                <a:lnTo>
                  <a:pt x="183" y="373"/>
                </a:lnTo>
                <a:cubicBezTo>
                  <a:pt x="192" y="373"/>
                  <a:pt x="199" y="381"/>
                  <a:pt x="199" y="390"/>
                </a:cubicBezTo>
                <a:cubicBezTo>
                  <a:pt x="199" y="399"/>
                  <a:pt x="192" y="406"/>
                  <a:pt x="183" y="406"/>
                </a:cubicBezTo>
                <a:lnTo>
                  <a:pt x="156" y="406"/>
                </a:lnTo>
                <a:moveTo>
                  <a:pt x="156" y="338"/>
                </a:moveTo>
                <a:cubicBezTo>
                  <a:pt x="147" y="338"/>
                  <a:pt x="139" y="331"/>
                  <a:pt x="139" y="321"/>
                </a:cubicBezTo>
                <a:cubicBezTo>
                  <a:pt x="139" y="312"/>
                  <a:pt x="147" y="305"/>
                  <a:pt x="156" y="305"/>
                </a:cubicBezTo>
                <a:lnTo>
                  <a:pt x="183" y="305"/>
                </a:lnTo>
                <a:cubicBezTo>
                  <a:pt x="192" y="305"/>
                  <a:pt x="199" y="312"/>
                  <a:pt x="199" y="321"/>
                </a:cubicBezTo>
                <a:cubicBezTo>
                  <a:pt x="199" y="331"/>
                  <a:pt x="192" y="338"/>
                  <a:pt x="183" y="338"/>
                </a:cubicBezTo>
                <a:lnTo>
                  <a:pt x="156" y="338"/>
                </a:lnTo>
                <a:moveTo>
                  <a:pt x="887" y="137"/>
                </a:moveTo>
                <a:lnTo>
                  <a:pt x="1037" y="137"/>
                </a:lnTo>
                <a:cubicBezTo>
                  <a:pt x="1046" y="137"/>
                  <a:pt x="1053" y="144"/>
                  <a:pt x="1053" y="153"/>
                </a:cubicBezTo>
                <a:lnTo>
                  <a:pt x="1053" y="626"/>
                </a:lnTo>
                <a:cubicBezTo>
                  <a:pt x="1053" y="635"/>
                  <a:pt x="1046" y="643"/>
                  <a:pt x="1037" y="643"/>
                </a:cubicBezTo>
                <a:lnTo>
                  <a:pt x="887" y="643"/>
                </a:lnTo>
                <a:cubicBezTo>
                  <a:pt x="878" y="643"/>
                  <a:pt x="870" y="635"/>
                  <a:pt x="870" y="626"/>
                </a:cubicBezTo>
                <a:lnTo>
                  <a:pt x="870" y="153"/>
                </a:lnTo>
                <a:cubicBezTo>
                  <a:pt x="870" y="144"/>
                  <a:pt x="878" y="137"/>
                  <a:pt x="887" y="137"/>
                </a:cubicBezTo>
                <a:moveTo>
                  <a:pt x="1020" y="170"/>
                </a:moveTo>
                <a:lnTo>
                  <a:pt x="904" y="170"/>
                </a:lnTo>
                <a:lnTo>
                  <a:pt x="904" y="609"/>
                </a:lnTo>
                <a:lnTo>
                  <a:pt x="1020" y="609"/>
                </a:lnTo>
                <a:lnTo>
                  <a:pt x="1020" y="170"/>
                </a:lnTo>
                <a:moveTo>
                  <a:pt x="491" y="137"/>
                </a:moveTo>
                <a:lnTo>
                  <a:pt x="640" y="137"/>
                </a:lnTo>
                <a:cubicBezTo>
                  <a:pt x="650" y="137"/>
                  <a:pt x="657" y="144"/>
                  <a:pt x="657" y="153"/>
                </a:cubicBezTo>
                <a:lnTo>
                  <a:pt x="657" y="626"/>
                </a:lnTo>
                <a:cubicBezTo>
                  <a:pt x="657" y="635"/>
                  <a:pt x="650" y="643"/>
                  <a:pt x="640" y="643"/>
                </a:cubicBezTo>
                <a:lnTo>
                  <a:pt x="491" y="643"/>
                </a:lnTo>
                <a:cubicBezTo>
                  <a:pt x="482" y="643"/>
                  <a:pt x="474" y="635"/>
                  <a:pt x="474" y="626"/>
                </a:cubicBezTo>
                <a:lnTo>
                  <a:pt x="474" y="153"/>
                </a:lnTo>
                <a:cubicBezTo>
                  <a:pt x="474" y="144"/>
                  <a:pt x="482" y="137"/>
                  <a:pt x="491" y="137"/>
                </a:cubicBezTo>
                <a:moveTo>
                  <a:pt x="624" y="170"/>
                </a:moveTo>
                <a:lnTo>
                  <a:pt x="507" y="170"/>
                </a:lnTo>
                <a:lnTo>
                  <a:pt x="507" y="609"/>
                </a:lnTo>
                <a:lnTo>
                  <a:pt x="624" y="609"/>
                </a:lnTo>
                <a:lnTo>
                  <a:pt x="624" y="170"/>
                </a:lnTo>
                <a:moveTo>
                  <a:pt x="94" y="137"/>
                </a:moveTo>
                <a:lnTo>
                  <a:pt x="244" y="137"/>
                </a:lnTo>
                <a:cubicBezTo>
                  <a:pt x="253" y="137"/>
                  <a:pt x="261" y="144"/>
                  <a:pt x="261" y="153"/>
                </a:cubicBezTo>
                <a:lnTo>
                  <a:pt x="261" y="626"/>
                </a:lnTo>
                <a:cubicBezTo>
                  <a:pt x="261" y="635"/>
                  <a:pt x="253" y="643"/>
                  <a:pt x="244" y="643"/>
                </a:cubicBezTo>
                <a:lnTo>
                  <a:pt x="94" y="643"/>
                </a:lnTo>
                <a:cubicBezTo>
                  <a:pt x="85" y="643"/>
                  <a:pt x="78" y="635"/>
                  <a:pt x="78" y="626"/>
                </a:cubicBezTo>
                <a:lnTo>
                  <a:pt x="78" y="153"/>
                </a:lnTo>
                <a:cubicBezTo>
                  <a:pt x="78" y="144"/>
                  <a:pt x="85" y="137"/>
                  <a:pt x="94" y="137"/>
                </a:cubicBezTo>
                <a:moveTo>
                  <a:pt x="228" y="170"/>
                </a:moveTo>
                <a:lnTo>
                  <a:pt x="111" y="170"/>
                </a:lnTo>
                <a:lnTo>
                  <a:pt x="111" y="609"/>
                </a:lnTo>
                <a:lnTo>
                  <a:pt x="228" y="609"/>
                </a:lnTo>
                <a:lnTo>
                  <a:pt x="228" y="170"/>
                </a:lnTo>
                <a:moveTo>
                  <a:pt x="962" y="777"/>
                </a:moveTo>
                <a:cubicBezTo>
                  <a:pt x="987" y="777"/>
                  <a:pt x="1009" y="787"/>
                  <a:pt x="1025" y="803"/>
                </a:cubicBezTo>
                <a:cubicBezTo>
                  <a:pt x="1041" y="819"/>
                  <a:pt x="1051" y="842"/>
                  <a:pt x="1051" y="866"/>
                </a:cubicBezTo>
                <a:cubicBezTo>
                  <a:pt x="1051" y="891"/>
                  <a:pt x="1041" y="913"/>
                  <a:pt x="1025" y="930"/>
                </a:cubicBezTo>
                <a:cubicBezTo>
                  <a:pt x="1009" y="946"/>
                  <a:pt x="987" y="956"/>
                  <a:pt x="962" y="956"/>
                </a:cubicBezTo>
                <a:cubicBezTo>
                  <a:pt x="937" y="956"/>
                  <a:pt x="915" y="946"/>
                  <a:pt x="899" y="930"/>
                </a:cubicBezTo>
                <a:cubicBezTo>
                  <a:pt x="882" y="913"/>
                  <a:pt x="872" y="891"/>
                  <a:pt x="872" y="866"/>
                </a:cubicBezTo>
                <a:cubicBezTo>
                  <a:pt x="872" y="841"/>
                  <a:pt x="882" y="819"/>
                  <a:pt x="899" y="803"/>
                </a:cubicBezTo>
                <a:cubicBezTo>
                  <a:pt x="915" y="787"/>
                  <a:pt x="937" y="777"/>
                  <a:pt x="962" y="777"/>
                </a:cubicBezTo>
                <a:moveTo>
                  <a:pt x="1002" y="826"/>
                </a:moveTo>
                <a:cubicBezTo>
                  <a:pt x="992" y="816"/>
                  <a:pt x="977" y="810"/>
                  <a:pt x="962" y="810"/>
                </a:cubicBezTo>
                <a:cubicBezTo>
                  <a:pt x="946" y="810"/>
                  <a:pt x="932" y="816"/>
                  <a:pt x="922" y="826"/>
                </a:cubicBezTo>
                <a:cubicBezTo>
                  <a:pt x="912" y="837"/>
                  <a:pt x="906" y="851"/>
                  <a:pt x="906" y="866"/>
                </a:cubicBezTo>
                <a:cubicBezTo>
                  <a:pt x="906" y="882"/>
                  <a:pt x="912" y="896"/>
                  <a:pt x="922" y="906"/>
                </a:cubicBezTo>
                <a:cubicBezTo>
                  <a:pt x="932" y="916"/>
                  <a:pt x="946" y="923"/>
                  <a:pt x="962" y="923"/>
                </a:cubicBezTo>
                <a:cubicBezTo>
                  <a:pt x="977" y="923"/>
                  <a:pt x="992" y="916"/>
                  <a:pt x="1002" y="906"/>
                </a:cubicBezTo>
                <a:cubicBezTo>
                  <a:pt x="1012" y="896"/>
                  <a:pt x="1018" y="882"/>
                  <a:pt x="1018" y="866"/>
                </a:cubicBezTo>
                <a:cubicBezTo>
                  <a:pt x="1018" y="851"/>
                  <a:pt x="1012" y="837"/>
                  <a:pt x="1002" y="826"/>
                </a:cubicBezTo>
                <a:moveTo>
                  <a:pt x="566" y="777"/>
                </a:moveTo>
                <a:cubicBezTo>
                  <a:pt x="590" y="777"/>
                  <a:pt x="613" y="787"/>
                  <a:pt x="629" y="803"/>
                </a:cubicBezTo>
                <a:cubicBezTo>
                  <a:pt x="645" y="819"/>
                  <a:pt x="655" y="842"/>
                  <a:pt x="655" y="866"/>
                </a:cubicBezTo>
                <a:cubicBezTo>
                  <a:pt x="655" y="891"/>
                  <a:pt x="645" y="913"/>
                  <a:pt x="629" y="930"/>
                </a:cubicBezTo>
                <a:cubicBezTo>
                  <a:pt x="613" y="946"/>
                  <a:pt x="590" y="956"/>
                  <a:pt x="566" y="956"/>
                </a:cubicBezTo>
                <a:cubicBezTo>
                  <a:pt x="541" y="956"/>
                  <a:pt x="519" y="946"/>
                  <a:pt x="502" y="930"/>
                </a:cubicBezTo>
                <a:cubicBezTo>
                  <a:pt x="486" y="913"/>
                  <a:pt x="476" y="891"/>
                  <a:pt x="476" y="866"/>
                </a:cubicBezTo>
                <a:cubicBezTo>
                  <a:pt x="476" y="841"/>
                  <a:pt x="486" y="819"/>
                  <a:pt x="502" y="803"/>
                </a:cubicBezTo>
                <a:cubicBezTo>
                  <a:pt x="519" y="787"/>
                  <a:pt x="541" y="777"/>
                  <a:pt x="566" y="777"/>
                </a:cubicBezTo>
                <a:moveTo>
                  <a:pt x="605" y="826"/>
                </a:moveTo>
                <a:cubicBezTo>
                  <a:pt x="595" y="816"/>
                  <a:pt x="581" y="810"/>
                  <a:pt x="566" y="810"/>
                </a:cubicBezTo>
                <a:cubicBezTo>
                  <a:pt x="550" y="810"/>
                  <a:pt x="536" y="816"/>
                  <a:pt x="526" y="826"/>
                </a:cubicBezTo>
                <a:cubicBezTo>
                  <a:pt x="516" y="837"/>
                  <a:pt x="509" y="851"/>
                  <a:pt x="509" y="866"/>
                </a:cubicBezTo>
                <a:cubicBezTo>
                  <a:pt x="509" y="882"/>
                  <a:pt x="516" y="896"/>
                  <a:pt x="526" y="906"/>
                </a:cubicBezTo>
                <a:cubicBezTo>
                  <a:pt x="536" y="916"/>
                  <a:pt x="550" y="923"/>
                  <a:pt x="566" y="923"/>
                </a:cubicBezTo>
                <a:cubicBezTo>
                  <a:pt x="581" y="923"/>
                  <a:pt x="595" y="916"/>
                  <a:pt x="605" y="906"/>
                </a:cubicBezTo>
                <a:cubicBezTo>
                  <a:pt x="616" y="896"/>
                  <a:pt x="622" y="882"/>
                  <a:pt x="622" y="866"/>
                </a:cubicBezTo>
                <a:cubicBezTo>
                  <a:pt x="622" y="851"/>
                  <a:pt x="616" y="837"/>
                  <a:pt x="605" y="826"/>
                </a:cubicBezTo>
                <a:moveTo>
                  <a:pt x="169" y="777"/>
                </a:moveTo>
                <a:cubicBezTo>
                  <a:pt x="194" y="777"/>
                  <a:pt x="216" y="787"/>
                  <a:pt x="233" y="803"/>
                </a:cubicBezTo>
                <a:cubicBezTo>
                  <a:pt x="249" y="819"/>
                  <a:pt x="259" y="842"/>
                  <a:pt x="259" y="866"/>
                </a:cubicBezTo>
                <a:cubicBezTo>
                  <a:pt x="259" y="891"/>
                  <a:pt x="249" y="913"/>
                  <a:pt x="233" y="930"/>
                </a:cubicBezTo>
                <a:cubicBezTo>
                  <a:pt x="216" y="946"/>
                  <a:pt x="193" y="956"/>
                  <a:pt x="169" y="956"/>
                </a:cubicBezTo>
                <a:cubicBezTo>
                  <a:pt x="144" y="956"/>
                  <a:pt x="122" y="946"/>
                  <a:pt x="106" y="930"/>
                </a:cubicBezTo>
                <a:cubicBezTo>
                  <a:pt x="90" y="913"/>
                  <a:pt x="80" y="891"/>
                  <a:pt x="80" y="866"/>
                </a:cubicBezTo>
                <a:cubicBezTo>
                  <a:pt x="80" y="841"/>
                  <a:pt x="90" y="819"/>
                  <a:pt x="106" y="803"/>
                </a:cubicBezTo>
                <a:cubicBezTo>
                  <a:pt x="122" y="787"/>
                  <a:pt x="145" y="777"/>
                  <a:pt x="169" y="777"/>
                </a:cubicBezTo>
                <a:moveTo>
                  <a:pt x="209" y="826"/>
                </a:moveTo>
                <a:cubicBezTo>
                  <a:pt x="199" y="816"/>
                  <a:pt x="184" y="810"/>
                  <a:pt x="169" y="810"/>
                </a:cubicBezTo>
                <a:cubicBezTo>
                  <a:pt x="153" y="810"/>
                  <a:pt x="140" y="816"/>
                  <a:pt x="129" y="826"/>
                </a:cubicBezTo>
                <a:cubicBezTo>
                  <a:pt x="119" y="837"/>
                  <a:pt x="113" y="851"/>
                  <a:pt x="113" y="866"/>
                </a:cubicBezTo>
                <a:cubicBezTo>
                  <a:pt x="113" y="882"/>
                  <a:pt x="119" y="896"/>
                  <a:pt x="129" y="906"/>
                </a:cubicBezTo>
                <a:cubicBezTo>
                  <a:pt x="140" y="916"/>
                  <a:pt x="153" y="923"/>
                  <a:pt x="169" y="923"/>
                </a:cubicBezTo>
                <a:cubicBezTo>
                  <a:pt x="184" y="923"/>
                  <a:pt x="199" y="916"/>
                  <a:pt x="209" y="906"/>
                </a:cubicBezTo>
                <a:cubicBezTo>
                  <a:pt x="219" y="896"/>
                  <a:pt x="226" y="882"/>
                  <a:pt x="226" y="866"/>
                </a:cubicBezTo>
                <a:cubicBezTo>
                  <a:pt x="226" y="851"/>
                  <a:pt x="219" y="837"/>
                  <a:pt x="209" y="826"/>
                </a:cubicBezTo>
                <a:moveTo>
                  <a:pt x="305" y="427"/>
                </a:moveTo>
                <a:cubicBezTo>
                  <a:pt x="305" y="418"/>
                  <a:pt x="313" y="411"/>
                  <a:pt x="322" y="411"/>
                </a:cubicBezTo>
                <a:cubicBezTo>
                  <a:pt x="331" y="411"/>
                  <a:pt x="338" y="418"/>
                  <a:pt x="338" y="427"/>
                </a:cubicBezTo>
                <a:lnTo>
                  <a:pt x="338" y="967"/>
                </a:lnTo>
                <a:cubicBezTo>
                  <a:pt x="338" y="987"/>
                  <a:pt x="330" y="1006"/>
                  <a:pt x="317" y="1019"/>
                </a:cubicBezTo>
                <a:cubicBezTo>
                  <a:pt x="304" y="1032"/>
                  <a:pt x="285" y="1040"/>
                  <a:pt x="265" y="1040"/>
                </a:cubicBezTo>
                <a:lnTo>
                  <a:pt x="74" y="1040"/>
                </a:lnTo>
                <a:cubicBezTo>
                  <a:pt x="53" y="1040"/>
                  <a:pt x="35" y="1032"/>
                  <a:pt x="22" y="1019"/>
                </a:cubicBezTo>
                <a:cubicBezTo>
                  <a:pt x="8" y="1006"/>
                  <a:pt x="0" y="987"/>
                  <a:pt x="0" y="967"/>
                </a:cubicBezTo>
                <a:lnTo>
                  <a:pt x="0" y="73"/>
                </a:lnTo>
                <a:cubicBezTo>
                  <a:pt x="0" y="53"/>
                  <a:pt x="8" y="34"/>
                  <a:pt x="22" y="21"/>
                </a:cubicBezTo>
                <a:cubicBezTo>
                  <a:pt x="35" y="8"/>
                  <a:pt x="53" y="0"/>
                  <a:pt x="74" y="0"/>
                </a:cubicBezTo>
                <a:lnTo>
                  <a:pt x="265" y="0"/>
                </a:lnTo>
                <a:cubicBezTo>
                  <a:pt x="285" y="0"/>
                  <a:pt x="304" y="8"/>
                  <a:pt x="317" y="21"/>
                </a:cubicBezTo>
                <a:cubicBezTo>
                  <a:pt x="330" y="34"/>
                  <a:pt x="338" y="53"/>
                  <a:pt x="338" y="73"/>
                </a:cubicBezTo>
                <a:lnTo>
                  <a:pt x="338" y="352"/>
                </a:lnTo>
                <a:cubicBezTo>
                  <a:pt x="338" y="361"/>
                  <a:pt x="331" y="369"/>
                  <a:pt x="322" y="369"/>
                </a:cubicBezTo>
                <a:cubicBezTo>
                  <a:pt x="313" y="369"/>
                  <a:pt x="305" y="361"/>
                  <a:pt x="305" y="352"/>
                </a:cubicBezTo>
                <a:lnTo>
                  <a:pt x="305" y="73"/>
                </a:lnTo>
                <a:cubicBezTo>
                  <a:pt x="305" y="62"/>
                  <a:pt x="301" y="52"/>
                  <a:pt x="293" y="45"/>
                </a:cubicBezTo>
                <a:cubicBezTo>
                  <a:pt x="286" y="37"/>
                  <a:pt x="276" y="33"/>
                  <a:pt x="265" y="33"/>
                </a:cubicBezTo>
                <a:lnTo>
                  <a:pt x="74" y="33"/>
                </a:lnTo>
                <a:cubicBezTo>
                  <a:pt x="63" y="33"/>
                  <a:pt x="52" y="37"/>
                  <a:pt x="45" y="45"/>
                </a:cubicBezTo>
                <a:cubicBezTo>
                  <a:pt x="38" y="52"/>
                  <a:pt x="33" y="62"/>
                  <a:pt x="33" y="73"/>
                </a:cubicBezTo>
                <a:lnTo>
                  <a:pt x="33" y="967"/>
                </a:lnTo>
                <a:cubicBezTo>
                  <a:pt x="33" y="978"/>
                  <a:pt x="38" y="988"/>
                  <a:pt x="45" y="995"/>
                </a:cubicBezTo>
                <a:cubicBezTo>
                  <a:pt x="52" y="1003"/>
                  <a:pt x="63" y="1007"/>
                  <a:pt x="74" y="1007"/>
                </a:cubicBezTo>
                <a:lnTo>
                  <a:pt x="265" y="1007"/>
                </a:lnTo>
                <a:cubicBezTo>
                  <a:pt x="276" y="1007"/>
                  <a:pt x="286" y="1003"/>
                  <a:pt x="293" y="995"/>
                </a:cubicBezTo>
                <a:cubicBezTo>
                  <a:pt x="301" y="988"/>
                  <a:pt x="305" y="978"/>
                  <a:pt x="305" y="967"/>
                </a:cubicBezTo>
                <a:lnTo>
                  <a:pt x="305" y="427"/>
                </a:lnTo>
                <a:moveTo>
                  <a:pt x="702" y="427"/>
                </a:moveTo>
                <a:cubicBezTo>
                  <a:pt x="702" y="418"/>
                  <a:pt x="709" y="411"/>
                  <a:pt x="718" y="411"/>
                </a:cubicBezTo>
                <a:cubicBezTo>
                  <a:pt x="727" y="411"/>
                  <a:pt x="735" y="418"/>
                  <a:pt x="735" y="427"/>
                </a:cubicBezTo>
                <a:lnTo>
                  <a:pt x="735" y="967"/>
                </a:lnTo>
                <a:cubicBezTo>
                  <a:pt x="735" y="987"/>
                  <a:pt x="726" y="1006"/>
                  <a:pt x="713" y="1019"/>
                </a:cubicBezTo>
                <a:cubicBezTo>
                  <a:pt x="700" y="1032"/>
                  <a:pt x="681" y="1040"/>
                  <a:pt x="661" y="1040"/>
                </a:cubicBezTo>
                <a:lnTo>
                  <a:pt x="470" y="1040"/>
                </a:lnTo>
                <a:cubicBezTo>
                  <a:pt x="450" y="1040"/>
                  <a:pt x="431" y="1032"/>
                  <a:pt x="418" y="1019"/>
                </a:cubicBezTo>
                <a:cubicBezTo>
                  <a:pt x="405" y="1006"/>
                  <a:pt x="396" y="987"/>
                  <a:pt x="396" y="967"/>
                </a:cubicBezTo>
                <a:lnTo>
                  <a:pt x="396" y="73"/>
                </a:lnTo>
                <a:cubicBezTo>
                  <a:pt x="396" y="53"/>
                  <a:pt x="405" y="34"/>
                  <a:pt x="418" y="21"/>
                </a:cubicBezTo>
                <a:cubicBezTo>
                  <a:pt x="431" y="8"/>
                  <a:pt x="450" y="0"/>
                  <a:pt x="470" y="0"/>
                </a:cubicBezTo>
                <a:lnTo>
                  <a:pt x="661" y="0"/>
                </a:lnTo>
                <a:cubicBezTo>
                  <a:pt x="681" y="0"/>
                  <a:pt x="700" y="8"/>
                  <a:pt x="713" y="21"/>
                </a:cubicBezTo>
                <a:cubicBezTo>
                  <a:pt x="726" y="34"/>
                  <a:pt x="735" y="53"/>
                  <a:pt x="735" y="73"/>
                </a:cubicBezTo>
                <a:lnTo>
                  <a:pt x="735" y="352"/>
                </a:lnTo>
                <a:cubicBezTo>
                  <a:pt x="735" y="361"/>
                  <a:pt x="727" y="369"/>
                  <a:pt x="718" y="369"/>
                </a:cubicBezTo>
                <a:cubicBezTo>
                  <a:pt x="709" y="369"/>
                  <a:pt x="702" y="361"/>
                  <a:pt x="702" y="352"/>
                </a:cubicBezTo>
                <a:lnTo>
                  <a:pt x="702" y="73"/>
                </a:lnTo>
                <a:cubicBezTo>
                  <a:pt x="702" y="62"/>
                  <a:pt x="697" y="53"/>
                  <a:pt x="690" y="45"/>
                </a:cubicBezTo>
                <a:cubicBezTo>
                  <a:pt x="682" y="38"/>
                  <a:pt x="672" y="33"/>
                  <a:pt x="661" y="33"/>
                </a:cubicBezTo>
                <a:lnTo>
                  <a:pt x="470" y="33"/>
                </a:lnTo>
                <a:cubicBezTo>
                  <a:pt x="459" y="33"/>
                  <a:pt x="449" y="37"/>
                  <a:pt x="441" y="45"/>
                </a:cubicBezTo>
                <a:cubicBezTo>
                  <a:pt x="434" y="52"/>
                  <a:pt x="430" y="62"/>
                  <a:pt x="430" y="73"/>
                </a:cubicBezTo>
                <a:lnTo>
                  <a:pt x="430" y="967"/>
                </a:lnTo>
                <a:cubicBezTo>
                  <a:pt x="430" y="978"/>
                  <a:pt x="434" y="988"/>
                  <a:pt x="441" y="995"/>
                </a:cubicBezTo>
                <a:cubicBezTo>
                  <a:pt x="449" y="1003"/>
                  <a:pt x="459" y="1007"/>
                  <a:pt x="470" y="1007"/>
                </a:cubicBezTo>
                <a:lnTo>
                  <a:pt x="661" y="1007"/>
                </a:lnTo>
                <a:cubicBezTo>
                  <a:pt x="672" y="1007"/>
                  <a:pt x="682" y="1003"/>
                  <a:pt x="690" y="995"/>
                </a:cubicBezTo>
                <a:cubicBezTo>
                  <a:pt x="697" y="988"/>
                  <a:pt x="702" y="978"/>
                  <a:pt x="702" y="967"/>
                </a:cubicBezTo>
                <a:lnTo>
                  <a:pt x="702" y="42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5" name="Google Shape;805;p46"/>
          <p:cNvSpPr/>
          <p:nvPr/>
        </p:nvSpPr>
        <p:spPr>
          <a:xfrm>
            <a:off x="1602774" y="4010250"/>
            <a:ext cx="407160" cy="385200"/>
          </a:xfrm>
          <a:custGeom>
            <a:rect b="b" l="l" r="r" t="t"/>
            <a:pathLst>
              <a:path extrusionOk="0" h="1070" w="1131">
                <a:moveTo>
                  <a:pt x="312" y="734"/>
                </a:moveTo>
                <a:cubicBezTo>
                  <a:pt x="312" y="743"/>
                  <a:pt x="305" y="751"/>
                  <a:pt x="296" y="751"/>
                </a:cubicBezTo>
                <a:cubicBezTo>
                  <a:pt x="287" y="751"/>
                  <a:pt x="279" y="743"/>
                  <a:pt x="279" y="734"/>
                </a:cubicBezTo>
                <a:lnTo>
                  <a:pt x="279" y="662"/>
                </a:lnTo>
                <a:lnTo>
                  <a:pt x="33" y="662"/>
                </a:lnTo>
                <a:lnTo>
                  <a:pt x="33" y="1037"/>
                </a:lnTo>
                <a:lnTo>
                  <a:pt x="279" y="1037"/>
                </a:lnTo>
                <a:lnTo>
                  <a:pt x="279" y="809"/>
                </a:lnTo>
                <a:cubicBezTo>
                  <a:pt x="279" y="800"/>
                  <a:pt x="287" y="793"/>
                  <a:pt x="296" y="793"/>
                </a:cubicBezTo>
                <a:cubicBezTo>
                  <a:pt x="305" y="793"/>
                  <a:pt x="312" y="800"/>
                  <a:pt x="312" y="809"/>
                </a:cubicBezTo>
                <a:lnTo>
                  <a:pt x="312" y="1052"/>
                </a:lnTo>
                <a:cubicBezTo>
                  <a:pt x="312" y="1061"/>
                  <a:pt x="306" y="1070"/>
                  <a:pt x="296" y="1070"/>
                </a:cubicBezTo>
                <a:lnTo>
                  <a:pt x="17" y="1070"/>
                </a:lnTo>
                <a:cubicBezTo>
                  <a:pt x="7" y="1070"/>
                  <a:pt x="0" y="1062"/>
                  <a:pt x="0" y="1053"/>
                </a:cubicBezTo>
                <a:lnTo>
                  <a:pt x="0" y="645"/>
                </a:lnTo>
                <a:cubicBezTo>
                  <a:pt x="0" y="636"/>
                  <a:pt x="7" y="629"/>
                  <a:pt x="17" y="629"/>
                </a:cubicBezTo>
                <a:lnTo>
                  <a:pt x="140" y="629"/>
                </a:lnTo>
                <a:lnTo>
                  <a:pt x="140" y="554"/>
                </a:lnTo>
                <a:cubicBezTo>
                  <a:pt x="129" y="548"/>
                  <a:pt x="116" y="538"/>
                  <a:pt x="107" y="523"/>
                </a:cubicBezTo>
                <a:cubicBezTo>
                  <a:pt x="98" y="509"/>
                  <a:pt x="91" y="491"/>
                  <a:pt x="91" y="467"/>
                </a:cubicBezTo>
                <a:cubicBezTo>
                  <a:pt x="91" y="444"/>
                  <a:pt x="98" y="424"/>
                  <a:pt x="107" y="410"/>
                </a:cubicBezTo>
                <a:cubicBezTo>
                  <a:pt x="123" y="385"/>
                  <a:pt x="147" y="373"/>
                  <a:pt x="156" y="373"/>
                </a:cubicBezTo>
                <a:cubicBezTo>
                  <a:pt x="165" y="373"/>
                  <a:pt x="190" y="385"/>
                  <a:pt x="206" y="410"/>
                </a:cubicBezTo>
                <a:cubicBezTo>
                  <a:pt x="215" y="424"/>
                  <a:pt x="222" y="444"/>
                  <a:pt x="222" y="467"/>
                </a:cubicBezTo>
                <a:cubicBezTo>
                  <a:pt x="222" y="491"/>
                  <a:pt x="215" y="509"/>
                  <a:pt x="206" y="523"/>
                </a:cubicBezTo>
                <a:cubicBezTo>
                  <a:pt x="196" y="538"/>
                  <a:pt x="183" y="548"/>
                  <a:pt x="173" y="554"/>
                </a:cubicBezTo>
                <a:lnTo>
                  <a:pt x="173" y="629"/>
                </a:lnTo>
                <a:lnTo>
                  <a:pt x="295" y="629"/>
                </a:lnTo>
                <a:cubicBezTo>
                  <a:pt x="304" y="629"/>
                  <a:pt x="312" y="635"/>
                  <a:pt x="312" y="645"/>
                </a:cubicBezTo>
                <a:lnTo>
                  <a:pt x="312" y="734"/>
                </a:lnTo>
                <a:moveTo>
                  <a:pt x="549" y="478"/>
                </a:moveTo>
                <a:lnTo>
                  <a:pt x="497" y="426"/>
                </a:lnTo>
                <a:cubicBezTo>
                  <a:pt x="489" y="428"/>
                  <a:pt x="479" y="429"/>
                  <a:pt x="468" y="427"/>
                </a:cubicBezTo>
                <a:cubicBezTo>
                  <a:pt x="456" y="424"/>
                  <a:pt x="443" y="418"/>
                  <a:pt x="431" y="406"/>
                </a:cubicBezTo>
                <a:cubicBezTo>
                  <a:pt x="416" y="391"/>
                  <a:pt x="410" y="373"/>
                  <a:pt x="410" y="359"/>
                </a:cubicBezTo>
                <a:cubicBezTo>
                  <a:pt x="409" y="348"/>
                  <a:pt x="411" y="338"/>
                  <a:pt x="414" y="331"/>
                </a:cubicBezTo>
                <a:cubicBezTo>
                  <a:pt x="416" y="326"/>
                  <a:pt x="419" y="323"/>
                  <a:pt x="423" y="321"/>
                </a:cubicBezTo>
                <a:cubicBezTo>
                  <a:pt x="430" y="318"/>
                  <a:pt x="441" y="315"/>
                  <a:pt x="453" y="315"/>
                </a:cubicBezTo>
                <a:cubicBezTo>
                  <a:pt x="467" y="316"/>
                  <a:pt x="485" y="322"/>
                  <a:pt x="500" y="337"/>
                </a:cubicBezTo>
                <a:cubicBezTo>
                  <a:pt x="513" y="350"/>
                  <a:pt x="521" y="366"/>
                  <a:pt x="522" y="385"/>
                </a:cubicBezTo>
                <a:cubicBezTo>
                  <a:pt x="523" y="391"/>
                  <a:pt x="522" y="398"/>
                  <a:pt x="521" y="403"/>
                </a:cubicBezTo>
                <a:lnTo>
                  <a:pt x="549" y="431"/>
                </a:lnTo>
                <a:lnTo>
                  <a:pt x="549" y="328"/>
                </a:lnTo>
                <a:cubicBezTo>
                  <a:pt x="538" y="322"/>
                  <a:pt x="524" y="312"/>
                  <a:pt x="514" y="296"/>
                </a:cubicBezTo>
                <a:cubicBezTo>
                  <a:pt x="505" y="281"/>
                  <a:pt x="498" y="262"/>
                  <a:pt x="498" y="237"/>
                </a:cubicBezTo>
                <a:cubicBezTo>
                  <a:pt x="498" y="213"/>
                  <a:pt x="505" y="193"/>
                  <a:pt x="514" y="178"/>
                </a:cubicBezTo>
                <a:cubicBezTo>
                  <a:pt x="531" y="152"/>
                  <a:pt x="555" y="140"/>
                  <a:pt x="565" y="140"/>
                </a:cubicBezTo>
                <a:cubicBezTo>
                  <a:pt x="574" y="140"/>
                  <a:pt x="600" y="152"/>
                  <a:pt x="617" y="178"/>
                </a:cubicBezTo>
                <a:cubicBezTo>
                  <a:pt x="626" y="193"/>
                  <a:pt x="633" y="213"/>
                  <a:pt x="633" y="237"/>
                </a:cubicBezTo>
                <a:cubicBezTo>
                  <a:pt x="633" y="262"/>
                  <a:pt x="626" y="281"/>
                  <a:pt x="617" y="296"/>
                </a:cubicBezTo>
                <a:cubicBezTo>
                  <a:pt x="607" y="312"/>
                  <a:pt x="593" y="322"/>
                  <a:pt x="582" y="328"/>
                </a:cubicBezTo>
                <a:lnTo>
                  <a:pt x="582" y="510"/>
                </a:lnTo>
                <a:lnTo>
                  <a:pt x="705" y="510"/>
                </a:lnTo>
                <a:cubicBezTo>
                  <a:pt x="714" y="510"/>
                  <a:pt x="722" y="518"/>
                  <a:pt x="722" y="527"/>
                </a:cubicBezTo>
                <a:lnTo>
                  <a:pt x="722" y="616"/>
                </a:lnTo>
                <a:cubicBezTo>
                  <a:pt x="722" y="625"/>
                  <a:pt x="714" y="633"/>
                  <a:pt x="705" y="633"/>
                </a:cubicBezTo>
                <a:cubicBezTo>
                  <a:pt x="696" y="633"/>
                  <a:pt x="689" y="625"/>
                  <a:pt x="689" y="616"/>
                </a:cubicBezTo>
                <a:lnTo>
                  <a:pt x="689" y="543"/>
                </a:lnTo>
                <a:lnTo>
                  <a:pt x="442" y="543"/>
                </a:lnTo>
                <a:lnTo>
                  <a:pt x="442" y="1037"/>
                </a:lnTo>
                <a:lnTo>
                  <a:pt x="448" y="1037"/>
                </a:lnTo>
                <a:lnTo>
                  <a:pt x="689" y="796"/>
                </a:lnTo>
                <a:lnTo>
                  <a:pt x="689" y="691"/>
                </a:lnTo>
                <a:cubicBezTo>
                  <a:pt x="689" y="682"/>
                  <a:pt x="696" y="675"/>
                  <a:pt x="705" y="675"/>
                </a:cubicBezTo>
                <a:cubicBezTo>
                  <a:pt x="714" y="675"/>
                  <a:pt x="722" y="682"/>
                  <a:pt x="722" y="691"/>
                </a:cubicBezTo>
                <a:lnTo>
                  <a:pt x="722" y="763"/>
                </a:lnTo>
                <a:lnTo>
                  <a:pt x="786" y="699"/>
                </a:lnTo>
                <a:lnTo>
                  <a:pt x="753" y="666"/>
                </a:lnTo>
                <a:cubicBezTo>
                  <a:pt x="747" y="660"/>
                  <a:pt x="747" y="649"/>
                  <a:pt x="753" y="643"/>
                </a:cubicBezTo>
                <a:cubicBezTo>
                  <a:pt x="756" y="639"/>
                  <a:pt x="761" y="638"/>
                  <a:pt x="765" y="638"/>
                </a:cubicBezTo>
                <a:lnTo>
                  <a:pt x="819" y="638"/>
                </a:lnTo>
                <a:lnTo>
                  <a:pt x="819" y="409"/>
                </a:lnTo>
                <a:cubicBezTo>
                  <a:pt x="819" y="400"/>
                  <a:pt x="826" y="392"/>
                  <a:pt x="835" y="392"/>
                </a:cubicBezTo>
                <a:lnTo>
                  <a:pt x="958" y="392"/>
                </a:lnTo>
                <a:lnTo>
                  <a:pt x="958" y="339"/>
                </a:lnTo>
                <a:lnTo>
                  <a:pt x="906" y="287"/>
                </a:lnTo>
                <a:cubicBezTo>
                  <a:pt x="901" y="288"/>
                  <a:pt x="895" y="289"/>
                  <a:pt x="888" y="288"/>
                </a:cubicBezTo>
                <a:cubicBezTo>
                  <a:pt x="874" y="287"/>
                  <a:pt x="856" y="282"/>
                  <a:pt x="841" y="266"/>
                </a:cubicBezTo>
                <a:cubicBezTo>
                  <a:pt x="828" y="254"/>
                  <a:pt x="820" y="237"/>
                  <a:pt x="819" y="219"/>
                </a:cubicBezTo>
                <a:cubicBezTo>
                  <a:pt x="818" y="208"/>
                  <a:pt x="820" y="199"/>
                  <a:pt x="823" y="192"/>
                </a:cubicBezTo>
                <a:cubicBezTo>
                  <a:pt x="826" y="187"/>
                  <a:pt x="828" y="183"/>
                  <a:pt x="834" y="181"/>
                </a:cubicBezTo>
                <a:cubicBezTo>
                  <a:pt x="843" y="177"/>
                  <a:pt x="857" y="174"/>
                  <a:pt x="873" y="177"/>
                </a:cubicBezTo>
                <a:cubicBezTo>
                  <a:pt x="885" y="180"/>
                  <a:pt x="898" y="186"/>
                  <a:pt x="910" y="198"/>
                </a:cubicBezTo>
                <a:cubicBezTo>
                  <a:pt x="922" y="211"/>
                  <a:pt x="930" y="227"/>
                  <a:pt x="931" y="245"/>
                </a:cubicBezTo>
                <a:cubicBezTo>
                  <a:pt x="932" y="252"/>
                  <a:pt x="931" y="258"/>
                  <a:pt x="930" y="263"/>
                </a:cubicBezTo>
                <a:lnTo>
                  <a:pt x="958" y="292"/>
                </a:lnTo>
                <a:lnTo>
                  <a:pt x="958" y="189"/>
                </a:lnTo>
                <a:cubicBezTo>
                  <a:pt x="947" y="183"/>
                  <a:pt x="934" y="172"/>
                  <a:pt x="924" y="156"/>
                </a:cubicBezTo>
                <a:cubicBezTo>
                  <a:pt x="914" y="142"/>
                  <a:pt x="907" y="122"/>
                  <a:pt x="907" y="97"/>
                </a:cubicBezTo>
                <a:cubicBezTo>
                  <a:pt x="907" y="73"/>
                  <a:pt x="914" y="53"/>
                  <a:pt x="924" y="38"/>
                </a:cubicBezTo>
                <a:cubicBezTo>
                  <a:pt x="940" y="13"/>
                  <a:pt x="966" y="0"/>
                  <a:pt x="975" y="0"/>
                </a:cubicBezTo>
                <a:cubicBezTo>
                  <a:pt x="984" y="0"/>
                  <a:pt x="1010" y="13"/>
                  <a:pt x="1026" y="38"/>
                </a:cubicBezTo>
                <a:cubicBezTo>
                  <a:pt x="1035" y="53"/>
                  <a:pt x="1043" y="73"/>
                  <a:pt x="1043" y="97"/>
                </a:cubicBezTo>
                <a:cubicBezTo>
                  <a:pt x="1043" y="122"/>
                  <a:pt x="1035" y="142"/>
                  <a:pt x="1026" y="156"/>
                </a:cubicBezTo>
                <a:cubicBezTo>
                  <a:pt x="1016" y="172"/>
                  <a:pt x="1002" y="183"/>
                  <a:pt x="991" y="189"/>
                </a:cubicBezTo>
                <a:lnTo>
                  <a:pt x="991" y="292"/>
                </a:lnTo>
                <a:lnTo>
                  <a:pt x="1020" y="263"/>
                </a:lnTo>
                <a:cubicBezTo>
                  <a:pt x="1018" y="255"/>
                  <a:pt x="1017" y="245"/>
                  <a:pt x="1020" y="234"/>
                </a:cubicBezTo>
                <a:cubicBezTo>
                  <a:pt x="1022" y="222"/>
                  <a:pt x="1028" y="209"/>
                  <a:pt x="1040" y="198"/>
                </a:cubicBezTo>
                <a:cubicBezTo>
                  <a:pt x="1056" y="182"/>
                  <a:pt x="1073" y="177"/>
                  <a:pt x="1087" y="176"/>
                </a:cubicBezTo>
                <a:cubicBezTo>
                  <a:pt x="1103" y="175"/>
                  <a:pt x="1118" y="180"/>
                  <a:pt x="1122" y="185"/>
                </a:cubicBezTo>
                <a:cubicBezTo>
                  <a:pt x="1126" y="189"/>
                  <a:pt x="1132" y="203"/>
                  <a:pt x="1131" y="219"/>
                </a:cubicBezTo>
                <a:cubicBezTo>
                  <a:pt x="1130" y="233"/>
                  <a:pt x="1125" y="250"/>
                  <a:pt x="1110" y="265"/>
                </a:cubicBezTo>
                <a:cubicBezTo>
                  <a:pt x="1101" y="276"/>
                  <a:pt x="1085" y="284"/>
                  <a:pt x="1072" y="287"/>
                </a:cubicBezTo>
                <a:cubicBezTo>
                  <a:pt x="1062" y="289"/>
                  <a:pt x="1052" y="288"/>
                  <a:pt x="1043" y="287"/>
                </a:cubicBezTo>
                <a:lnTo>
                  <a:pt x="991" y="339"/>
                </a:lnTo>
                <a:lnTo>
                  <a:pt x="991" y="392"/>
                </a:lnTo>
                <a:lnTo>
                  <a:pt x="1114" y="392"/>
                </a:lnTo>
                <a:cubicBezTo>
                  <a:pt x="1123" y="392"/>
                  <a:pt x="1131" y="399"/>
                  <a:pt x="1131" y="409"/>
                </a:cubicBezTo>
                <a:lnTo>
                  <a:pt x="1131" y="498"/>
                </a:lnTo>
                <a:cubicBezTo>
                  <a:pt x="1131" y="507"/>
                  <a:pt x="1123" y="514"/>
                  <a:pt x="1114" y="514"/>
                </a:cubicBezTo>
                <a:cubicBezTo>
                  <a:pt x="1104" y="514"/>
                  <a:pt x="1098" y="507"/>
                  <a:pt x="1098" y="498"/>
                </a:cubicBezTo>
                <a:lnTo>
                  <a:pt x="1098" y="425"/>
                </a:lnTo>
                <a:lnTo>
                  <a:pt x="852" y="425"/>
                </a:lnTo>
                <a:lnTo>
                  <a:pt x="852" y="638"/>
                </a:lnTo>
                <a:lnTo>
                  <a:pt x="932" y="638"/>
                </a:lnTo>
                <a:cubicBezTo>
                  <a:pt x="941" y="638"/>
                  <a:pt x="949" y="645"/>
                  <a:pt x="949" y="654"/>
                </a:cubicBezTo>
                <a:lnTo>
                  <a:pt x="949" y="822"/>
                </a:lnTo>
                <a:cubicBezTo>
                  <a:pt x="949" y="831"/>
                  <a:pt x="941" y="838"/>
                  <a:pt x="932" y="838"/>
                </a:cubicBezTo>
                <a:cubicBezTo>
                  <a:pt x="928" y="838"/>
                  <a:pt x="923" y="836"/>
                  <a:pt x="920" y="833"/>
                </a:cubicBezTo>
                <a:lnTo>
                  <a:pt x="888" y="801"/>
                </a:lnTo>
                <a:lnTo>
                  <a:pt x="852" y="837"/>
                </a:lnTo>
                <a:lnTo>
                  <a:pt x="852" y="1037"/>
                </a:lnTo>
                <a:lnTo>
                  <a:pt x="1098" y="1037"/>
                </a:lnTo>
                <a:lnTo>
                  <a:pt x="1098" y="573"/>
                </a:lnTo>
                <a:cubicBezTo>
                  <a:pt x="1098" y="564"/>
                  <a:pt x="1104" y="556"/>
                  <a:pt x="1114" y="556"/>
                </a:cubicBezTo>
                <a:cubicBezTo>
                  <a:pt x="1123" y="556"/>
                  <a:pt x="1131" y="564"/>
                  <a:pt x="1131" y="573"/>
                </a:cubicBezTo>
                <a:lnTo>
                  <a:pt x="1131" y="1052"/>
                </a:lnTo>
                <a:cubicBezTo>
                  <a:pt x="1131" y="1061"/>
                  <a:pt x="1124" y="1070"/>
                  <a:pt x="1114" y="1070"/>
                </a:cubicBezTo>
                <a:lnTo>
                  <a:pt x="835" y="1070"/>
                </a:lnTo>
                <a:cubicBezTo>
                  <a:pt x="826" y="1070"/>
                  <a:pt x="819" y="1062"/>
                  <a:pt x="819" y="1053"/>
                </a:cubicBezTo>
                <a:lnTo>
                  <a:pt x="819" y="870"/>
                </a:lnTo>
                <a:lnTo>
                  <a:pt x="722" y="967"/>
                </a:lnTo>
                <a:lnTo>
                  <a:pt x="722" y="1053"/>
                </a:lnTo>
                <a:cubicBezTo>
                  <a:pt x="722" y="1062"/>
                  <a:pt x="714" y="1070"/>
                  <a:pt x="705" y="1070"/>
                </a:cubicBezTo>
                <a:lnTo>
                  <a:pt x="426" y="1070"/>
                </a:lnTo>
                <a:cubicBezTo>
                  <a:pt x="417" y="1070"/>
                  <a:pt x="409" y="1062"/>
                  <a:pt x="409" y="1053"/>
                </a:cubicBezTo>
                <a:lnTo>
                  <a:pt x="409" y="527"/>
                </a:lnTo>
                <a:cubicBezTo>
                  <a:pt x="409" y="518"/>
                  <a:pt x="417" y="510"/>
                  <a:pt x="426" y="510"/>
                </a:cubicBezTo>
                <a:lnTo>
                  <a:pt x="549" y="510"/>
                </a:lnTo>
                <a:lnTo>
                  <a:pt x="549" y="478"/>
                </a:lnTo>
                <a:moveTo>
                  <a:pt x="1098" y="208"/>
                </a:moveTo>
                <a:cubicBezTo>
                  <a:pt x="1098" y="208"/>
                  <a:pt x="1095" y="208"/>
                  <a:pt x="1089" y="209"/>
                </a:cubicBezTo>
                <a:cubicBezTo>
                  <a:pt x="1082" y="209"/>
                  <a:pt x="1072" y="212"/>
                  <a:pt x="1063" y="221"/>
                </a:cubicBezTo>
                <a:cubicBezTo>
                  <a:pt x="1057" y="228"/>
                  <a:pt x="1053" y="235"/>
                  <a:pt x="1052" y="241"/>
                </a:cubicBezTo>
                <a:cubicBezTo>
                  <a:pt x="1050" y="250"/>
                  <a:pt x="1050" y="255"/>
                  <a:pt x="1050" y="256"/>
                </a:cubicBezTo>
                <a:cubicBezTo>
                  <a:pt x="1052" y="257"/>
                  <a:pt x="1064" y="255"/>
                  <a:pt x="1065" y="255"/>
                </a:cubicBezTo>
                <a:cubicBezTo>
                  <a:pt x="1071" y="253"/>
                  <a:pt x="1079" y="250"/>
                  <a:pt x="1085" y="243"/>
                </a:cubicBezTo>
                <a:cubicBezTo>
                  <a:pt x="1092" y="236"/>
                  <a:pt x="1097" y="227"/>
                  <a:pt x="1098" y="217"/>
                </a:cubicBezTo>
                <a:cubicBezTo>
                  <a:pt x="1098" y="211"/>
                  <a:pt x="1098" y="208"/>
                  <a:pt x="1098" y="208"/>
                </a:cubicBezTo>
                <a:moveTo>
                  <a:pt x="442" y="348"/>
                </a:moveTo>
                <a:cubicBezTo>
                  <a:pt x="443" y="362"/>
                  <a:pt x="444" y="372"/>
                  <a:pt x="455" y="383"/>
                </a:cubicBezTo>
                <a:cubicBezTo>
                  <a:pt x="462" y="389"/>
                  <a:pt x="469" y="393"/>
                  <a:pt x="475" y="394"/>
                </a:cubicBezTo>
                <a:cubicBezTo>
                  <a:pt x="484" y="396"/>
                  <a:pt x="489" y="396"/>
                  <a:pt x="490" y="396"/>
                </a:cubicBezTo>
                <a:cubicBezTo>
                  <a:pt x="490" y="395"/>
                  <a:pt x="490" y="392"/>
                  <a:pt x="489" y="387"/>
                </a:cubicBezTo>
                <a:cubicBezTo>
                  <a:pt x="489" y="379"/>
                  <a:pt x="486" y="370"/>
                  <a:pt x="477" y="361"/>
                </a:cubicBezTo>
                <a:cubicBezTo>
                  <a:pt x="466" y="350"/>
                  <a:pt x="457" y="349"/>
                  <a:pt x="442" y="348"/>
                </a:cubicBezTo>
                <a:moveTo>
                  <a:pt x="851" y="208"/>
                </a:moveTo>
                <a:cubicBezTo>
                  <a:pt x="852" y="223"/>
                  <a:pt x="853" y="232"/>
                  <a:pt x="864" y="243"/>
                </a:cubicBezTo>
                <a:cubicBezTo>
                  <a:pt x="871" y="250"/>
                  <a:pt x="880" y="255"/>
                  <a:pt x="890" y="255"/>
                </a:cubicBezTo>
                <a:cubicBezTo>
                  <a:pt x="896" y="256"/>
                  <a:pt x="899" y="256"/>
                  <a:pt x="899" y="256"/>
                </a:cubicBezTo>
                <a:cubicBezTo>
                  <a:pt x="899" y="256"/>
                  <a:pt x="899" y="253"/>
                  <a:pt x="898" y="247"/>
                </a:cubicBezTo>
                <a:cubicBezTo>
                  <a:pt x="898" y="239"/>
                  <a:pt x="895" y="230"/>
                  <a:pt x="886" y="221"/>
                </a:cubicBezTo>
                <a:cubicBezTo>
                  <a:pt x="880" y="215"/>
                  <a:pt x="864" y="209"/>
                  <a:pt x="851" y="208"/>
                </a:cubicBezTo>
                <a:moveTo>
                  <a:pt x="589" y="196"/>
                </a:moveTo>
                <a:cubicBezTo>
                  <a:pt x="579" y="180"/>
                  <a:pt x="567" y="173"/>
                  <a:pt x="565" y="173"/>
                </a:cubicBezTo>
                <a:cubicBezTo>
                  <a:pt x="562" y="173"/>
                  <a:pt x="552" y="180"/>
                  <a:pt x="542" y="196"/>
                </a:cubicBezTo>
                <a:cubicBezTo>
                  <a:pt x="536" y="206"/>
                  <a:pt x="531" y="220"/>
                  <a:pt x="531" y="237"/>
                </a:cubicBezTo>
                <a:cubicBezTo>
                  <a:pt x="531" y="254"/>
                  <a:pt x="536" y="268"/>
                  <a:pt x="542" y="278"/>
                </a:cubicBezTo>
                <a:cubicBezTo>
                  <a:pt x="552" y="294"/>
                  <a:pt x="562" y="301"/>
                  <a:pt x="565" y="301"/>
                </a:cubicBezTo>
                <a:cubicBezTo>
                  <a:pt x="567" y="301"/>
                  <a:pt x="579" y="294"/>
                  <a:pt x="589" y="278"/>
                </a:cubicBezTo>
                <a:cubicBezTo>
                  <a:pt x="595" y="268"/>
                  <a:pt x="600" y="254"/>
                  <a:pt x="600" y="237"/>
                </a:cubicBezTo>
                <a:cubicBezTo>
                  <a:pt x="600" y="220"/>
                  <a:pt x="595" y="206"/>
                  <a:pt x="589" y="196"/>
                </a:cubicBezTo>
                <a:moveTo>
                  <a:pt x="998" y="56"/>
                </a:moveTo>
                <a:cubicBezTo>
                  <a:pt x="988" y="41"/>
                  <a:pt x="978" y="33"/>
                  <a:pt x="975" y="33"/>
                </a:cubicBezTo>
                <a:cubicBezTo>
                  <a:pt x="972" y="33"/>
                  <a:pt x="961" y="41"/>
                  <a:pt x="952" y="56"/>
                </a:cubicBezTo>
                <a:cubicBezTo>
                  <a:pt x="945" y="66"/>
                  <a:pt x="940" y="80"/>
                  <a:pt x="940" y="97"/>
                </a:cubicBezTo>
                <a:cubicBezTo>
                  <a:pt x="940" y="115"/>
                  <a:pt x="945" y="128"/>
                  <a:pt x="952" y="139"/>
                </a:cubicBezTo>
                <a:cubicBezTo>
                  <a:pt x="961" y="154"/>
                  <a:pt x="972" y="161"/>
                  <a:pt x="975" y="161"/>
                </a:cubicBezTo>
                <a:cubicBezTo>
                  <a:pt x="978" y="161"/>
                  <a:pt x="988" y="154"/>
                  <a:pt x="998" y="139"/>
                </a:cubicBezTo>
                <a:cubicBezTo>
                  <a:pt x="1004" y="128"/>
                  <a:pt x="1009" y="115"/>
                  <a:pt x="1009" y="97"/>
                </a:cubicBezTo>
                <a:cubicBezTo>
                  <a:pt x="1009" y="80"/>
                  <a:pt x="1004" y="66"/>
                  <a:pt x="998" y="56"/>
                </a:cubicBezTo>
                <a:moveTo>
                  <a:pt x="178" y="428"/>
                </a:moveTo>
                <a:cubicBezTo>
                  <a:pt x="169" y="413"/>
                  <a:pt x="158" y="407"/>
                  <a:pt x="156" y="407"/>
                </a:cubicBezTo>
                <a:cubicBezTo>
                  <a:pt x="153" y="407"/>
                  <a:pt x="144" y="413"/>
                  <a:pt x="135" y="428"/>
                </a:cubicBezTo>
                <a:cubicBezTo>
                  <a:pt x="129" y="437"/>
                  <a:pt x="124" y="451"/>
                  <a:pt x="124" y="467"/>
                </a:cubicBezTo>
                <a:cubicBezTo>
                  <a:pt x="124" y="484"/>
                  <a:pt x="129" y="496"/>
                  <a:pt x="135" y="506"/>
                </a:cubicBezTo>
                <a:cubicBezTo>
                  <a:pt x="144" y="520"/>
                  <a:pt x="153" y="527"/>
                  <a:pt x="156" y="527"/>
                </a:cubicBezTo>
                <a:cubicBezTo>
                  <a:pt x="158" y="527"/>
                  <a:pt x="169" y="520"/>
                  <a:pt x="178" y="506"/>
                </a:cubicBezTo>
                <a:cubicBezTo>
                  <a:pt x="184" y="496"/>
                  <a:pt x="188" y="484"/>
                  <a:pt x="188" y="467"/>
                </a:cubicBezTo>
                <a:cubicBezTo>
                  <a:pt x="188" y="451"/>
                  <a:pt x="184" y="437"/>
                  <a:pt x="178" y="428"/>
                </a:cubicBezTo>
                <a:moveTo>
                  <a:pt x="689" y="1000"/>
                </a:moveTo>
                <a:lnTo>
                  <a:pt x="652" y="1037"/>
                </a:lnTo>
                <a:lnTo>
                  <a:pt x="689" y="1037"/>
                </a:lnTo>
                <a:lnTo>
                  <a:pt x="689" y="1000"/>
                </a:lnTo>
                <a:moveTo>
                  <a:pt x="821" y="710"/>
                </a:moveTo>
                <a:lnTo>
                  <a:pt x="495" y="1037"/>
                </a:lnTo>
                <a:lnTo>
                  <a:pt x="605" y="1037"/>
                </a:lnTo>
                <a:lnTo>
                  <a:pt x="876" y="765"/>
                </a:lnTo>
                <a:cubicBezTo>
                  <a:pt x="883" y="759"/>
                  <a:pt x="893" y="759"/>
                  <a:pt x="899" y="765"/>
                </a:cubicBezTo>
                <a:lnTo>
                  <a:pt x="916" y="782"/>
                </a:lnTo>
                <a:lnTo>
                  <a:pt x="916" y="671"/>
                </a:lnTo>
                <a:lnTo>
                  <a:pt x="805" y="671"/>
                </a:lnTo>
                <a:lnTo>
                  <a:pt x="821" y="687"/>
                </a:lnTo>
                <a:cubicBezTo>
                  <a:pt x="828" y="693"/>
                  <a:pt x="828" y="704"/>
                  <a:pt x="821" y="71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6" name="Google Shape;806;p46"/>
          <p:cNvSpPr/>
          <p:nvPr/>
        </p:nvSpPr>
        <p:spPr>
          <a:xfrm>
            <a:off x="888311" y="3999270"/>
            <a:ext cx="263880" cy="407160"/>
          </a:xfrm>
          <a:custGeom>
            <a:rect b="b" l="l" r="r" t="t"/>
            <a:pathLst>
              <a:path extrusionOk="0" h="1131" w="733">
                <a:moveTo>
                  <a:pt x="33" y="975"/>
                </a:moveTo>
                <a:cubicBezTo>
                  <a:pt x="33" y="984"/>
                  <a:pt x="26" y="991"/>
                  <a:pt x="17" y="991"/>
                </a:cubicBezTo>
                <a:cubicBezTo>
                  <a:pt x="8" y="991"/>
                  <a:pt x="0" y="984"/>
                  <a:pt x="0" y="975"/>
                </a:cubicBezTo>
                <a:lnTo>
                  <a:pt x="0" y="171"/>
                </a:lnTo>
                <a:cubicBezTo>
                  <a:pt x="0" y="161"/>
                  <a:pt x="8" y="154"/>
                  <a:pt x="17" y="154"/>
                </a:cubicBezTo>
                <a:lnTo>
                  <a:pt x="152" y="154"/>
                </a:lnTo>
                <a:lnTo>
                  <a:pt x="152" y="86"/>
                </a:lnTo>
                <a:cubicBezTo>
                  <a:pt x="152" y="77"/>
                  <a:pt x="159" y="70"/>
                  <a:pt x="168" y="70"/>
                </a:cubicBezTo>
                <a:lnTo>
                  <a:pt x="282" y="70"/>
                </a:lnTo>
                <a:cubicBezTo>
                  <a:pt x="285" y="52"/>
                  <a:pt x="294" y="37"/>
                  <a:pt x="305" y="25"/>
                </a:cubicBezTo>
                <a:cubicBezTo>
                  <a:pt x="321" y="9"/>
                  <a:pt x="343" y="0"/>
                  <a:pt x="367" y="0"/>
                </a:cubicBezTo>
                <a:cubicBezTo>
                  <a:pt x="391" y="0"/>
                  <a:pt x="412" y="9"/>
                  <a:pt x="428" y="25"/>
                </a:cubicBezTo>
                <a:cubicBezTo>
                  <a:pt x="440" y="37"/>
                  <a:pt x="448" y="52"/>
                  <a:pt x="452" y="70"/>
                </a:cubicBezTo>
                <a:lnTo>
                  <a:pt x="565" y="70"/>
                </a:lnTo>
                <a:cubicBezTo>
                  <a:pt x="574" y="70"/>
                  <a:pt x="581" y="77"/>
                  <a:pt x="581" y="86"/>
                </a:cubicBezTo>
                <a:lnTo>
                  <a:pt x="581" y="154"/>
                </a:lnTo>
                <a:lnTo>
                  <a:pt x="716" y="154"/>
                </a:lnTo>
                <a:cubicBezTo>
                  <a:pt x="726" y="154"/>
                  <a:pt x="733" y="161"/>
                  <a:pt x="733" y="171"/>
                </a:cubicBezTo>
                <a:lnTo>
                  <a:pt x="733" y="1114"/>
                </a:lnTo>
                <a:cubicBezTo>
                  <a:pt x="733" y="1123"/>
                  <a:pt x="726" y="1131"/>
                  <a:pt x="716" y="1131"/>
                </a:cubicBezTo>
                <a:lnTo>
                  <a:pt x="17" y="1131"/>
                </a:lnTo>
                <a:cubicBezTo>
                  <a:pt x="8" y="1131"/>
                  <a:pt x="0" y="1123"/>
                  <a:pt x="0" y="1114"/>
                </a:cubicBezTo>
                <a:lnTo>
                  <a:pt x="0" y="1050"/>
                </a:lnTo>
                <a:cubicBezTo>
                  <a:pt x="0" y="1040"/>
                  <a:pt x="8" y="1033"/>
                  <a:pt x="17" y="1033"/>
                </a:cubicBezTo>
                <a:cubicBezTo>
                  <a:pt x="26" y="1033"/>
                  <a:pt x="33" y="1040"/>
                  <a:pt x="33" y="1050"/>
                </a:cubicBezTo>
                <a:lnTo>
                  <a:pt x="33" y="1097"/>
                </a:lnTo>
                <a:lnTo>
                  <a:pt x="700" y="1097"/>
                </a:lnTo>
                <a:lnTo>
                  <a:pt x="700" y="187"/>
                </a:lnTo>
                <a:lnTo>
                  <a:pt x="509" y="187"/>
                </a:lnTo>
                <a:lnTo>
                  <a:pt x="509" y="221"/>
                </a:lnTo>
                <a:lnTo>
                  <a:pt x="635" y="221"/>
                </a:lnTo>
                <a:cubicBezTo>
                  <a:pt x="644" y="221"/>
                  <a:pt x="651" y="228"/>
                  <a:pt x="651" y="237"/>
                </a:cubicBezTo>
                <a:lnTo>
                  <a:pt x="651" y="302"/>
                </a:lnTo>
                <a:cubicBezTo>
                  <a:pt x="651" y="311"/>
                  <a:pt x="644" y="318"/>
                  <a:pt x="635" y="318"/>
                </a:cubicBezTo>
                <a:cubicBezTo>
                  <a:pt x="626" y="318"/>
                  <a:pt x="618" y="311"/>
                  <a:pt x="618" y="302"/>
                </a:cubicBezTo>
                <a:lnTo>
                  <a:pt x="618" y="254"/>
                </a:lnTo>
                <a:lnTo>
                  <a:pt x="509" y="254"/>
                </a:lnTo>
                <a:lnTo>
                  <a:pt x="509" y="271"/>
                </a:lnTo>
                <a:cubicBezTo>
                  <a:pt x="509" y="287"/>
                  <a:pt x="503" y="302"/>
                  <a:pt x="492" y="313"/>
                </a:cubicBezTo>
                <a:cubicBezTo>
                  <a:pt x="481" y="324"/>
                  <a:pt x="466" y="330"/>
                  <a:pt x="450" y="330"/>
                </a:cubicBezTo>
                <a:lnTo>
                  <a:pt x="283" y="330"/>
                </a:lnTo>
                <a:cubicBezTo>
                  <a:pt x="267" y="330"/>
                  <a:pt x="252" y="324"/>
                  <a:pt x="241" y="313"/>
                </a:cubicBezTo>
                <a:cubicBezTo>
                  <a:pt x="230" y="302"/>
                  <a:pt x="224" y="287"/>
                  <a:pt x="224" y="271"/>
                </a:cubicBezTo>
                <a:lnTo>
                  <a:pt x="224" y="254"/>
                </a:lnTo>
                <a:lnTo>
                  <a:pt x="115" y="254"/>
                </a:lnTo>
                <a:lnTo>
                  <a:pt x="115" y="1031"/>
                </a:lnTo>
                <a:lnTo>
                  <a:pt x="618" y="1031"/>
                </a:lnTo>
                <a:lnTo>
                  <a:pt x="618" y="377"/>
                </a:lnTo>
                <a:cubicBezTo>
                  <a:pt x="618" y="367"/>
                  <a:pt x="626" y="360"/>
                  <a:pt x="635" y="360"/>
                </a:cubicBezTo>
                <a:cubicBezTo>
                  <a:pt x="644" y="360"/>
                  <a:pt x="651" y="367"/>
                  <a:pt x="651" y="377"/>
                </a:cubicBezTo>
                <a:lnTo>
                  <a:pt x="651" y="1047"/>
                </a:lnTo>
                <a:cubicBezTo>
                  <a:pt x="651" y="1057"/>
                  <a:pt x="644" y="1064"/>
                  <a:pt x="635" y="1064"/>
                </a:cubicBezTo>
                <a:lnTo>
                  <a:pt x="99" y="1064"/>
                </a:lnTo>
                <a:cubicBezTo>
                  <a:pt x="89" y="1064"/>
                  <a:pt x="82" y="1057"/>
                  <a:pt x="82" y="1047"/>
                </a:cubicBezTo>
                <a:lnTo>
                  <a:pt x="82" y="237"/>
                </a:lnTo>
                <a:cubicBezTo>
                  <a:pt x="82" y="228"/>
                  <a:pt x="89" y="221"/>
                  <a:pt x="99" y="221"/>
                </a:cubicBezTo>
                <a:lnTo>
                  <a:pt x="224" y="221"/>
                </a:lnTo>
                <a:lnTo>
                  <a:pt x="224" y="187"/>
                </a:lnTo>
                <a:lnTo>
                  <a:pt x="33" y="187"/>
                </a:lnTo>
                <a:lnTo>
                  <a:pt x="33" y="975"/>
                </a:lnTo>
                <a:moveTo>
                  <a:pt x="337" y="580"/>
                </a:moveTo>
                <a:cubicBezTo>
                  <a:pt x="338" y="589"/>
                  <a:pt x="332" y="597"/>
                  <a:pt x="323" y="599"/>
                </a:cubicBezTo>
                <a:cubicBezTo>
                  <a:pt x="314" y="600"/>
                  <a:pt x="305" y="594"/>
                  <a:pt x="304" y="585"/>
                </a:cubicBezTo>
                <a:lnTo>
                  <a:pt x="297" y="533"/>
                </a:lnTo>
                <a:cubicBezTo>
                  <a:pt x="295" y="524"/>
                  <a:pt x="302" y="516"/>
                  <a:pt x="311" y="515"/>
                </a:cubicBezTo>
                <a:lnTo>
                  <a:pt x="360" y="506"/>
                </a:lnTo>
                <a:cubicBezTo>
                  <a:pt x="369" y="504"/>
                  <a:pt x="377" y="510"/>
                  <a:pt x="379" y="519"/>
                </a:cubicBezTo>
                <a:cubicBezTo>
                  <a:pt x="381" y="528"/>
                  <a:pt x="375" y="536"/>
                  <a:pt x="366" y="538"/>
                </a:cubicBezTo>
                <a:lnTo>
                  <a:pt x="354" y="540"/>
                </a:lnTo>
                <a:lnTo>
                  <a:pt x="467" y="621"/>
                </a:lnTo>
                <a:cubicBezTo>
                  <a:pt x="479" y="611"/>
                  <a:pt x="495" y="604"/>
                  <a:pt x="512" y="604"/>
                </a:cubicBezTo>
                <a:cubicBezTo>
                  <a:pt x="532" y="604"/>
                  <a:pt x="549" y="612"/>
                  <a:pt x="562" y="625"/>
                </a:cubicBezTo>
                <a:cubicBezTo>
                  <a:pt x="575" y="638"/>
                  <a:pt x="583" y="655"/>
                  <a:pt x="583" y="674"/>
                </a:cubicBezTo>
                <a:cubicBezTo>
                  <a:pt x="583" y="694"/>
                  <a:pt x="575" y="711"/>
                  <a:pt x="562" y="724"/>
                </a:cubicBezTo>
                <a:cubicBezTo>
                  <a:pt x="549" y="737"/>
                  <a:pt x="531" y="745"/>
                  <a:pt x="512" y="745"/>
                </a:cubicBezTo>
                <a:cubicBezTo>
                  <a:pt x="492" y="745"/>
                  <a:pt x="476" y="737"/>
                  <a:pt x="463" y="724"/>
                </a:cubicBezTo>
                <a:cubicBezTo>
                  <a:pt x="450" y="711"/>
                  <a:pt x="442" y="694"/>
                  <a:pt x="442" y="674"/>
                </a:cubicBezTo>
                <a:cubicBezTo>
                  <a:pt x="442" y="665"/>
                  <a:pt x="444" y="656"/>
                  <a:pt x="447" y="648"/>
                </a:cubicBezTo>
                <a:lnTo>
                  <a:pt x="335" y="567"/>
                </a:lnTo>
                <a:lnTo>
                  <a:pt x="337" y="580"/>
                </a:lnTo>
                <a:moveTo>
                  <a:pt x="366" y="750"/>
                </a:moveTo>
                <a:cubicBezTo>
                  <a:pt x="356" y="748"/>
                  <a:pt x="350" y="740"/>
                  <a:pt x="352" y="731"/>
                </a:cubicBezTo>
                <a:cubicBezTo>
                  <a:pt x="353" y="722"/>
                  <a:pt x="361" y="716"/>
                  <a:pt x="371" y="717"/>
                </a:cubicBezTo>
                <a:lnTo>
                  <a:pt x="422" y="725"/>
                </a:lnTo>
                <a:cubicBezTo>
                  <a:pt x="431" y="727"/>
                  <a:pt x="437" y="735"/>
                  <a:pt x="436" y="744"/>
                </a:cubicBezTo>
                <a:lnTo>
                  <a:pt x="430" y="794"/>
                </a:lnTo>
                <a:cubicBezTo>
                  <a:pt x="429" y="803"/>
                  <a:pt x="420" y="809"/>
                  <a:pt x="411" y="808"/>
                </a:cubicBezTo>
                <a:cubicBezTo>
                  <a:pt x="401" y="807"/>
                  <a:pt x="396" y="799"/>
                  <a:pt x="397" y="790"/>
                </a:cubicBezTo>
                <a:lnTo>
                  <a:pt x="398" y="777"/>
                </a:lnTo>
                <a:lnTo>
                  <a:pt x="286" y="858"/>
                </a:lnTo>
                <a:cubicBezTo>
                  <a:pt x="289" y="866"/>
                  <a:pt x="291" y="875"/>
                  <a:pt x="291" y="885"/>
                </a:cubicBezTo>
                <a:cubicBezTo>
                  <a:pt x="291" y="904"/>
                  <a:pt x="283" y="922"/>
                  <a:pt x="270" y="934"/>
                </a:cubicBezTo>
                <a:cubicBezTo>
                  <a:pt x="258" y="947"/>
                  <a:pt x="240" y="955"/>
                  <a:pt x="221" y="955"/>
                </a:cubicBezTo>
                <a:cubicBezTo>
                  <a:pt x="201" y="955"/>
                  <a:pt x="184" y="947"/>
                  <a:pt x="171" y="934"/>
                </a:cubicBezTo>
                <a:cubicBezTo>
                  <a:pt x="158" y="922"/>
                  <a:pt x="151" y="905"/>
                  <a:pt x="151" y="885"/>
                </a:cubicBezTo>
                <a:cubicBezTo>
                  <a:pt x="151" y="866"/>
                  <a:pt x="158" y="848"/>
                  <a:pt x="171" y="835"/>
                </a:cubicBezTo>
                <a:cubicBezTo>
                  <a:pt x="184" y="822"/>
                  <a:pt x="201" y="814"/>
                  <a:pt x="221" y="814"/>
                </a:cubicBezTo>
                <a:cubicBezTo>
                  <a:pt x="238" y="814"/>
                  <a:pt x="254" y="821"/>
                  <a:pt x="267" y="831"/>
                </a:cubicBezTo>
                <a:lnTo>
                  <a:pt x="377" y="751"/>
                </a:lnTo>
                <a:lnTo>
                  <a:pt x="366" y="750"/>
                </a:lnTo>
                <a:moveTo>
                  <a:pt x="247" y="858"/>
                </a:moveTo>
                <a:cubicBezTo>
                  <a:pt x="240" y="852"/>
                  <a:pt x="231" y="848"/>
                  <a:pt x="221" y="848"/>
                </a:cubicBezTo>
                <a:cubicBezTo>
                  <a:pt x="211" y="848"/>
                  <a:pt x="201" y="852"/>
                  <a:pt x="195" y="858"/>
                </a:cubicBezTo>
                <a:cubicBezTo>
                  <a:pt x="188" y="865"/>
                  <a:pt x="184" y="875"/>
                  <a:pt x="184" y="885"/>
                </a:cubicBezTo>
                <a:cubicBezTo>
                  <a:pt x="184" y="896"/>
                  <a:pt x="188" y="905"/>
                  <a:pt x="195" y="911"/>
                </a:cubicBezTo>
                <a:cubicBezTo>
                  <a:pt x="201" y="918"/>
                  <a:pt x="211" y="922"/>
                  <a:pt x="221" y="922"/>
                </a:cubicBezTo>
                <a:cubicBezTo>
                  <a:pt x="231" y="922"/>
                  <a:pt x="240" y="918"/>
                  <a:pt x="247" y="911"/>
                </a:cubicBezTo>
                <a:cubicBezTo>
                  <a:pt x="254" y="905"/>
                  <a:pt x="258" y="896"/>
                  <a:pt x="258" y="885"/>
                </a:cubicBezTo>
                <a:cubicBezTo>
                  <a:pt x="258" y="875"/>
                  <a:pt x="254" y="865"/>
                  <a:pt x="247" y="858"/>
                </a:cubicBezTo>
                <a:moveTo>
                  <a:pt x="539" y="648"/>
                </a:moveTo>
                <a:cubicBezTo>
                  <a:pt x="532" y="642"/>
                  <a:pt x="522" y="637"/>
                  <a:pt x="512" y="637"/>
                </a:cubicBezTo>
                <a:cubicBezTo>
                  <a:pt x="501" y="637"/>
                  <a:pt x="492" y="642"/>
                  <a:pt x="486" y="648"/>
                </a:cubicBezTo>
                <a:cubicBezTo>
                  <a:pt x="479" y="655"/>
                  <a:pt x="475" y="664"/>
                  <a:pt x="475" y="674"/>
                </a:cubicBezTo>
                <a:cubicBezTo>
                  <a:pt x="475" y="685"/>
                  <a:pt x="479" y="695"/>
                  <a:pt x="486" y="701"/>
                </a:cubicBezTo>
                <a:cubicBezTo>
                  <a:pt x="492" y="708"/>
                  <a:pt x="501" y="712"/>
                  <a:pt x="512" y="712"/>
                </a:cubicBezTo>
                <a:cubicBezTo>
                  <a:pt x="522" y="712"/>
                  <a:pt x="532" y="707"/>
                  <a:pt x="539" y="701"/>
                </a:cubicBezTo>
                <a:cubicBezTo>
                  <a:pt x="545" y="694"/>
                  <a:pt x="549" y="685"/>
                  <a:pt x="549" y="674"/>
                </a:cubicBezTo>
                <a:cubicBezTo>
                  <a:pt x="549" y="664"/>
                  <a:pt x="545" y="655"/>
                  <a:pt x="539" y="648"/>
                </a:cubicBezTo>
                <a:moveTo>
                  <a:pt x="221" y="394"/>
                </a:moveTo>
                <a:cubicBezTo>
                  <a:pt x="240" y="394"/>
                  <a:pt x="258" y="402"/>
                  <a:pt x="270" y="415"/>
                </a:cubicBezTo>
                <a:cubicBezTo>
                  <a:pt x="283" y="427"/>
                  <a:pt x="291" y="445"/>
                  <a:pt x="291" y="464"/>
                </a:cubicBezTo>
                <a:cubicBezTo>
                  <a:pt x="291" y="484"/>
                  <a:pt x="283" y="501"/>
                  <a:pt x="270" y="514"/>
                </a:cubicBezTo>
                <a:cubicBezTo>
                  <a:pt x="258" y="527"/>
                  <a:pt x="240" y="534"/>
                  <a:pt x="221" y="534"/>
                </a:cubicBezTo>
                <a:cubicBezTo>
                  <a:pt x="201" y="534"/>
                  <a:pt x="184" y="527"/>
                  <a:pt x="171" y="514"/>
                </a:cubicBezTo>
                <a:cubicBezTo>
                  <a:pt x="159" y="501"/>
                  <a:pt x="151" y="484"/>
                  <a:pt x="151" y="464"/>
                </a:cubicBezTo>
                <a:cubicBezTo>
                  <a:pt x="151" y="445"/>
                  <a:pt x="159" y="427"/>
                  <a:pt x="171" y="415"/>
                </a:cubicBezTo>
                <a:cubicBezTo>
                  <a:pt x="184" y="402"/>
                  <a:pt x="201" y="394"/>
                  <a:pt x="221" y="394"/>
                </a:cubicBezTo>
                <a:moveTo>
                  <a:pt x="247" y="438"/>
                </a:moveTo>
                <a:cubicBezTo>
                  <a:pt x="240" y="431"/>
                  <a:pt x="231" y="427"/>
                  <a:pt x="221" y="427"/>
                </a:cubicBezTo>
                <a:cubicBezTo>
                  <a:pt x="211" y="427"/>
                  <a:pt x="201" y="431"/>
                  <a:pt x="195" y="438"/>
                </a:cubicBezTo>
                <a:cubicBezTo>
                  <a:pt x="188" y="445"/>
                  <a:pt x="184" y="454"/>
                  <a:pt x="184" y="464"/>
                </a:cubicBezTo>
                <a:cubicBezTo>
                  <a:pt x="184" y="475"/>
                  <a:pt x="188" y="484"/>
                  <a:pt x="195" y="490"/>
                </a:cubicBezTo>
                <a:cubicBezTo>
                  <a:pt x="201" y="497"/>
                  <a:pt x="211" y="501"/>
                  <a:pt x="221" y="501"/>
                </a:cubicBezTo>
                <a:cubicBezTo>
                  <a:pt x="231" y="501"/>
                  <a:pt x="240" y="497"/>
                  <a:pt x="247" y="490"/>
                </a:cubicBezTo>
                <a:cubicBezTo>
                  <a:pt x="254" y="484"/>
                  <a:pt x="258" y="475"/>
                  <a:pt x="258" y="464"/>
                </a:cubicBezTo>
                <a:cubicBezTo>
                  <a:pt x="258" y="454"/>
                  <a:pt x="254" y="445"/>
                  <a:pt x="247" y="438"/>
                </a:cubicBezTo>
                <a:moveTo>
                  <a:pt x="476" y="187"/>
                </a:moveTo>
                <a:lnTo>
                  <a:pt x="257" y="187"/>
                </a:lnTo>
                <a:lnTo>
                  <a:pt x="257" y="221"/>
                </a:lnTo>
                <a:lnTo>
                  <a:pt x="476" y="221"/>
                </a:lnTo>
                <a:lnTo>
                  <a:pt x="476" y="187"/>
                </a:lnTo>
                <a:moveTo>
                  <a:pt x="257" y="254"/>
                </a:moveTo>
                <a:lnTo>
                  <a:pt x="257" y="271"/>
                </a:lnTo>
                <a:cubicBezTo>
                  <a:pt x="257" y="278"/>
                  <a:pt x="260" y="285"/>
                  <a:pt x="265" y="289"/>
                </a:cubicBezTo>
                <a:cubicBezTo>
                  <a:pt x="269" y="294"/>
                  <a:pt x="276" y="297"/>
                  <a:pt x="283" y="297"/>
                </a:cubicBezTo>
                <a:lnTo>
                  <a:pt x="450" y="297"/>
                </a:lnTo>
                <a:cubicBezTo>
                  <a:pt x="457" y="297"/>
                  <a:pt x="464" y="294"/>
                  <a:pt x="469" y="289"/>
                </a:cubicBezTo>
                <a:cubicBezTo>
                  <a:pt x="473" y="285"/>
                  <a:pt x="476" y="278"/>
                  <a:pt x="476" y="271"/>
                </a:cubicBezTo>
                <a:lnTo>
                  <a:pt x="476" y="254"/>
                </a:lnTo>
                <a:lnTo>
                  <a:pt x="257" y="254"/>
                </a:lnTo>
                <a:moveTo>
                  <a:pt x="185" y="154"/>
                </a:moveTo>
                <a:lnTo>
                  <a:pt x="548" y="154"/>
                </a:lnTo>
                <a:lnTo>
                  <a:pt x="548" y="103"/>
                </a:lnTo>
                <a:lnTo>
                  <a:pt x="437" y="103"/>
                </a:lnTo>
                <a:cubicBezTo>
                  <a:pt x="427" y="103"/>
                  <a:pt x="420" y="95"/>
                  <a:pt x="420" y="86"/>
                </a:cubicBezTo>
                <a:cubicBezTo>
                  <a:pt x="420" y="71"/>
                  <a:pt x="414" y="58"/>
                  <a:pt x="404" y="48"/>
                </a:cubicBezTo>
                <a:cubicBezTo>
                  <a:pt x="395" y="39"/>
                  <a:pt x="381" y="33"/>
                  <a:pt x="367" y="33"/>
                </a:cubicBezTo>
                <a:cubicBezTo>
                  <a:pt x="352" y="33"/>
                  <a:pt x="339" y="39"/>
                  <a:pt x="329" y="48"/>
                </a:cubicBezTo>
                <a:cubicBezTo>
                  <a:pt x="319" y="58"/>
                  <a:pt x="313" y="71"/>
                  <a:pt x="313" y="86"/>
                </a:cubicBezTo>
                <a:cubicBezTo>
                  <a:pt x="313" y="95"/>
                  <a:pt x="306" y="103"/>
                  <a:pt x="297" y="103"/>
                </a:cubicBezTo>
                <a:lnTo>
                  <a:pt x="185" y="103"/>
                </a:lnTo>
                <a:lnTo>
                  <a:pt x="185" y="154"/>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7" name="Google Shape;807;p46"/>
          <p:cNvSpPr/>
          <p:nvPr/>
        </p:nvSpPr>
        <p:spPr>
          <a:xfrm>
            <a:off x="7948506" y="3417574"/>
            <a:ext cx="407160" cy="269280"/>
          </a:xfrm>
          <a:custGeom>
            <a:rect b="b" l="l" r="r" t="t"/>
            <a:pathLst>
              <a:path extrusionOk="0" h="748" w="1131">
                <a:moveTo>
                  <a:pt x="314" y="115"/>
                </a:moveTo>
                <a:lnTo>
                  <a:pt x="222" y="207"/>
                </a:lnTo>
                <a:lnTo>
                  <a:pt x="243" y="241"/>
                </a:lnTo>
                <a:cubicBezTo>
                  <a:pt x="247" y="249"/>
                  <a:pt x="245" y="259"/>
                  <a:pt x="237" y="264"/>
                </a:cubicBezTo>
                <a:cubicBezTo>
                  <a:pt x="229" y="269"/>
                  <a:pt x="219" y="266"/>
                  <a:pt x="214" y="258"/>
                </a:cubicBezTo>
                <a:lnTo>
                  <a:pt x="199" y="233"/>
                </a:lnTo>
                <a:lnTo>
                  <a:pt x="125" y="324"/>
                </a:lnTo>
                <a:cubicBezTo>
                  <a:pt x="134" y="336"/>
                  <a:pt x="139" y="351"/>
                  <a:pt x="139" y="366"/>
                </a:cubicBezTo>
                <a:cubicBezTo>
                  <a:pt x="139" y="385"/>
                  <a:pt x="132" y="403"/>
                  <a:pt x="118" y="416"/>
                </a:cubicBezTo>
                <a:lnTo>
                  <a:pt x="210" y="567"/>
                </a:lnTo>
                <a:cubicBezTo>
                  <a:pt x="238" y="569"/>
                  <a:pt x="264" y="578"/>
                  <a:pt x="286" y="592"/>
                </a:cubicBezTo>
                <a:cubicBezTo>
                  <a:pt x="308" y="607"/>
                  <a:pt x="327" y="627"/>
                  <a:pt x="339" y="651"/>
                </a:cubicBezTo>
                <a:lnTo>
                  <a:pt x="353" y="651"/>
                </a:lnTo>
                <a:cubicBezTo>
                  <a:pt x="366" y="651"/>
                  <a:pt x="378" y="656"/>
                  <a:pt x="387" y="665"/>
                </a:cubicBezTo>
                <a:cubicBezTo>
                  <a:pt x="396" y="674"/>
                  <a:pt x="402" y="686"/>
                  <a:pt x="402" y="699"/>
                </a:cubicBezTo>
                <a:cubicBezTo>
                  <a:pt x="402" y="713"/>
                  <a:pt x="396" y="725"/>
                  <a:pt x="387" y="734"/>
                </a:cubicBezTo>
                <a:cubicBezTo>
                  <a:pt x="378" y="742"/>
                  <a:pt x="366" y="748"/>
                  <a:pt x="353" y="748"/>
                </a:cubicBezTo>
                <a:lnTo>
                  <a:pt x="48" y="748"/>
                </a:lnTo>
                <a:cubicBezTo>
                  <a:pt x="35" y="748"/>
                  <a:pt x="23" y="742"/>
                  <a:pt x="14" y="734"/>
                </a:cubicBezTo>
                <a:cubicBezTo>
                  <a:pt x="5" y="725"/>
                  <a:pt x="0" y="713"/>
                  <a:pt x="0" y="699"/>
                </a:cubicBezTo>
                <a:cubicBezTo>
                  <a:pt x="0" y="686"/>
                  <a:pt x="5" y="674"/>
                  <a:pt x="14" y="665"/>
                </a:cubicBezTo>
                <a:cubicBezTo>
                  <a:pt x="23" y="656"/>
                  <a:pt x="35" y="651"/>
                  <a:pt x="48" y="651"/>
                </a:cubicBezTo>
                <a:lnTo>
                  <a:pt x="62" y="651"/>
                </a:lnTo>
                <a:cubicBezTo>
                  <a:pt x="74" y="627"/>
                  <a:pt x="93" y="607"/>
                  <a:pt x="115" y="592"/>
                </a:cubicBezTo>
                <a:cubicBezTo>
                  <a:pt x="132" y="581"/>
                  <a:pt x="152" y="573"/>
                  <a:pt x="173" y="569"/>
                </a:cubicBezTo>
                <a:lnTo>
                  <a:pt x="90" y="433"/>
                </a:lnTo>
                <a:cubicBezTo>
                  <a:pt x="84" y="435"/>
                  <a:pt x="77" y="436"/>
                  <a:pt x="69" y="436"/>
                </a:cubicBezTo>
                <a:cubicBezTo>
                  <a:pt x="50" y="436"/>
                  <a:pt x="33" y="428"/>
                  <a:pt x="20" y="416"/>
                </a:cubicBezTo>
                <a:cubicBezTo>
                  <a:pt x="7" y="403"/>
                  <a:pt x="0" y="385"/>
                  <a:pt x="0" y="366"/>
                </a:cubicBezTo>
                <a:cubicBezTo>
                  <a:pt x="0" y="346"/>
                  <a:pt x="7" y="330"/>
                  <a:pt x="20" y="317"/>
                </a:cubicBezTo>
                <a:cubicBezTo>
                  <a:pt x="33" y="305"/>
                  <a:pt x="50" y="297"/>
                  <a:pt x="69" y="297"/>
                </a:cubicBezTo>
                <a:cubicBezTo>
                  <a:pt x="80" y="297"/>
                  <a:pt x="90" y="299"/>
                  <a:pt x="99" y="303"/>
                </a:cubicBezTo>
                <a:lnTo>
                  <a:pt x="180" y="205"/>
                </a:lnTo>
                <a:cubicBezTo>
                  <a:pt x="168" y="189"/>
                  <a:pt x="162" y="169"/>
                  <a:pt x="162" y="149"/>
                </a:cubicBezTo>
                <a:cubicBezTo>
                  <a:pt x="162" y="125"/>
                  <a:pt x="171" y="100"/>
                  <a:pt x="189" y="82"/>
                </a:cubicBezTo>
                <a:cubicBezTo>
                  <a:pt x="208" y="63"/>
                  <a:pt x="232" y="55"/>
                  <a:pt x="256" y="55"/>
                </a:cubicBezTo>
                <a:cubicBezTo>
                  <a:pt x="281" y="55"/>
                  <a:pt x="304" y="63"/>
                  <a:pt x="322" y="81"/>
                </a:cubicBezTo>
                <a:lnTo>
                  <a:pt x="367" y="109"/>
                </a:lnTo>
                <a:lnTo>
                  <a:pt x="367" y="70"/>
                </a:lnTo>
                <a:cubicBezTo>
                  <a:pt x="367" y="51"/>
                  <a:pt x="375" y="33"/>
                  <a:pt x="388" y="20"/>
                </a:cubicBezTo>
                <a:cubicBezTo>
                  <a:pt x="401" y="8"/>
                  <a:pt x="418" y="0"/>
                  <a:pt x="438" y="0"/>
                </a:cubicBezTo>
                <a:lnTo>
                  <a:pt x="1060" y="0"/>
                </a:lnTo>
                <a:cubicBezTo>
                  <a:pt x="1080" y="0"/>
                  <a:pt x="1097" y="7"/>
                  <a:pt x="1110" y="20"/>
                </a:cubicBezTo>
                <a:cubicBezTo>
                  <a:pt x="1123" y="32"/>
                  <a:pt x="1131" y="51"/>
                  <a:pt x="1131" y="70"/>
                </a:cubicBezTo>
                <a:lnTo>
                  <a:pt x="1131" y="207"/>
                </a:lnTo>
                <a:cubicBezTo>
                  <a:pt x="1131" y="216"/>
                  <a:pt x="1123" y="224"/>
                  <a:pt x="1114" y="224"/>
                </a:cubicBezTo>
                <a:cubicBezTo>
                  <a:pt x="1105" y="224"/>
                  <a:pt x="1097" y="216"/>
                  <a:pt x="1097" y="207"/>
                </a:cubicBezTo>
                <a:lnTo>
                  <a:pt x="1097" y="70"/>
                </a:lnTo>
                <a:cubicBezTo>
                  <a:pt x="1097" y="60"/>
                  <a:pt x="1093" y="50"/>
                  <a:pt x="1087" y="44"/>
                </a:cubicBezTo>
                <a:cubicBezTo>
                  <a:pt x="1080" y="37"/>
                  <a:pt x="1071" y="33"/>
                  <a:pt x="1060" y="33"/>
                </a:cubicBezTo>
                <a:lnTo>
                  <a:pt x="438" y="33"/>
                </a:lnTo>
                <a:cubicBezTo>
                  <a:pt x="428" y="33"/>
                  <a:pt x="418" y="37"/>
                  <a:pt x="412" y="44"/>
                </a:cubicBezTo>
                <a:cubicBezTo>
                  <a:pt x="405" y="50"/>
                  <a:pt x="401" y="60"/>
                  <a:pt x="401" y="70"/>
                </a:cubicBezTo>
                <a:lnTo>
                  <a:pt x="401" y="129"/>
                </a:lnTo>
                <a:lnTo>
                  <a:pt x="475" y="174"/>
                </a:lnTo>
                <a:cubicBezTo>
                  <a:pt x="484" y="180"/>
                  <a:pt x="485" y="192"/>
                  <a:pt x="477" y="200"/>
                </a:cubicBezTo>
                <a:lnTo>
                  <a:pt x="454" y="224"/>
                </a:lnTo>
                <a:cubicBezTo>
                  <a:pt x="457" y="229"/>
                  <a:pt x="460" y="234"/>
                  <a:pt x="462" y="240"/>
                </a:cubicBezTo>
                <a:cubicBezTo>
                  <a:pt x="466" y="250"/>
                  <a:pt x="469" y="262"/>
                  <a:pt x="469" y="273"/>
                </a:cubicBezTo>
                <a:cubicBezTo>
                  <a:pt x="469" y="298"/>
                  <a:pt x="459" y="320"/>
                  <a:pt x="443" y="336"/>
                </a:cubicBezTo>
                <a:cubicBezTo>
                  <a:pt x="431" y="347"/>
                  <a:pt x="417" y="356"/>
                  <a:pt x="401" y="359"/>
                </a:cubicBezTo>
                <a:lnTo>
                  <a:pt x="401" y="403"/>
                </a:lnTo>
                <a:lnTo>
                  <a:pt x="1097" y="403"/>
                </a:lnTo>
                <a:lnTo>
                  <a:pt x="1097" y="282"/>
                </a:lnTo>
                <a:cubicBezTo>
                  <a:pt x="1097" y="273"/>
                  <a:pt x="1105" y="266"/>
                  <a:pt x="1114" y="266"/>
                </a:cubicBezTo>
                <a:cubicBezTo>
                  <a:pt x="1123" y="266"/>
                  <a:pt x="1131" y="273"/>
                  <a:pt x="1131" y="282"/>
                </a:cubicBezTo>
                <a:lnTo>
                  <a:pt x="1131" y="493"/>
                </a:lnTo>
                <a:cubicBezTo>
                  <a:pt x="1131" y="513"/>
                  <a:pt x="1123" y="530"/>
                  <a:pt x="1110" y="543"/>
                </a:cubicBezTo>
                <a:cubicBezTo>
                  <a:pt x="1097" y="556"/>
                  <a:pt x="1080" y="564"/>
                  <a:pt x="1060" y="564"/>
                </a:cubicBezTo>
                <a:lnTo>
                  <a:pt x="841" y="564"/>
                </a:lnTo>
                <a:lnTo>
                  <a:pt x="864" y="651"/>
                </a:lnTo>
                <a:lnTo>
                  <a:pt x="912" y="651"/>
                </a:lnTo>
                <a:cubicBezTo>
                  <a:pt x="938" y="651"/>
                  <a:pt x="960" y="672"/>
                  <a:pt x="960" y="699"/>
                </a:cubicBezTo>
                <a:cubicBezTo>
                  <a:pt x="960" y="726"/>
                  <a:pt x="938" y="748"/>
                  <a:pt x="912" y="748"/>
                </a:cubicBezTo>
                <a:lnTo>
                  <a:pt x="607" y="748"/>
                </a:lnTo>
                <a:cubicBezTo>
                  <a:pt x="580" y="748"/>
                  <a:pt x="558" y="726"/>
                  <a:pt x="558" y="699"/>
                </a:cubicBezTo>
                <a:cubicBezTo>
                  <a:pt x="558" y="673"/>
                  <a:pt x="580" y="651"/>
                  <a:pt x="607" y="651"/>
                </a:cubicBezTo>
                <a:lnTo>
                  <a:pt x="654" y="651"/>
                </a:lnTo>
                <a:lnTo>
                  <a:pt x="678" y="564"/>
                </a:lnTo>
                <a:lnTo>
                  <a:pt x="438" y="564"/>
                </a:lnTo>
                <a:cubicBezTo>
                  <a:pt x="418" y="564"/>
                  <a:pt x="401" y="556"/>
                  <a:pt x="388" y="543"/>
                </a:cubicBezTo>
                <a:cubicBezTo>
                  <a:pt x="375" y="530"/>
                  <a:pt x="367" y="513"/>
                  <a:pt x="367" y="493"/>
                </a:cubicBezTo>
                <a:lnTo>
                  <a:pt x="367" y="361"/>
                </a:lnTo>
                <a:cubicBezTo>
                  <a:pt x="360" y="360"/>
                  <a:pt x="353" y="358"/>
                  <a:pt x="347" y="355"/>
                </a:cubicBezTo>
                <a:cubicBezTo>
                  <a:pt x="341" y="353"/>
                  <a:pt x="336" y="350"/>
                  <a:pt x="331" y="347"/>
                </a:cubicBezTo>
                <a:lnTo>
                  <a:pt x="306" y="371"/>
                </a:lnTo>
                <a:cubicBezTo>
                  <a:pt x="298" y="379"/>
                  <a:pt x="285" y="376"/>
                  <a:pt x="280" y="366"/>
                </a:cubicBezTo>
                <a:lnTo>
                  <a:pt x="253" y="323"/>
                </a:lnTo>
                <a:cubicBezTo>
                  <a:pt x="249" y="315"/>
                  <a:pt x="251" y="305"/>
                  <a:pt x="259" y="300"/>
                </a:cubicBezTo>
                <a:cubicBezTo>
                  <a:pt x="267" y="295"/>
                  <a:pt x="277" y="298"/>
                  <a:pt x="282" y="306"/>
                </a:cubicBezTo>
                <a:lnTo>
                  <a:pt x="298" y="332"/>
                </a:lnTo>
                <a:cubicBezTo>
                  <a:pt x="345" y="285"/>
                  <a:pt x="392" y="238"/>
                  <a:pt x="440" y="191"/>
                </a:cubicBezTo>
                <a:cubicBezTo>
                  <a:pt x="398" y="166"/>
                  <a:pt x="356" y="140"/>
                  <a:pt x="314" y="115"/>
                </a:cubicBezTo>
                <a:moveTo>
                  <a:pt x="429" y="248"/>
                </a:moveTo>
                <a:lnTo>
                  <a:pt x="355" y="322"/>
                </a:lnTo>
                <a:cubicBezTo>
                  <a:pt x="356" y="323"/>
                  <a:pt x="358" y="324"/>
                  <a:pt x="359" y="325"/>
                </a:cubicBezTo>
                <a:cubicBezTo>
                  <a:pt x="366" y="327"/>
                  <a:pt x="373" y="329"/>
                  <a:pt x="380" y="329"/>
                </a:cubicBezTo>
                <a:cubicBezTo>
                  <a:pt x="396" y="329"/>
                  <a:pt x="409" y="322"/>
                  <a:pt x="419" y="313"/>
                </a:cubicBezTo>
                <a:cubicBezTo>
                  <a:pt x="430" y="302"/>
                  <a:pt x="436" y="289"/>
                  <a:pt x="436" y="273"/>
                </a:cubicBezTo>
                <a:cubicBezTo>
                  <a:pt x="436" y="264"/>
                  <a:pt x="434" y="256"/>
                  <a:pt x="429" y="248"/>
                </a:cubicBezTo>
                <a:moveTo>
                  <a:pt x="538" y="276"/>
                </a:moveTo>
                <a:cubicBezTo>
                  <a:pt x="529" y="276"/>
                  <a:pt x="522" y="268"/>
                  <a:pt x="522" y="259"/>
                </a:cubicBezTo>
                <a:cubicBezTo>
                  <a:pt x="522" y="250"/>
                  <a:pt x="529" y="243"/>
                  <a:pt x="538" y="243"/>
                </a:cubicBezTo>
                <a:lnTo>
                  <a:pt x="960" y="243"/>
                </a:lnTo>
                <a:cubicBezTo>
                  <a:pt x="969" y="243"/>
                  <a:pt x="976" y="250"/>
                  <a:pt x="976" y="259"/>
                </a:cubicBezTo>
                <a:cubicBezTo>
                  <a:pt x="976" y="268"/>
                  <a:pt x="969" y="276"/>
                  <a:pt x="960" y="276"/>
                </a:cubicBezTo>
                <a:lnTo>
                  <a:pt x="538" y="276"/>
                </a:lnTo>
                <a:moveTo>
                  <a:pt x="538" y="340"/>
                </a:moveTo>
                <a:cubicBezTo>
                  <a:pt x="529" y="340"/>
                  <a:pt x="522" y="332"/>
                  <a:pt x="522" y="323"/>
                </a:cubicBezTo>
                <a:cubicBezTo>
                  <a:pt x="522" y="313"/>
                  <a:pt x="529" y="307"/>
                  <a:pt x="538" y="307"/>
                </a:cubicBezTo>
                <a:lnTo>
                  <a:pt x="885" y="307"/>
                </a:lnTo>
                <a:cubicBezTo>
                  <a:pt x="894" y="307"/>
                  <a:pt x="901" y="313"/>
                  <a:pt x="901" y="323"/>
                </a:cubicBezTo>
                <a:cubicBezTo>
                  <a:pt x="901" y="332"/>
                  <a:pt x="894" y="340"/>
                  <a:pt x="885" y="340"/>
                </a:cubicBezTo>
                <a:lnTo>
                  <a:pt x="538" y="340"/>
                </a:lnTo>
                <a:moveTo>
                  <a:pt x="538" y="84"/>
                </a:moveTo>
                <a:lnTo>
                  <a:pt x="960" y="84"/>
                </a:lnTo>
                <a:cubicBezTo>
                  <a:pt x="969" y="84"/>
                  <a:pt x="976" y="91"/>
                  <a:pt x="976" y="100"/>
                </a:cubicBezTo>
                <a:lnTo>
                  <a:pt x="976" y="195"/>
                </a:lnTo>
                <a:cubicBezTo>
                  <a:pt x="976" y="204"/>
                  <a:pt x="969" y="211"/>
                  <a:pt x="960" y="211"/>
                </a:cubicBezTo>
                <a:lnTo>
                  <a:pt x="538" y="211"/>
                </a:lnTo>
                <a:cubicBezTo>
                  <a:pt x="529" y="211"/>
                  <a:pt x="522" y="204"/>
                  <a:pt x="522" y="195"/>
                </a:cubicBezTo>
                <a:lnTo>
                  <a:pt x="522" y="100"/>
                </a:lnTo>
                <a:cubicBezTo>
                  <a:pt x="522" y="91"/>
                  <a:pt x="529" y="84"/>
                  <a:pt x="538" y="84"/>
                </a:cubicBezTo>
                <a:moveTo>
                  <a:pt x="943" y="117"/>
                </a:moveTo>
                <a:lnTo>
                  <a:pt x="555" y="117"/>
                </a:lnTo>
                <a:lnTo>
                  <a:pt x="555" y="178"/>
                </a:lnTo>
                <a:lnTo>
                  <a:pt x="943" y="178"/>
                </a:lnTo>
                <a:lnTo>
                  <a:pt x="943" y="117"/>
                </a:lnTo>
                <a:moveTo>
                  <a:pt x="203" y="180"/>
                </a:moveTo>
                <a:lnTo>
                  <a:pt x="287" y="96"/>
                </a:lnTo>
                <a:cubicBezTo>
                  <a:pt x="277" y="90"/>
                  <a:pt x="267" y="88"/>
                  <a:pt x="256" y="88"/>
                </a:cubicBezTo>
                <a:cubicBezTo>
                  <a:pt x="241" y="88"/>
                  <a:pt x="225" y="94"/>
                  <a:pt x="213" y="106"/>
                </a:cubicBezTo>
                <a:cubicBezTo>
                  <a:pt x="201" y="118"/>
                  <a:pt x="195" y="134"/>
                  <a:pt x="195" y="149"/>
                </a:cubicBezTo>
                <a:cubicBezTo>
                  <a:pt x="195" y="160"/>
                  <a:pt x="197" y="170"/>
                  <a:pt x="203" y="180"/>
                </a:cubicBezTo>
                <a:moveTo>
                  <a:pt x="95" y="340"/>
                </a:moveTo>
                <a:cubicBezTo>
                  <a:pt x="89" y="334"/>
                  <a:pt x="79" y="330"/>
                  <a:pt x="69" y="330"/>
                </a:cubicBezTo>
                <a:cubicBezTo>
                  <a:pt x="59" y="330"/>
                  <a:pt x="50" y="334"/>
                  <a:pt x="43" y="340"/>
                </a:cubicBezTo>
                <a:cubicBezTo>
                  <a:pt x="37" y="347"/>
                  <a:pt x="33" y="356"/>
                  <a:pt x="33" y="366"/>
                </a:cubicBezTo>
                <a:cubicBezTo>
                  <a:pt x="33" y="376"/>
                  <a:pt x="37" y="386"/>
                  <a:pt x="43" y="392"/>
                </a:cubicBezTo>
                <a:cubicBezTo>
                  <a:pt x="50" y="399"/>
                  <a:pt x="59" y="403"/>
                  <a:pt x="69" y="403"/>
                </a:cubicBezTo>
                <a:cubicBezTo>
                  <a:pt x="79" y="403"/>
                  <a:pt x="89" y="399"/>
                  <a:pt x="95" y="392"/>
                </a:cubicBezTo>
                <a:cubicBezTo>
                  <a:pt x="102" y="386"/>
                  <a:pt x="106" y="376"/>
                  <a:pt x="106" y="366"/>
                </a:cubicBezTo>
                <a:cubicBezTo>
                  <a:pt x="106" y="356"/>
                  <a:pt x="102" y="347"/>
                  <a:pt x="95" y="340"/>
                </a:cubicBezTo>
                <a:moveTo>
                  <a:pt x="268" y="620"/>
                </a:moveTo>
                <a:cubicBezTo>
                  <a:pt x="249" y="607"/>
                  <a:pt x="226" y="600"/>
                  <a:pt x="201" y="600"/>
                </a:cubicBezTo>
                <a:cubicBezTo>
                  <a:pt x="176" y="600"/>
                  <a:pt x="152" y="607"/>
                  <a:pt x="133" y="620"/>
                </a:cubicBezTo>
                <a:cubicBezTo>
                  <a:pt x="121" y="628"/>
                  <a:pt x="110" y="638"/>
                  <a:pt x="101" y="651"/>
                </a:cubicBezTo>
                <a:lnTo>
                  <a:pt x="300" y="651"/>
                </a:lnTo>
                <a:cubicBezTo>
                  <a:pt x="292" y="638"/>
                  <a:pt x="281" y="628"/>
                  <a:pt x="268" y="620"/>
                </a:cubicBezTo>
                <a:moveTo>
                  <a:pt x="722" y="499"/>
                </a:moveTo>
                <a:cubicBezTo>
                  <a:pt x="713" y="499"/>
                  <a:pt x="705" y="492"/>
                  <a:pt x="705" y="484"/>
                </a:cubicBezTo>
                <a:cubicBezTo>
                  <a:pt x="705" y="475"/>
                  <a:pt x="713" y="467"/>
                  <a:pt x="722" y="467"/>
                </a:cubicBezTo>
                <a:lnTo>
                  <a:pt x="776" y="467"/>
                </a:lnTo>
                <a:cubicBezTo>
                  <a:pt x="786" y="467"/>
                  <a:pt x="793" y="475"/>
                  <a:pt x="793" y="484"/>
                </a:cubicBezTo>
                <a:cubicBezTo>
                  <a:pt x="793" y="492"/>
                  <a:pt x="786" y="499"/>
                  <a:pt x="776" y="499"/>
                </a:cubicBezTo>
                <a:lnTo>
                  <a:pt x="722" y="499"/>
                </a:lnTo>
                <a:moveTo>
                  <a:pt x="353" y="684"/>
                </a:moveTo>
                <a:lnTo>
                  <a:pt x="48" y="684"/>
                </a:lnTo>
                <a:cubicBezTo>
                  <a:pt x="44" y="684"/>
                  <a:pt x="40" y="685"/>
                  <a:pt x="37" y="688"/>
                </a:cubicBezTo>
                <a:cubicBezTo>
                  <a:pt x="34" y="691"/>
                  <a:pt x="33" y="695"/>
                  <a:pt x="33" y="699"/>
                </a:cubicBezTo>
                <a:cubicBezTo>
                  <a:pt x="33" y="704"/>
                  <a:pt x="34" y="707"/>
                  <a:pt x="37" y="710"/>
                </a:cubicBezTo>
                <a:cubicBezTo>
                  <a:pt x="40" y="713"/>
                  <a:pt x="44" y="715"/>
                  <a:pt x="48" y="715"/>
                </a:cubicBezTo>
                <a:lnTo>
                  <a:pt x="353" y="715"/>
                </a:lnTo>
                <a:cubicBezTo>
                  <a:pt x="357" y="715"/>
                  <a:pt x="361" y="713"/>
                  <a:pt x="364" y="710"/>
                </a:cubicBezTo>
                <a:cubicBezTo>
                  <a:pt x="367" y="707"/>
                  <a:pt x="368" y="704"/>
                  <a:pt x="368" y="699"/>
                </a:cubicBezTo>
                <a:cubicBezTo>
                  <a:pt x="368" y="695"/>
                  <a:pt x="367" y="691"/>
                  <a:pt x="364" y="688"/>
                </a:cubicBezTo>
                <a:cubicBezTo>
                  <a:pt x="361" y="685"/>
                  <a:pt x="357" y="684"/>
                  <a:pt x="353" y="684"/>
                </a:cubicBezTo>
                <a:moveTo>
                  <a:pt x="912" y="684"/>
                </a:moveTo>
                <a:lnTo>
                  <a:pt x="607" y="684"/>
                </a:lnTo>
                <a:cubicBezTo>
                  <a:pt x="598" y="684"/>
                  <a:pt x="591" y="691"/>
                  <a:pt x="591" y="699"/>
                </a:cubicBezTo>
                <a:cubicBezTo>
                  <a:pt x="591" y="708"/>
                  <a:pt x="598" y="715"/>
                  <a:pt x="607" y="715"/>
                </a:cubicBezTo>
                <a:lnTo>
                  <a:pt x="912" y="715"/>
                </a:lnTo>
                <a:cubicBezTo>
                  <a:pt x="920" y="715"/>
                  <a:pt x="927" y="708"/>
                  <a:pt x="927" y="699"/>
                </a:cubicBezTo>
                <a:cubicBezTo>
                  <a:pt x="927" y="691"/>
                  <a:pt x="920" y="684"/>
                  <a:pt x="912" y="684"/>
                </a:cubicBezTo>
                <a:moveTo>
                  <a:pt x="712" y="564"/>
                </a:moveTo>
                <a:lnTo>
                  <a:pt x="689" y="651"/>
                </a:lnTo>
                <a:lnTo>
                  <a:pt x="830" y="651"/>
                </a:lnTo>
                <a:lnTo>
                  <a:pt x="807" y="564"/>
                </a:lnTo>
                <a:lnTo>
                  <a:pt x="712" y="564"/>
                </a:lnTo>
                <a:moveTo>
                  <a:pt x="1097" y="493"/>
                </a:moveTo>
                <a:lnTo>
                  <a:pt x="1097" y="436"/>
                </a:lnTo>
                <a:lnTo>
                  <a:pt x="401" y="436"/>
                </a:lnTo>
                <a:lnTo>
                  <a:pt x="401" y="493"/>
                </a:lnTo>
                <a:cubicBezTo>
                  <a:pt x="401" y="504"/>
                  <a:pt x="405" y="513"/>
                  <a:pt x="412" y="520"/>
                </a:cubicBezTo>
                <a:cubicBezTo>
                  <a:pt x="418" y="526"/>
                  <a:pt x="428" y="530"/>
                  <a:pt x="438" y="530"/>
                </a:cubicBezTo>
                <a:lnTo>
                  <a:pt x="1060" y="530"/>
                </a:lnTo>
                <a:cubicBezTo>
                  <a:pt x="1071" y="530"/>
                  <a:pt x="1080" y="526"/>
                  <a:pt x="1087" y="520"/>
                </a:cubicBezTo>
                <a:cubicBezTo>
                  <a:pt x="1093" y="513"/>
                  <a:pt x="1097" y="504"/>
                  <a:pt x="1097" y="49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8" name="Google Shape;808;p46"/>
          <p:cNvSpPr/>
          <p:nvPr/>
        </p:nvSpPr>
        <p:spPr>
          <a:xfrm>
            <a:off x="7154346" y="3379054"/>
            <a:ext cx="407160" cy="346320"/>
          </a:xfrm>
          <a:custGeom>
            <a:rect b="b" l="l" r="r" t="t"/>
            <a:pathLst>
              <a:path extrusionOk="0" h="962" w="1131">
                <a:moveTo>
                  <a:pt x="990" y="70"/>
                </a:moveTo>
                <a:cubicBezTo>
                  <a:pt x="999" y="70"/>
                  <a:pt x="1007" y="77"/>
                  <a:pt x="1007" y="86"/>
                </a:cubicBezTo>
                <a:cubicBezTo>
                  <a:pt x="1007" y="95"/>
                  <a:pt x="999" y="103"/>
                  <a:pt x="990" y="103"/>
                </a:cubicBezTo>
                <a:lnTo>
                  <a:pt x="966" y="103"/>
                </a:lnTo>
                <a:cubicBezTo>
                  <a:pt x="956" y="103"/>
                  <a:pt x="949" y="95"/>
                  <a:pt x="949" y="86"/>
                </a:cubicBezTo>
                <a:cubicBezTo>
                  <a:pt x="949" y="77"/>
                  <a:pt x="956" y="70"/>
                  <a:pt x="966" y="70"/>
                </a:cubicBezTo>
                <a:lnTo>
                  <a:pt x="990" y="70"/>
                </a:lnTo>
                <a:moveTo>
                  <a:pt x="834" y="754"/>
                </a:moveTo>
                <a:cubicBezTo>
                  <a:pt x="825" y="754"/>
                  <a:pt x="817" y="747"/>
                  <a:pt x="817" y="738"/>
                </a:cubicBezTo>
                <a:cubicBezTo>
                  <a:pt x="817" y="729"/>
                  <a:pt x="825" y="721"/>
                  <a:pt x="834" y="721"/>
                </a:cubicBezTo>
                <a:lnTo>
                  <a:pt x="963" y="721"/>
                </a:lnTo>
                <a:cubicBezTo>
                  <a:pt x="972" y="721"/>
                  <a:pt x="979" y="729"/>
                  <a:pt x="979" y="738"/>
                </a:cubicBezTo>
                <a:cubicBezTo>
                  <a:pt x="979" y="747"/>
                  <a:pt x="972" y="754"/>
                  <a:pt x="963" y="754"/>
                </a:cubicBezTo>
                <a:lnTo>
                  <a:pt x="834" y="754"/>
                </a:lnTo>
                <a:moveTo>
                  <a:pt x="834" y="818"/>
                </a:moveTo>
                <a:cubicBezTo>
                  <a:pt x="825" y="818"/>
                  <a:pt x="817" y="811"/>
                  <a:pt x="817" y="802"/>
                </a:cubicBezTo>
                <a:cubicBezTo>
                  <a:pt x="817" y="793"/>
                  <a:pt x="825" y="785"/>
                  <a:pt x="834" y="785"/>
                </a:cubicBezTo>
                <a:lnTo>
                  <a:pt x="911" y="785"/>
                </a:lnTo>
                <a:cubicBezTo>
                  <a:pt x="920" y="785"/>
                  <a:pt x="928" y="793"/>
                  <a:pt x="928" y="802"/>
                </a:cubicBezTo>
                <a:cubicBezTo>
                  <a:pt x="928" y="811"/>
                  <a:pt x="920" y="818"/>
                  <a:pt x="911" y="818"/>
                </a:cubicBezTo>
                <a:lnTo>
                  <a:pt x="834" y="818"/>
                </a:lnTo>
                <a:moveTo>
                  <a:pt x="624" y="672"/>
                </a:moveTo>
                <a:lnTo>
                  <a:pt x="744" y="672"/>
                </a:lnTo>
                <a:cubicBezTo>
                  <a:pt x="764" y="672"/>
                  <a:pt x="781" y="689"/>
                  <a:pt x="781" y="710"/>
                </a:cubicBezTo>
                <a:lnTo>
                  <a:pt x="781" y="830"/>
                </a:lnTo>
                <a:cubicBezTo>
                  <a:pt x="781" y="850"/>
                  <a:pt x="764" y="867"/>
                  <a:pt x="744" y="867"/>
                </a:cubicBezTo>
                <a:lnTo>
                  <a:pt x="624" y="867"/>
                </a:lnTo>
                <a:cubicBezTo>
                  <a:pt x="603" y="867"/>
                  <a:pt x="586" y="850"/>
                  <a:pt x="586" y="830"/>
                </a:cubicBezTo>
                <a:lnTo>
                  <a:pt x="586" y="710"/>
                </a:lnTo>
                <a:cubicBezTo>
                  <a:pt x="586" y="689"/>
                  <a:pt x="603" y="672"/>
                  <a:pt x="624" y="672"/>
                </a:cubicBezTo>
                <a:moveTo>
                  <a:pt x="744" y="705"/>
                </a:moveTo>
                <a:lnTo>
                  <a:pt x="624" y="705"/>
                </a:lnTo>
                <a:cubicBezTo>
                  <a:pt x="621" y="705"/>
                  <a:pt x="619" y="707"/>
                  <a:pt x="619" y="710"/>
                </a:cubicBezTo>
                <a:lnTo>
                  <a:pt x="619" y="830"/>
                </a:lnTo>
                <a:cubicBezTo>
                  <a:pt x="619" y="832"/>
                  <a:pt x="621" y="834"/>
                  <a:pt x="624" y="834"/>
                </a:cubicBezTo>
                <a:lnTo>
                  <a:pt x="744" y="834"/>
                </a:lnTo>
                <a:cubicBezTo>
                  <a:pt x="746" y="834"/>
                  <a:pt x="748" y="832"/>
                  <a:pt x="748" y="830"/>
                </a:cubicBezTo>
                <a:lnTo>
                  <a:pt x="748" y="710"/>
                </a:lnTo>
                <a:cubicBezTo>
                  <a:pt x="748" y="707"/>
                  <a:pt x="746" y="705"/>
                  <a:pt x="744" y="705"/>
                </a:cubicBezTo>
                <a:moveTo>
                  <a:pt x="400" y="754"/>
                </a:moveTo>
                <a:cubicBezTo>
                  <a:pt x="391" y="754"/>
                  <a:pt x="383" y="747"/>
                  <a:pt x="383" y="738"/>
                </a:cubicBezTo>
                <a:cubicBezTo>
                  <a:pt x="383" y="729"/>
                  <a:pt x="391" y="721"/>
                  <a:pt x="400" y="721"/>
                </a:cubicBezTo>
                <a:lnTo>
                  <a:pt x="529" y="721"/>
                </a:lnTo>
                <a:cubicBezTo>
                  <a:pt x="538" y="721"/>
                  <a:pt x="545" y="729"/>
                  <a:pt x="545" y="738"/>
                </a:cubicBezTo>
                <a:cubicBezTo>
                  <a:pt x="545" y="747"/>
                  <a:pt x="538" y="754"/>
                  <a:pt x="529" y="754"/>
                </a:cubicBezTo>
                <a:lnTo>
                  <a:pt x="400" y="754"/>
                </a:lnTo>
                <a:moveTo>
                  <a:pt x="400" y="818"/>
                </a:moveTo>
                <a:cubicBezTo>
                  <a:pt x="391" y="818"/>
                  <a:pt x="383" y="811"/>
                  <a:pt x="383" y="802"/>
                </a:cubicBezTo>
                <a:cubicBezTo>
                  <a:pt x="383" y="793"/>
                  <a:pt x="391" y="785"/>
                  <a:pt x="400" y="785"/>
                </a:cubicBezTo>
                <a:lnTo>
                  <a:pt x="477" y="785"/>
                </a:lnTo>
                <a:cubicBezTo>
                  <a:pt x="486" y="785"/>
                  <a:pt x="494" y="793"/>
                  <a:pt x="494" y="802"/>
                </a:cubicBezTo>
                <a:cubicBezTo>
                  <a:pt x="494" y="811"/>
                  <a:pt x="486" y="818"/>
                  <a:pt x="477" y="818"/>
                </a:cubicBezTo>
                <a:lnTo>
                  <a:pt x="400" y="818"/>
                </a:lnTo>
                <a:moveTo>
                  <a:pt x="314" y="807"/>
                </a:moveTo>
                <a:cubicBezTo>
                  <a:pt x="314" y="798"/>
                  <a:pt x="322" y="791"/>
                  <a:pt x="331" y="791"/>
                </a:cubicBezTo>
                <a:cubicBezTo>
                  <a:pt x="341" y="791"/>
                  <a:pt x="347" y="798"/>
                  <a:pt x="347" y="807"/>
                </a:cubicBezTo>
                <a:lnTo>
                  <a:pt x="347" y="830"/>
                </a:lnTo>
                <a:cubicBezTo>
                  <a:pt x="347" y="850"/>
                  <a:pt x="330" y="867"/>
                  <a:pt x="310" y="867"/>
                </a:cubicBezTo>
                <a:lnTo>
                  <a:pt x="190" y="867"/>
                </a:lnTo>
                <a:cubicBezTo>
                  <a:pt x="169" y="867"/>
                  <a:pt x="152" y="850"/>
                  <a:pt x="152" y="830"/>
                </a:cubicBezTo>
                <a:lnTo>
                  <a:pt x="152" y="710"/>
                </a:lnTo>
                <a:cubicBezTo>
                  <a:pt x="152" y="689"/>
                  <a:pt x="169" y="672"/>
                  <a:pt x="190" y="672"/>
                </a:cubicBezTo>
                <a:lnTo>
                  <a:pt x="310" y="672"/>
                </a:lnTo>
                <a:cubicBezTo>
                  <a:pt x="330" y="672"/>
                  <a:pt x="347" y="689"/>
                  <a:pt x="347" y="710"/>
                </a:cubicBezTo>
                <a:lnTo>
                  <a:pt x="347" y="732"/>
                </a:lnTo>
                <a:cubicBezTo>
                  <a:pt x="347" y="741"/>
                  <a:pt x="341" y="749"/>
                  <a:pt x="331" y="749"/>
                </a:cubicBezTo>
                <a:cubicBezTo>
                  <a:pt x="322" y="749"/>
                  <a:pt x="314" y="741"/>
                  <a:pt x="314" y="732"/>
                </a:cubicBezTo>
                <a:lnTo>
                  <a:pt x="314" y="710"/>
                </a:lnTo>
                <a:cubicBezTo>
                  <a:pt x="314" y="707"/>
                  <a:pt x="312" y="705"/>
                  <a:pt x="310" y="705"/>
                </a:cubicBezTo>
                <a:lnTo>
                  <a:pt x="190" y="705"/>
                </a:lnTo>
                <a:cubicBezTo>
                  <a:pt x="187" y="705"/>
                  <a:pt x="185" y="707"/>
                  <a:pt x="185" y="710"/>
                </a:cubicBezTo>
                <a:lnTo>
                  <a:pt x="185" y="830"/>
                </a:lnTo>
                <a:cubicBezTo>
                  <a:pt x="185" y="832"/>
                  <a:pt x="187" y="834"/>
                  <a:pt x="190" y="834"/>
                </a:cubicBezTo>
                <a:lnTo>
                  <a:pt x="310" y="834"/>
                </a:lnTo>
                <a:cubicBezTo>
                  <a:pt x="312" y="834"/>
                  <a:pt x="314" y="832"/>
                  <a:pt x="314" y="830"/>
                </a:cubicBezTo>
                <a:lnTo>
                  <a:pt x="314" y="807"/>
                </a:lnTo>
                <a:moveTo>
                  <a:pt x="834" y="514"/>
                </a:moveTo>
                <a:cubicBezTo>
                  <a:pt x="825" y="514"/>
                  <a:pt x="817" y="506"/>
                  <a:pt x="817" y="497"/>
                </a:cubicBezTo>
                <a:cubicBezTo>
                  <a:pt x="817" y="487"/>
                  <a:pt x="825" y="481"/>
                  <a:pt x="834" y="481"/>
                </a:cubicBezTo>
                <a:lnTo>
                  <a:pt x="963" y="481"/>
                </a:lnTo>
                <a:cubicBezTo>
                  <a:pt x="972" y="481"/>
                  <a:pt x="979" y="487"/>
                  <a:pt x="979" y="497"/>
                </a:cubicBezTo>
                <a:cubicBezTo>
                  <a:pt x="979" y="506"/>
                  <a:pt x="972" y="514"/>
                  <a:pt x="963" y="514"/>
                </a:cubicBezTo>
                <a:lnTo>
                  <a:pt x="834" y="514"/>
                </a:lnTo>
                <a:moveTo>
                  <a:pt x="834" y="578"/>
                </a:moveTo>
                <a:cubicBezTo>
                  <a:pt x="825" y="578"/>
                  <a:pt x="817" y="571"/>
                  <a:pt x="817" y="562"/>
                </a:cubicBezTo>
                <a:cubicBezTo>
                  <a:pt x="817" y="552"/>
                  <a:pt x="825" y="545"/>
                  <a:pt x="834" y="545"/>
                </a:cubicBezTo>
                <a:lnTo>
                  <a:pt x="911" y="545"/>
                </a:lnTo>
                <a:cubicBezTo>
                  <a:pt x="920" y="545"/>
                  <a:pt x="928" y="552"/>
                  <a:pt x="928" y="562"/>
                </a:cubicBezTo>
                <a:cubicBezTo>
                  <a:pt x="928" y="571"/>
                  <a:pt x="920" y="578"/>
                  <a:pt x="911" y="578"/>
                </a:cubicBezTo>
                <a:lnTo>
                  <a:pt x="834" y="578"/>
                </a:lnTo>
                <a:moveTo>
                  <a:pt x="624" y="432"/>
                </a:moveTo>
                <a:lnTo>
                  <a:pt x="744" y="432"/>
                </a:lnTo>
                <a:cubicBezTo>
                  <a:pt x="764" y="432"/>
                  <a:pt x="781" y="449"/>
                  <a:pt x="781" y="469"/>
                </a:cubicBezTo>
                <a:lnTo>
                  <a:pt x="781" y="590"/>
                </a:lnTo>
                <a:cubicBezTo>
                  <a:pt x="781" y="609"/>
                  <a:pt x="764" y="626"/>
                  <a:pt x="744" y="626"/>
                </a:cubicBezTo>
                <a:lnTo>
                  <a:pt x="624" y="626"/>
                </a:lnTo>
                <a:cubicBezTo>
                  <a:pt x="603" y="626"/>
                  <a:pt x="586" y="609"/>
                  <a:pt x="586" y="590"/>
                </a:cubicBezTo>
                <a:lnTo>
                  <a:pt x="586" y="469"/>
                </a:lnTo>
                <a:cubicBezTo>
                  <a:pt x="586" y="449"/>
                  <a:pt x="603" y="432"/>
                  <a:pt x="624" y="432"/>
                </a:cubicBezTo>
                <a:moveTo>
                  <a:pt x="744" y="465"/>
                </a:moveTo>
                <a:lnTo>
                  <a:pt x="624" y="465"/>
                </a:lnTo>
                <a:cubicBezTo>
                  <a:pt x="621" y="465"/>
                  <a:pt x="619" y="467"/>
                  <a:pt x="619" y="469"/>
                </a:cubicBezTo>
                <a:lnTo>
                  <a:pt x="619" y="590"/>
                </a:lnTo>
                <a:cubicBezTo>
                  <a:pt x="619" y="592"/>
                  <a:pt x="621" y="593"/>
                  <a:pt x="624" y="593"/>
                </a:cubicBezTo>
                <a:lnTo>
                  <a:pt x="744" y="593"/>
                </a:lnTo>
                <a:cubicBezTo>
                  <a:pt x="746" y="593"/>
                  <a:pt x="748" y="592"/>
                  <a:pt x="748" y="590"/>
                </a:cubicBezTo>
                <a:lnTo>
                  <a:pt x="748" y="469"/>
                </a:lnTo>
                <a:cubicBezTo>
                  <a:pt x="748" y="467"/>
                  <a:pt x="746" y="465"/>
                  <a:pt x="744" y="465"/>
                </a:cubicBezTo>
                <a:moveTo>
                  <a:pt x="400" y="514"/>
                </a:moveTo>
                <a:cubicBezTo>
                  <a:pt x="391" y="514"/>
                  <a:pt x="383" y="506"/>
                  <a:pt x="383" y="497"/>
                </a:cubicBezTo>
                <a:cubicBezTo>
                  <a:pt x="383" y="487"/>
                  <a:pt x="391" y="481"/>
                  <a:pt x="400" y="481"/>
                </a:cubicBezTo>
                <a:lnTo>
                  <a:pt x="529" y="481"/>
                </a:lnTo>
                <a:cubicBezTo>
                  <a:pt x="538" y="481"/>
                  <a:pt x="545" y="487"/>
                  <a:pt x="545" y="497"/>
                </a:cubicBezTo>
                <a:cubicBezTo>
                  <a:pt x="545" y="506"/>
                  <a:pt x="538" y="514"/>
                  <a:pt x="529" y="514"/>
                </a:cubicBezTo>
                <a:lnTo>
                  <a:pt x="400" y="514"/>
                </a:lnTo>
                <a:moveTo>
                  <a:pt x="400" y="578"/>
                </a:moveTo>
                <a:cubicBezTo>
                  <a:pt x="391" y="578"/>
                  <a:pt x="383" y="571"/>
                  <a:pt x="383" y="562"/>
                </a:cubicBezTo>
                <a:cubicBezTo>
                  <a:pt x="383" y="552"/>
                  <a:pt x="391" y="545"/>
                  <a:pt x="400" y="545"/>
                </a:cubicBezTo>
                <a:lnTo>
                  <a:pt x="477" y="545"/>
                </a:lnTo>
                <a:cubicBezTo>
                  <a:pt x="486" y="545"/>
                  <a:pt x="494" y="552"/>
                  <a:pt x="494" y="562"/>
                </a:cubicBezTo>
                <a:cubicBezTo>
                  <a:pt x="494" y="571"/>
                  <a:pt x="486" y="578"/>
                  <a:pt x="477" y="578"/>
                </a:cubicBezTo>
                <a:lnTo>
                  <a:pt x="400" y="578"/>
                </a:lnTo>
                <a:moveTo>
                  <a:pt x="314" y="567"/>
                </a:moveTo>
                <a:cubicBezTo>
                  <a:pt x="314" y="558"/>
                  <a:pt x="322" y="550"/>
                  <a:pt x="331" y="550"/>
                </a:cubicBezTo>
                <a:cubicBezTo>
                  <a:pt x="341" y="550"/>
                  <a:pt x="347" y="558"/>
                  <a:pt x="347" y="567"/>
                </a:cubicBezTo>
                <a:lnTo>
                  <a:pt x="347" y="590"/>
                </a:lnTo>
                <a:cubicBezTo>
                  <a:pt x="347" y="609"/>
                  <a:pt x="330" y="626"/>
                  <a:pt x="310" y="626"/>
                </a:cubicBezTo>
                <a:lnTo>
                  <a:pt x="190" y="626"/>
                </a:lnTo>
                <a:cubicBezTo>
                  <a:pt x="169" y="626"/>
                  <a:pt x="152" y="609"/>
                  <a:pt x="152" y="590"/>
                </a:cubicBezTo>
                <a:lnTo>
                  <a:pt x="152" y="469"/>
                </a:lnTo>
                <a:cubicBezTo>
                  <a:pt x="152" y="449"/>
                  <a:pt x="169" y="432"/>
                  <a:pt x="190" y="432"/>
                </a:cubicBezTo>
                <a:lnTo>
                  <a:pt x="310" y="432"/>
                </a:lnTo>
                <a:cubicBezTo>
                  <a:pt x="330" y="432"/>
                  <a:pt x="347" y="449"/>
                  <a:pt x="347" y="469"/>
                </a:cubicBezTo>
                <a:lnTo>
                  <a:pt x="347" y="492"/>
                </a:lnTo>
                <a:cubicBezTo>
                  <a:pt x="347" y="501"/>
                  <a:pt x="341" y="509"/>
                  <a:pt x="331" y="509"/>
                </a:cubicBezTo>
                <a:cubicBezTo>
                  <a:pt x="322" y="509"/>
                  <a:pt x="314" y="501"/>
                  <a:pt x="314" y="492"/>
                </a:cubicBezTo>
                <a:lnTo>
                  <a:pt x="314" y="469"/>
                </a:lnTo>
                <a:cubicBezTo>
                  <a:pt x="314" y="467"/>
                  <a:pt x="312" y="465"/>
                  <a:pt x="310" y="465"/>
                </a:cubicBezTo>
                <a:lnTo>
                  <a:pt x="190" y="465"/>
                </a:lnTo>
                <a:cubicBezTo>
                  <a:pt x="187" y="465"/>
                  <a:pt x="185" y="467"/>
                  <a:pt x="185" y="469"/>
                </a:cubicBezTo>
                <a:lnTo>
                  <a:pt x="185" y="590"/>
                </a:lnTo>
                <a:cubicBezTo>
                  <a:pt x="185" y="592"/>
                  <a:pt x="187" y="593"/>
                  <a:pt x="190" y="593"/>
                </a:cubicBezTo>
                <a:lnTo>
                  <a:pt x="310" y="593"/>
                </a:lnTo>
                <a:cubicBezTo>
                  <a:pt x="312" y="593"/>
                  <a:pt x="314" y="592"/>
                  <a:pt x="314" y="590"/>
                </a:cubicBezTo>
                <a:lnTo>
                  <a:pt x="314" y="567"/>
                </a:lnTo>
                <a:moveTo>
                  <a:pt x="85" y="0"/>
                </a:moveTo>
                <a:lnTo>
                  <a:pt x="1046" y="0"/>
                </a:lnTo>
                <a:cubicBezTo>
                  <a:pt x="1056" y="0"/>
                  <a:pt x="1063" y="8"/>
                  <a:pt x="1063" y="17"/>
                </a:cubicBezTo>
                <a:lnTo>
                  <a:pt x="1063" y="151"/>
                </a:lnTo>
                <a:lnTo>
                  <a:pt x="1077" y="179"/>
                </a:lnTo>
                <a:cubicBezTo>
                  <a:pt x="1082" y="187"/>
                  <a:pt x="1079" y="197"/>
                  <a:pt x="1070" y="201"/>
                </a:cubicBezTo>
                <a:cubicBezTo>
                  <a:pt x="1062" y="205"/>
                  <a:pt x="1052" y="202"/>
                  <a:pt x="1048" y="194"/>
                </a:cubicBezTo>
                <a:lnTo>
                  <a:pt x="1037" y="172"/>
                </a:lnTo>
                <a:lnTo>
                  <a:pt x="994" y="172"/>
                </a:lnTo>
                <a:lnTo>
                  <a:pt x="994" y="286"/>
                </a:lnTo>
                <a:cubicBezTo>
                  <a:pt x="994" y="300"/>
                  <a:pt x="1000" y="313"/>
                  <a:pt x="1009" y="322"/>
                </a:cubicBezTo>
                <a:cubicBezTo>
                  <a:pt x="1019" y="332"/>
                  <a:pt x="1032" y="338"/>
                  <a:pt x="1046" y="338"/>
                </a:cubicBezTo>
                <a:cubicBezTo>
                  <a:pt x="1060" y="338"/>
                  <a:pt x="1073" y="332"/>
                  <a:pt x="1083" y="322"/>
                </a:cubicBezTo>
                <a:cubicBezTo>
                  <a:pt x="1091" y="314"/>
                  <a:pt x="1097" y="302"/>
                  <a:pt x="1098" y="289"/>
                </a:cubicBezTo>
                <a:lnTo>
                  <a:pt x="1083" y="261"/>
                </a:lnTo>
                <a:cubicBezTo>
                  <a:pt x="1079" y="253"/>
                  <a:pt x="1082" y="243"/>
                  <a:pt x="1090" y="239"/>
                </a:cubicBezTo>
                <a:cubicBezTo>
                  <a:pt x="1098" y="234"/>
                  <a:pt x="1108" y="237"/>
                  <a:pt x="1112" y="246"/>
                </a:cubicBezTo>
                <a:lnTo>
                  <a:pt x="1129" y="278"/>
                </a:lnTo>
                <a:cubicBezTo>
                  <a:pt x="1130" y="280"/>
                  <a:pt x="1131" y="283"/>
                  <a:pt x="1131" y="286"/>
                </a:cubicBezTo>
                <a:cubicBezTo>
                  <a:pt x="1131" y="309"/>
                  <a:pt x="1121" y="330"/>
                  <a:pt x="1106" y="346"/>
                </a:cubicBezTo>
                <a:cubicBezTo>
                  <a:pt x="1094" y="357"/>
                  <a:pt x="1079" y="366"/>
                  <a:pt x="1062" y="369"/>
                </a:cubicBezTo>
                <a:lnTo>
                  <a:pt x="1063" y="612"/>
                </a:lnTo>
                <a:cubicBezTo>
                  <a:pt x="1063" y="621"/>
                  <a:pt x="1055" y="628"/>
                  <a:pt x="1046" y="628"/>
                </a:cubicBezTo>
                <a:cubicBezTo>
                  <a:pt x="1037" y="628"/>
                  <a:pt x="1030" y="621"/>
                  <a:pt x="1030" y="612"/>
                </a:cubicBezTo>
                <a:lnTo>
                  <a:pt x="1029" y="369"/>
                </a:lnTo>
                <a:cubicBezTo>
                  <a:pt x="1008" y="365"/>
                  <a:pt x="990" y="353"/>
                  <a:pt x="977" y="336"/>
                </a:cubicBezTo>
                <a:cubicBezTo>
                  <a:pt x="961" y="358"/>
                  <a:pt x="937" y="371"/>
                  <a:pt x="909" y="371"/>
                </a:cubicBezTo>
                <a:cubicBezTo>
                  <a:pt x="882" y="371"/>
                  <a:pt x="856" y="358"/>
                  <a:pt x="840" y="336"/>
                </a:cubicBezTo>
                <a:cubicBezTo>
                  <a:pt x="824" y="358"/>
                  <a:pt x="799" y="371"/>
                  <a:pt x="771" y="371"/>
                </a:cubicBezTo>
                <a:cubicBezTo>
                  <a:pt x="744" y="371"/>
                  <a:pt x="719" y="358"/>
                  <a:pt x="703" y="336"/>
                </a:cubicBezTo>
                <a:cubicBezTo>
                  <a:pt x="687" y="358"/>
                  <a:pt x="661" y="371"/>
                  <a:pt x="634" y="371"/>
                </a:cubicBezTo>
                <a:cubicBezTo>
                  <a:pt x="607" y="371"/>
                  <a:pt x="582" y="358"/>
                  <a:pt x="566" y="336"/>
                </a:cubicBezTo>
                <a:cubicBezTo>
                  <a:pt x="549" y="358"/>
                  <a:pt x="524" y="371"/>
                  <a:pt x="497" y="371"/>
                </a:cubicBezTo>
                <a:cubicBezTo>
                  <a:pt x="470" y="371"/>
                  <a:pt x="444" y="358"/>
                  <a:pt x="428" y="336"/>
                </a:cubicBezTo>
                <a:cubicBezTo>
                  <a:pt x="412" y="358"/>
                  <a:pt x="387" y="371"/>
                  <a:pt x="360" y="371"/>
                </a:cubicBezTo>
                <a:cubicBezTo>
                  <a:pt x="333" y="371"/>
                  <a:pt x="307" y="358"/>
                  <a:pt x="291" y="336"/>
                </a:cubicBezTo>
                <a:cubicBezTo>
                  <a:pt x="275" y="358"/>
                  <a:pt x="251" y="371"/>
                  <a:pt x="223" y="371"/>
                </a:cubicBezTo>
                <a:cubicBezTo>
                  <a:pt x="196" y="371"/>
                  <a:pt x="170" y="358"/>
                  <a:pt x="154" y="336"/>
                </a:cubicBezTo>
                <a:cubicBezTo>
                  <a:pt x="141" y="353"/>
                  <a:pt x="122" y="365"/>
                  <a:pt x="101" y="369"/>
                </a:cubicBezTo>
                <a:lnTo>
                  <a:pt x="101" y="928"/>
                </a:lnTo>
                <a:lnTo>
                  <a:pt x="1030" y="928"/>
                </a:lnTo>
                <a:lnTo>
                  <a:pt x="1030" y="687"/>
                </a:lnTo>
                <a:cubicBezTo>
                  <a:pt x="1030" y="678"/>
                  <a:pt x="1037" y="670"/>
                  <a:pt x="1046" y="670"/>
                </a:cubicBezTo>
                <a:cubicBezTo>
                  <a:pt x="1055" y="670"/>
                  <a:pt x="1063" y="678"/>
                  <a:pt x="1063" y="687"/>
                </a:cubicBezTo>
                <a:lnTo>
                  <a:pt x="1063" y="945"/>
                </a:lnTo>
                <a:cubicBezTo>
                  <a:pt x="1063" y="954"/>
                  <a:pt x="1056" y="962"/>
                  <a:pt x="1046" y="962"/>
                </a:cubicBezTo>
                <a:lnTo>
                  <a:pt x="85" y="962"/>
                </a:lnTo>
                <a:cubicBezTo>
                  <a:pt x="75" y="962"/>
                  <a:pt x="68" y="953"/>
                  <a:pt x="68" y="944"/>
                </a:cubicBezTo>
                <a:lnTo>
                  <a:pt x="68" y="369"/>
                </a:lnTo>
                <a:cubicBezTo>
                  <a:pt x="51" y="365"/>
                  <a:pt x="37" y="357"/>
                  <a:pt x="25" y="346"/>
                </a:cubicBezTo>
                <a:cubicBezTo>
                  <a:pt x="10" y="330"/>
                  <a:pt x="0" y="309"/>
                  <a:pt x="0" y="286"/>
                </a:cubicBezTo>
                <a:cubicBezTo>
                  <a:pt x="0" y="282"/>
                  <a:pt x="1" y="279"/>
                  <a:pt x="3" y="277"/>
                </a:cubicBezTo>
                <a:lnTo>
                  <a:pt x="68" y="150"/>
                </a:lnTo>
                <a:lnTo>
                  <a:pt x="68" y="17"/>
                </a:lnTo>
                <a:cubicBezTo>
                  <a:pt x="68" y="8"/>
                  <a:pt x="76" y="0"/>
                  <a:pt x="85" y="0"/>
                </a:cubicBezTo>
                <a:moveTo>
                  <a:pt x="961" y="172"/>
                </a:moveTo>
                <a:lnTo>
                  <a:pt x="857" y="172"/>
                </a:lnTo>
                <a:lnTo>
                  <a:pt x="857" y="286"/>
                </a:lnTo>
                <a:cubicBezTo>
                  <a:pt x="857" y="300"/>
                  <a:pt x="862" y="313"/>
                  <a:pt x="872" y="322"/>
                </a:cubicBezTo>
                <a:cubicBezTo>
                  <a:pt x="881" y="332"/>
                  <a:pt x="895" y="338"/>
                  <a:pt x="909" y="338"/>
                </a:cubicBezTo>
                <a:cubicBezTo>
                  <a:pt x="924" y="338"/>
                  <a:pt x="936" y="332"/>
                  <a:pt x="945" y="322"/>
                </a:cubicBezTo>
                <a:cubicBezTo>
                  <a:pt x="955" y="313"/>
                  <a:pt x="961" y="300"/>
                  <a:pt x="961" y="286"/>
                </a:cubicBezTo>
                <a:lnTo>
                  <a:pt x="961" y="172"/>
                </a:lnTo>
                <a:moveTo>
                  <a:pt x="823" y="172"/>
                </a:moveTo>
                <a:lnTo>
                  <a:pt x="719" y="172"/>
                </a:lnTo>
                <a:lnTo>
                  <a:pt x="719" y="286"/>
                </a:lnTo>
                <a:cubicBezTo>
                  <a:pt x="719" y="300"/>
                  <a:pt x="725" y="313"/>
                  <a:pt x="735" y="322"/>
                </a:cubicBezTo>
                <a:cubicBezTo>
                  <a:pt x="744" y="332"/>
                  <a:pt x="757" y="338"/>
                  <a:pt x="771" y="338"/>
                </a:cubicBezTo>
                <a:cubicBezTo>
                  <a:pt x="786" y="338"/>
                  <a:pt x="799" y="331"/>
                  <a:pt x="808" y="322"/>
                </a:cubicBezTo>
                <a:cubicBezTo>
                  <a:pt x="818" y="312"/>
                  <a:pt x="823" y="300"/>
                  <a:pt x="823" y="286"/>
                </a:cubicBezTo>
                <a:lnTo>
                  <a:pt x="823" y="172"/>
                </a:lnTo>
                <a:moveTo>
                  <a:pt x="686" y="172"/>
                </a:moveTo>
                <a:lnTo>
                  <a:pt x="582" y="172"/>
                </a:lnTo>
                <a:lnTo>
                  <a:pt x="582" y="286"/>
                </a:lnTo>
                <a:cubicBezTo>
                  <a:pt x="582" y="300"/>
                  <a:pt x="588" y="313"/>
                  <a:pt x="597" y="322"/>
                </a:cubicBezTo>
                <a:cubicBezTo>
                  <a:pt x="607" y="332"/>
                  <a:pt x="620" y="338"/>
                  <a:pt x="634" y="338"/>
                </a:cubicBezTo>
                <a:cubicBezTo>
                  <a:pt x="648" y="338"/>
                  <a:pt x="661" y="332"/>
                  <a:pt x="671" y="322"/>
                </a:cubicBezTo>
                <a:cubicBezTo>
                  <a:pt x="680" y="313"/>
                  <a:pt x="686" y="300"/>
                  <a:pt x="686" y="286"/>
                </a:cubicBezTo>
                <a:lnTo>
                  <a:pt x="686" y="172"/>
                </a:lnTo>
                <a:moveTo>
                  <a:pt x="549" y="172"/>
                </a:moveTo>
                <a:lnTo>
                  <a:pt x="445" y="172"/>
                </a:lnTo>
                <a:lnTo>
                  <a:pt x="445" y="286"/>
                </a:lnTo>
                <a:cubicBezTo>
                  <a:pt x="445" y="300"/>
                  <a:pt x="451" y="313"/>
                  <a:pt x="460" y="322"/>
                </a:cubicBezTo>
                <a:cubicBezTo>
                  <a:pt x="470" y="332"/>
                  <a:pt x="483" y="338"/>
                  <a:pt x="497" y="338"/>
                </a:cubicBezTo>
                <a:cubicBezTo>
                  <a:pt x="511" y="338"/>
                  <a:pt x="524" y="332"/>
                  <a:pt x="534" y="322"/>
                </a:cubicBezTo>
                <a:cubicBezTo>
                  <a:pt x="543" y="313"/>
                  <a:pt x="549" y="300"/>
                  <a:pt x="549" y="286"/>
                </a:cubicBezTo>
                <a:lnTo>
                  <a:pt x="549" y="172"/>
                </a:lnTo>
                <a:moveTo>
                  <a:pt x="412" y="172"/>
                </a:moveTo>
                <a:lnTo>
                  <a:pt x="308" y="172"/>
                </a:lnTo>
                <a:lnTo>
                  <a:pt x="308" y="286"/>
                </a:lnTo>
                <a:cubicBezTo>
                  <a:pt x="308" y="300"/>
                  <a:pt x="314" y="313"/>
                  <a:pt x="323" y="322"/>
                </a:cubicBezTo>
                <a:cubicBezTo>
                  <a:pt x="332" y="332"/>
                  <a:pt x="346" y="338"/>
                  <a:pt x="360" y="338"/>
                </a:cubicBezTo>
                <a:cubicBezTo>
                  <a:pt x="375" y="338"/>
                  <a:pt x="387" y="332"/>
                  <a:pt x="396" y="322"/>
                </a:cubicBezTo>
                <a:cubicBezTo>
                  <a:pt x="406" y="313"/>
                  <a:pt x="412" y="300"/>
                  <a:pt x="412" y="286"/>
                </a:cubicBezTo>
                <a:lnTo>
                  <a:pt x="412" y="172"/>
                </a:lnTo>
                <a:moveTo>
                  <a:pt x="275" y="172"/>
                </a:moveTo>
                <a:lnTo>
                  <a:pt x="171" y="172"/>
                </a:lnTo>
                <a:lnTo>
                  <a:pt x="171" y="286"/>
                </a:lnTo>
                <a:cubicBezTo>
                  <a:pt x="171" y="300"/>
                  <a:pt x="176" y="313"/>
                  <a:pt x="186" y="322"/>
                </a:cubicBezTo>
                <a:cubicBezTo>
                  <a:pt x="195" y="332"/>
                  <a:pt x="209" y="338"/>
                  <a:pt x="223" y="338"/>
                </a:cubicBezTo>
                <a:cubicBezTo>
                  <a:pt x="238" y="338"/>
                  <a:pt x="250" y="332"/>
                  <a:pt x="259" y="322"/>
                </a:cubicBezTo>
                <a:cubicBezTo>
                  <a:pt x="269" y="313"/>
                  <a:pt x="275" y="300"/>
                  <a:pt x="275" y="286"/>
                </a:cubicBezTo>
                <a:lnTo>
                  <a:pt x="275" y="172"/>
                </a:lnTo>
                <a:moveTo>
                  <a:pt x="137" y="172"/>
                </a:moveTo>
                <a:lnTo>
                  <a:pt x="94" y="172"/>
                </a:lnTo>
                <a:lnTo>
                  <a:pt x="33" y="289"/>
                </a:lnTo>
                <a:cubicBezTo>
                  <a:pt x="34" y="302"/>
                  <a:pt x="40" y="314"/>
                  <a:pt x="49" y="322"/>
                </a:cubicBezTo>
                <a:cubicBezTo>
                  <a:pt x="58" y="332"/>
                  <a:pt x="71" y="338"/>
                  <a:pt x="85" y="338"/>
                </a:cubicBezTo>
                <a:cubicBezTo>
                  <a:pt x="100" y="338"/>
                  <a:pt x="113" y="332"/>
                  <a:pt x="122" y="322"/>
                </a:cubicBezTo>
                <a:cubicBezTo>
                  <a:pt x="132" y="313"/>
                  <a:pt x="137" y="300"/>
                  <a:pt x="137" y="286"/>
                </a:cubicBezTo>
                <a:lnTo>
                  <a:pt x="137" y="172"/>
                </a:lnTo>
                <a:moveTo>
                  <a:pt x="1030" y="33"/>
                </a:moveTo>
                <a:lnTo>
                  <a:pt x="101" y="33"/>
                </a:lnTo>
                <a:lnTo>
                  <a:pt x="101" y="138"/>
                </a:lnTo>
                <a:lnTo>
                  <a:pt x="1030" y="138"/>
                </a:lnTo>
                <a:lnTo>
                  <a:pt x="1030" y="33"/>
                </a:lnTo>
                <a:moveTo>
                  <a:pt x="829" y="70"/>
                </a:moveTo>
                <a:cubicBezTo>
                  <a:pt x="838" y="70"/>
                  <a:pt x="845" y="77"/>
                  <a:pt x="845" y="86"/>
                </a:cubicBezTo>
                <a:cubicBezTo>
                  <a:pt x="845" y="95"/>
                  <a:pt x="838" y="103"/>
                  <a:pt x="829" y="103"/>
                </a:cubicBezTo>
                <a:lnTo>
                  <a:pt x="804" y="103"/>
                </a:lnTo>
                <a:cubicBezTo>
                  <a:pt x="795" y="103"/>
                  <a:pt x="788" y="95"/>
                  <a:pt x="788" y="86"/>
                </a:cubicBezTo>
                <a:cubicBezTo>
                  <a:pt x="788" y="77"/>
                  <a:pt x="795" y="70"/>
                  <a:pt x="804" y="70"/>
                </a:cubicBezTo>
                <a:lnTo>
                  <a:pt x="829" y="70"/>
                </a:lnTo>
                <a:moveTo>
                  <a:pt x="909" y="70"/>
                </a:moveTo>
                <a:cubicBezTo>
                  <a:pt x="918" y="70"/>
                  <a:pt x="926" y="77"/>
                  <a:pt x="926" y="86"/>
                </a:cubicBezTo>
                <a:cubicBezTo>
                  <a:pt x="926" y="95"/>
                  <a:pt x="918" y="103"/>
                  <a:pt x="909" y="103"/>
                </a:cubicBezTo>
                <a:lnTo>
                  <a:pt x="885" y="103"/>
                </a:lnTo>
                <a:cubicBezTo>
                  <a:pt x="876" y="103"/>
                  <a:pt x="868" y="95"/>
                  <a:pt x="868" y="86"/>
                </a:cubicBezTo>
                <a:cubicBezTo>
                  <a:pt x="868" y="77"/>
                  <a:pt x="876" y="70"/>
                  <a:pt x="885" y="70"/>
                </a:cubicBezTo>
                <a:lnTo>
                  <a:pt x="909" y="7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09" name="Google Shape;809;p46"/>
          <p:cNvSpPr/>
          <p:nvPr/>
        </p:nvSpPr>
        <p:spPr>
          <a:xfrm>
            <a:off x="6349996" y="3397054"/>
            <a:ext cx="407160" cy="310320"/>
          </a:xfrm>
          <a:custGeom>
            <a:rect b="b" l="l" r="r" t="t"/>
            <a:pathLst>
              <a:path extrusionOk="0" h="862" w="1131">
                <a:moveTo>
                  <a:pt x="473" y="486"/>
                </a:moveTo>
                <a:cubicBezTo>
                  <a:pt x="493" y="502"/>
                  <a:pt x="519" y="510"/>
                  <a:pt x="549" y="512"/>
                </a:cubicBezTo>
                <a:lnTo>
                  <a:pt x="549" y="302"/>
                </a:lnTo>
                <a:cubicBezTo>
                  <a:pt x="549" y="293"/>
                  <a:pt x="556" y="285"/>
                  <a:pt x="565" y="285"/>
                </a:cubicBezTo>
                <a:cubicBezTo>
                  <a:pt x="574" y="285"/>
                  <a:pt x="582" y="293"/>
                  <a:pt x="582" y="302"/>
                </a:cubicBezTo>
                <a:lnTo>
                  <a:pt x="582" y="512"/>
                </a:lnTo>
                <a:cubicBezTo>
                  <a:pt x="611" y="510"/>
                  <a:pt x="638" y="502"/>
                  <a:pt x="657" y="486"/>
                </a:cubicBezTo>
                <a:cubicBezTo>
                  <a:pt x="687" y="460"/>
                  <a:pt x="694" y="419"/>
                  <a:pt x="694" y="381"/>
                </a:cubicBezTo>
                <a:cubicBezTo>
                  <a:pt x="694" y="334"/>
                  <a:pt x="682" y="284"/>
                  <a:pt x="654" y="245"/>
                </a:cubicBezTo>
                <a:cubicBezTo>
                  <a:pt x="631" y="212"/>
                  <a:pt x="600" y="192"/>
                  <a:pt x="565" y="192"/>
                </a:cubicBezTo>
                <a:cubicBezTo>
                  <a:pt x="531" y="192"/>
                  <a:pt x="499" y="212"/>
                  <a:pt x="476" y="245"/>
                </a:cubicBezTo>
                <a:cubicBezTo>
                  <a:pt x="449" y="284"/>
                  <a:pt x="436" y="334"/>
                  <a:pt x="436" y="381"/>
                </a:cubicBezTo>
                <a:cubicBezTo>
                  <a:pt x="436" y="419"/>
                  <a:pt x="444" y="460"/>
                  <a:pt x="473" y="486"/>
                </a:cubicBezTo>
                <a:moveTo>
                  <a:pt x="446" y="845"/>
                </a:moveTo>
                <a:cubicBezTo>
                  <a:pt x="446" y="854"/>
                  <a:pt x="438" y="862"/>
                  <a:pt x="429" y="862"/>
                </a:cubicBezTo>
                <a:cubicBezTo>
                  <a:pt x="420" y="862"/>
                  <a:pt x="412" y="854"/>
                  <a:pt x="412" y="845"/>
                </a:cubicBezTo>
                <a:lnTo>
                  <a:pt x="412" y="824"/>
                </a:lnTo>
                <a:cubicBezTo>
                  <a:pt x="412" y="811"/>
                  <a:pt x="418" y="798"/>
                  <a:pt x="427" y="790"/>
                </a:cubicBezTo>
                <a:cubicBezTo>
                  <a:pt x="436" y="781"/>
                  <a:pt x="448" y="775"/>
                  <a:pt x="461" y="775"/>
                </a:cubicBezTo>
                <a:lnTo>
                  <a:pt x="549" y="775"/>
                </a:lnTo>
                <a:lnTo>
                  <a:pt x="549" y="695"/>
                </a:lnTo>
                <a:lnTo>
                  <a:pt x="471" y="695"/>
                </a:lnTo>
                <a:cubicBezTo>
                  <a:pt x="455" y="695"/>
                  <a:pt x="440" y="688"/>
                  <a:pt x="430" y="678"/>
                </a:cubicBezTo>
                <a:cubicBezTo>
                  <a:pt x="419" y="667"/>
                  <a:pt x="412" y="652"/>
                  <a:pt x="412" y="636"/>
                </a:cubicBezTo>
                <a:cubicBezTo>
                  <a:pt x="412" y="620"/>
                  <a:pt x="419" y="606"/>
                  <a:pt x="430" y="595"/>
                </a:cubicBezTo>
                <a:cubicBezTo>
                  <a:pt x="440" y="585"/>
                  <a:pt x="455" y="578"/>
                  <a:pt x="471" y="578"/>
                </a:cubicBezTo>
                <a:lnTo>
                  <a:pt x="549" y="578"/>
                </a:lnTo>
                <a:lnTo>
                  <a:pt x="549" y="544"/>
                </a:lnTo>
                <a:cubicBezTo>
                  <a:pt x="511" y="543"/>
                  <a:pt x="478" y="533"/>
                  <a:pt x="452" y="510"/>
                </a:cubicBezTo>
                <a:cubicBezTo>
                  <a:pt x="442" y="502"/>
                  <a:pt x="433" y="492"/>
                  <a:pt x="426" y="480"/>
                </a:cubicBezTo>
                <a:lnTo>
                  <a:pt x="344" y="480"/>
                </a:lnTo>
                <a:lnTo>
                  <a:pt x="344" y="814"/>
                </a:lnTo>
                <a:cubicBezTo>
                  <a:pt x="344" y="824"/>
                  <a:pt x="337" y="831"/>
                  <a:pt x="328" y="831"/>
                </a:cubicBezTo>
                <a:lnTo>
                  <a:pt x="301" y="831"/>
                </a:lnTo>
                <a:lnTo>
                  <a:pt x="301" y="845"/>
                </a:lnTo>
                <a:cubicBezTo>
                  <a:pt x="301" y="854"/>
                  <a:pt x="294" y="862"/>
                  <a:pt x="285" y="862"/>
                </a:cubicBezTo>
                <a:cubicBezTo>
                  <a:pt x="276" y="862"/>
                  <a:pt x="268" y="854"/>
                  <a:pt x="268" y="845"/>
                </a:cubicBezTo>
                <a:lnTo>
                  <a:pt x="268" y="831"/>
                </a:lnTo>
                <a:lnTo>
                  <a:pt x="129" y="831"/>
                </a:lnTo>
                <a:lnTo>
                  <a:pt x="129" y="845"/>
                </a:lnTo>
                <a:cubicBezTo>
                  <a:pt x="129" y="854"/>
                  <a:pt x="122" y="862"/>
                  <a:pt x="113" y="862"/>
                </a:cubicBezTo>
                <a:cubicBezTo>
                  <a:pt x="104" y="862"/>
                  <a:pt x="96" y="854"/>
                  <a:pt x="96" y="845"/>
                </a:cubicBezTo>
                <a:lnTo>
                  <a:pt x="96" y="831"/>
                </a:lnTo>
                <a:lnTo>
                  <a:pt x="70" y="831"/>
                </a:lnTo>
                <a:cubicBezTo>
                  <a:pt x="61" y="831"/>
                  <a:pt x="53" y="824"/>
                  <a:pt x="53" y="814"/>
                </a:cubicBezTo>
                <a:lnTo>
                  <a:pt x="53" y="480"/>
                </a:lnTo>
                <a:lnTo>
                  <a:pt x="16" y="480"/>
                </a:lnTo>
                <a:cubicBezTo>
                  <a:pt x="7" y="480"/>
                  <a:pt x="0" y="473"/>
                  <a:pt x="0" y="464"/>
                </a:cubicBezTo>
                <a:lnTo>
                  <a:pt x="0" y="369"/>
                </a:lnTo>
                <a:cubicBezTo>
                  <a:pt x="0" y="360"/>
                  <a:pt x="7" y="353"/>
                  <a:pt x="16" y="353"/>
                </a:cubicBezTo>
                <a:lnTo>
                  <a:pt x="161" y="353"/>
                </a:lnTo>
                <a:cubicBezTo>
                  <a:pt x="171" y="353"/>
                  <a:pt x="178" y="359"/>
                  <a:pt x="178" y="369"/>
                </a:cubicBezTo>
                <a:cubicBezTo>
                  <a:pt x="178" y="378"/>
                  <a:pt x="171" y="386"/>
                  <a:pt x="161" y="386"/>
                </a:cubicBezTo>
                <a:lnTo>
                  <a:pt x="33" y="386"/>
                </a:lnTo>
                <a:lnTo>
                  <a:pt x="33" y="447"/>
                </a:lnTo>
                <a:lnTo>
                  <a:pt x="412" y="447"/>
                </a:lnTo>
                <a:cubicBezTo>
                  <a:pt x="407" y="430"/>
                  <a:pt x="404" y="409"/>
                  <a:pt x="403" y="386"/>
                </a:cubicBezTo>
                <a:lnTo>
                  <a:pt x="236" y="386"/>
                </a:lnTo>
                <a:cubicBezTo>
                  <a:pt x="227" y="386"/>
                  <a:pt x="220" y="378"/>
                  <a:pt x="220" y="369"/>
                </a:cubicBezTo>
                <a:cubicBezTo>
                  <a:pt x="220" y="359"/>
                  <a:pt x="227" y="353"/>
                  <a:pt x="236" y="353"/>
                </a:cubicBezTo>
                <a:lnTo>
                  <a:pt x="405" y="353"/>
                </a:lnTo>
                <a:cubicBezTo>
                  <a:pt x="406" y="340"/>
                  <a:pt x="408" y="328"/>
                  <a:pt x="410" y="316"/>
                </a:cubicBezTo>
                <a:lnTo>
                  <a:pt x="349" y="316"/>
                </a:lnTo>
                <a:cubicBezTo>
                  <a:pt x="335" y="316"/>
                  <a:pt x="323" y="311"/>
                  <a:pt x="314" y="302"/>
                </a:cubicBezTo>
                <a:cubicBezTo>
                  <a:pt x="305" y="293"/>
                  <a:pt x="300" y="281"/>
                  <a:pt x="300" y="268"/>
                </a:cubicBezTo>
                <a:lnTo>
                  <a:pt x="300" y="49"/>
                </a:lnTo>
                <a:cubicBezTo>
                  <a:pt x="300" y="35"/>
                  <a:pt x="305" y="23"/>
                  <a:pt x="314" y="14"/>
                </a:cubicBezTo>
                <a:cubicBezTo>
                  <a:pt x="323" y="6"/>
                  <a:pt x="335" y="0"/>
                  <a:pt x="349" y="0"/>
                </a:cubicBezTo>
                <a:lnTo>
                  <a:pt x="782" y="0"/>
                </a:lnTo>
                <a:cubicBezTo>
                  <a:pt x="795" y="0"/>
                  <a:pt x="807" y="6"/>
                  <a:pt x="816" y="14"/>
                </a:cubicBezTo>
                <a:cubicBezTo>
                  <a:pt x="825" y="23"/>
                  <a:pt x="831" y="35"/>
                  <a:pt x="831" y="49"/>
                </a:cubicBezTo>
                <a:lnTo>
                  <a:pt x="831" y="121"/>
                </a:lnTo>
                <a:cubicBezTo>
                  <a:pt x="831" y="130"/>
                  <a:pt x="823" y="137"/>
                  <a:pt x="814" y="137"/>
                </a:cubicBezTo>
                <a:cubicBezTo>
                  <a:pt x="805" y="137"/>
                  <a:pt x="797" y="130"/>
                  <a:pt x="797" y="121"/>
                </a:cubicBezTo>
                <a:lnTo>
                  <a:pt x="797" y="49"/>
                </a:lnTo>
                <a:cubicBezTo>
                  <a:pt x="797" y="45"/>
                  <a:pt x="796" y="41"/>
                  <a:pt x="793" y="38"/>
                </a:cubicBezTo>
                <a:cubicBezTo>
                  <a:pt x="790" y="35"/>
                  <a:pt x="786" y="33"/>
                  <a:pt x="782" y="33"/>
                </a:cubicBezTo>
                <a:lnTo>
                  <a:pt x="349" y="33"/>
                </a:lnTo>
                <a:cubicBezTo>
                  <a:pt x="344" y="33"/>
                  <a:pt x="341" y="35"/>
                  <a:pt x="338" y="38"/>
                </a:cubicBezTo>
                <a:cubicBezTo>
                  <a:pt x="335" y="41"/>
                  <a:pt x="333" y="45"/>
                  <a:pt x="333" y="49"/>
                </a:cubicBezTo>
                <a:lnTo>
                  <a:pt x="333" y="268"/>
                </a:lnTo>
                <a:cubicBezTo>
                  <a:pt x="333" y="272"/>
                  <a:pt x="335" y="276"/>
                  <a:pt x="338" y="279"/>
                </a:cubicBezTo>
                <a:cubicBezTo>
                  <a:pt x="341" y="281"/>
                  <a:pt x="344" y="283"/>
                  <a:pt x="349" y="283"/>
                </a:cubicBezTo>
                <a:lnTo>
                  <a:pt x="420" y="283"/>
                </a:lnTo>
                <a:cubicBezTo>
                  <a:pt x="427" y="262"/>
                  <a:pt x="437" y="243"/>
                  <a:pt x="449" y="226"/>
                </a:cubicBezTo>
                <a:cubicBezTo>
                  <a:pt x="478" y="185"/>
                  <a:pt x="519" y="159"/>
                  <a:pt x="565" y="159"/>
                </a:cubicBezTo>
                <a:cubicBezTo>
                  <a:pt x="611" y="159"/>
                  <a:pt x="652" y="185"/>
                  <a:pt x="681" y="226"/>
                </a:cubicBezTo>
                <a:cubicBezTo>
                  <a:pt x="693" y="243"/>
                  <a:pt x="703" y="262"/>
                  <a:pt x="711" y="283"/>
                </a:cubicBezTo>
                <a:lnTo>
                  <a:pt x="782" y="283"/>
                </a:lnTo>
                <a:cubicBezTo>
                  <a:pt x="786" y="283"/>
                  <a:pt x="790" y="281"/>
                  <a:pt x="793" y="279"/>
                </a:cubicBezTo>
                <a:cubicBezTo>
                  <a:pt x="796" y="276"/>
                  <a:pt x="797" y="272"/>
                  <a:pt x="797" y="268"/>
                </a:cubicBezTo>
                <a:lnTo>
                  <a:pt x="797" y="196"/>
                </a:lnTo>
                <a:cubicBezTo>
                  <a:pt x="797" y="187"/>
                  <a:pt x="805" y="179"/>
                  <a:pt x="814" y="179"/>
                </a:cubicBezTo>
                <a:cubicBezTo>
                  <a:pt x="823" y="179"/>
                  <a:pt x="830" y="187"/>
                  <a:pt x="830" y="196"/>
                </a:cubicBezTo>
                <a:lnTo>
                  <a:pt x="830" y="268"/>
                </a:lnTo>
                <a:cubicBezTo>
                  <a:pt x="830" y="281"/>
                  <a:pt x="825" y="293"/>
                  <a:pt x="816" y="302"/>
                </a:cubicBezTo>
                <a:cubicBezTo>
                  <a:pt x="807" y="311"/>
                  <a:pt x="795" y="316"/>
                  <a:pt x="782" y="316"/>
                </a:cubicBezTo>
                <a:lnTo>
                  <a:pt x="720" y="316"/>
                </a:lnTo>
                <a:cubicBezTo>
                  <a:pt x="723" y="328"/>
                  <a:pt x="725" y="340"/>
                  <a:pt x="726" y="353"/>
                </a:cubicBezTo>
                <a:lnTo>
                  <a:pt x="1114" y="353"/>
                </a:lnTo>
                <a:cubicBezTo>
                  <a:pt x="1123" y="353"/>
                  <a:pt x="1131" y="360"/>
                  <a:pt x="1131" y="369"/>
                </a:cubicBezTo>
                <a:lnTo>
                  <a:pt x="1131" y="464"/>
                </a:lnTo>
                <a:cubicBezTo>
                  <a:pt x="1131" y="473"/>
                  <a:pt x="1123" y="480"/>
                  <a:pt x="1114" y="480"/>
                </a:cubicBezTo>
                <a:lnTo>
                  <a:pt x="1077" y="480"/>
                </a:lnTo>
                <a:lnTo>
                  <a:pt x="1077" y="814"/>
                </a:lnTo>
                <a:cubicBezTo>
                  <a:pt x="1077" y="824"/>
                  <a:pt x="1070" y="831"/>
                  <a:pt x="1061" y="831"/>
                </a:cubicBezTo>
                <a:lnTo>
                  <a:pt x="1034" y="831"/>
                </a:lnTo>
                <a:lnTo>
                  <a:pt x="1034" y="845"/>
                </a:lnTo>
                <a:cubicBezTo>
                  <a:pt x="1034" y="854"/>
                  <a:pt x="1027" y="862"/>
                  <a:pt x="1018" y="862"/>
                </a:cubicBezTo>
                <a:cubicBezTo>
                  <a:pt x="1009" y="862"/>
                  <a:pt x="1001" y="854"/>
                  <a:pt x="1001" y="845"/>
                </a:cubicBezTo>
                <a:lnTo>
                  <a:pt x="1001" y="831"/>
                </a:lnTo>
                <a:lnTo>
                  <a:pt x="862" y="831"/>
                </a:lnTo>
                <a:lnTo>
                  <a:pt x="862" y="845"/>
                </a:lnTo>
                <a:cubicBezTo>
                  <a:pt x="862" y="854"/>
                  <a:pt x="856" y="862"/>
                  <a:pt x="846" y="862"/>
                </a:cubicBezTo>
                <a:cubicBezTo>
                  <a:pt x="837" y="862"/>
                  <a:pt x="829" y="854"/>
                  <a:pt x="829" y="845"/>
                </a:cubicBezTo>
                <a:lnTo>
                  <a:pt x="829" y="831"/>
                </a:lnTo>
                <a:lnTo>
                  <a:pt x="803" y="831"/>
                </a:lnTo>
                <a:cubicBezTo>
                  <a:pt x="794" y="831"/>
                  <a:pt x="786" y="824"/>
                  <a:pt x="786" y="814"/>
                </a:cubicBezTo>
                <a:lnTo>
                  <a:pt x="786" y="480"/>
                </a:lnTo>
                <a:lnTo>
                  <a:pt x="704" y="480"/>
                </a:lnTo>
                <a:cubicBezTo>
                  <a:pt x="697" y="492"/>
                  <a:pt x="689" y="502"/>
                  <a:pt x="679" y="510"/>
                </a:cubicBezTo>
                <a:cubicBezTo>
                  <a:pt x="653" y="533"/>
                  <a:pt x="619" y="543"/>
                  <a:pt x="582" y="544"/>
                </a:cubicBezTo>
                <a:lnTo>
                  <a:pt x="582" y="578"/>
                </a:lnTo>
                <a:lnTo>
                  <a:pt x="660" y="578"/>
                </a:lnTo>
                <a:cubicBezTo>
                  <a:pt x="676" y="578"/>
                  <a:pt x="690" y="585"/>
                  <a:pt x="701" y="595"/>
                </a:cubicBezTo>
                <a:cubicBezTo>
                  <a:pt x="711" y="606"/>
                  <a:pt x="718" y="620"/>
                  <a:pt x="718" y="636"/>
                </a:cubicBezTo>
                <a:cubicBezTo>
                  <a:pt x="718" y="652"/>
                  <a:pt x="711" y="667"/>
                  <a:pt x="701" y="678"/>
                </a:cubicBezTo>
                <a:cubicBezTo>
                  <a:pt x="690" y="688"/>
                  <a:pt x="676" y="695"/>
                  <a:pt x="660" y="695"/>
                </a:cubicBezTo>
                <a:lnTo>
                  <a:pt x="582" y="695"/>
                </a:lnTo>
                <a:lnTo>
                  <a:pt x="582" y="775"/>
                </a:lnTo>
                <a:lnTo>
                  <a:pt x="669" y="775"/>
                </a:lnTo>
                <a:cubicBezTo>
                  <a:pt x="683" y="775"/>
                  <a:pt x="695" y="781"/>
                  <a:pt x="704" y="790"/>
                </a:cubicBezTo>
                <a:cubicBezTo>
                  <a:pt x="712" y="798"/>
                  <a:pt x="718" y="811"/>
                  <a:pt x="718" y="824"/>
                </a:cubicBezTo>
                <a:lnTo>
                  <a:pt x="718" y="845"/>
                </a:lnTo>
                <a:cubicBezTo>
                  <a:pt x="718" y="854"/>
                  <a:pt x="711" y="862"/>
                  <a:pt x="701" y="862"/>
                </a:cubicBezTo>
                <a:cubicBezTo>
                  <a:pt x="692" y="862"/>
                  <a:pt x="685" y="854"/>
                  <a:pt x="685" y="845"/>
                </a:cubicBezTo>
                <a:lnTo>
                  <a:pt x="685" y="824"/>
                </a:lnTo>
                <a:cubicBezTo>
                  <a:pt x="685" y="820"/>
                  <a:pt x="683" y="816"/>
                  <a:pt x="680" y="813"/>
                </a:cubicBezTo>
                <a:cubicBezTo>
                  <a:pt x="677" y="810"/>
                  <a:pt x="673" y="808"/>
                  <a:pt x="669" y="808"/>
                </a:cubicBezTo>
                <a:lnTo>
                  <a:pt x="582" y="808"/>
                </a:lnTo>
                <a:lnTo>
                  <a:pt x="582" y="845"/>
                </a:lnTo>
                <a:cubicBezTo>
                  <a:pt x="582" y="854"/>
                  <a:pt x="574" y="862"/>
                  <a:pt x="565" y="862"/>
                </a:cubicBezTo>
                <a:cubicBezTo>
                  <a:pt x="556" y="862"/>
                  <a:pt x="549" y="854"/>
                  <a:pt x="549" y="845"/>
                </a:cubicBezTo>
                <a:lnTo>
                  <a:pt x="549" y="808"/>
                </a:lnTo>
                <a:lnTo>
                  <a:pt x="461" y="808"/>
                </a:lnTo>
                <a:cubicBezTo>
                  <a:pt x="457" y="808"/>
                  <a:pt x="453" y="810"/>
                  <a:pt x="450" y="813"/>
                </a:cubicBezTo>
                <a:cubicBezTo>
                  <a:pt x="447" y="816"/>
                  <a:pt x="446" y="820"/>
                  <a:pt x="446" y="824"/>
                </a:cubicBezTo>
                <a:lnTo>
                  <a:pt x="446" y="845"/>
                </a:lnTo>
                <a:moveTo>
                  <a:pt x="660" y="611"/>
                </a:moveTo>
                <a:lnTo>
                  <a:pt x="471" y="611"/>
                </a:lnTo>
                <a:cubicBezTo>
                  <a:pt x="464" y="611"/>
                  <a:pt x="459" y="615"/>
                  <a:pt x="453" y="619"/>
                </a:cubicBezTo>
                <a:cubicBezTo>
                  <a:pt x="449" y="624"/>
                  <a:pt x="446" y="630"/>
                  <a:pt x="446" y="636"/>
                </a:cubicBezTo>
                <a:cubicBezTo>
                  <a:pt x="446" y="643"/>
                  <a:pt x="449" y="650"/>
                  <a:pt x="453" y="654"/>
                </a:cubicBezTo>
                <a:cubicBezTo>
                  <a:pt x="459" y="659"/>
                  <a:pt x="464" y="662"/>
                  <a:pt x="471" y="662"/>
                </a:cubicBezTo>
                <a:lnTo>
                  <a:pt x="660" y="662"/>
                </a:lnTo>
                <a:cubicBezTo>
                  <a:pt x="666" y="662"/>
                  <a:pt x="673" y="659"/>
                  <a:pt x="677" y="654"/>
                </a:cubicBezTo>
                <a:cubicBezTo>
                  <a:pt x="682" y="650"/>
                  <a:pt x="685" y="643"/>
                  <a:pt x="685" y="636"/>
                </a:cubicBezTo>
                <a:cubicBezTo>
                  <a:pt x="685" y="629"/>
                  <a:pt x="682" y="623"/>
                  <a:pt x="677" y="619"/>
                </a:cubicBezTo>
                <a:cubicBezTo>
                  <a:pt x="673" y="614"/>
                  <a:pt x="666" y="611"/>
                  <a:pt x="660" y="611"/>
                </a:cubicBezTo>
                <a:moveTo>
                  <a:pt x="727" y="386"/>
                </a:moveTo>
                <a:cubicBezTo>
                  <a:pt x="727" y="409"/>
                  <a:pt x="724" y="430"/>
                  <a:pt x="718" y="447"/>
                </a:cubicBezTo>
                <a:lnTo>
                  <a:pt x="1098" y="447"/>
                </a:lnTo>
                <a:lnTo>
                  <a:pt x="1098" y="386"/>
                </a:lnTo>
                <a:lnTo>
                  <a:pt x="727" y="386"/>
                </a:lnTo>
                <a:moveTo>
                  <a:pt x="916" y="655"/>
                </a:moveTo>
                <a:cubicBezTo>
                  <a:pt x="907" y="655"/>
                  <a:pt x="900" y="649"/>
                  <a:pt x="900" y="639"/>
                </a:cubicBezTo>
                <a:cubicBezTo>
                  <a:pt x="900" y="630"/>
                  <a:pt x="907" y="622"/>
                  <a:pt x="916" y="622"/>
                </a:cubicBezTo>
                <a:lnTo>
                  <a:pt x="947" y="622"/>
                </a:lnTo>
                <a:cubicBezTo>
                  <a:pt x="956" y="622"/>
                  <a:pt x="963" y="630"/>
                  <a:pt x="963" y="639"/>
                </a:cubicBezTo>
                <a:cubicBezTo>
                  <a:pt x="963" y="649"/>
                  <a:pt x="956" y="655"/>
                  <a:pt x="947" y="655"/>
                </a:cubicBezTo>
                <a:lnTo>
                  <a:pt x="916" y="655"/>
                </a:lnTo>
                <a:moveTo>
                  <a:pt x="184" y="655"/>
                </a:moveTo>
                <a:cubicBezTo>
                  <a:pt x="174" y="655"/>
                  <a:pt x="167" y="649"/>
                  <a:pt x="167" y="639"/>
                </a:cubicBezTo>
                <a:cubicBezTo>
                  <a:pt x="167" y="630"/>
                  <a:pt x="174" y="622"/>
                  <a:pt x="184" y="622"/>
                </a:cubicBezTo>
                <a:lnTo>
                  <a:pt x="214" y="622"/>
                </a:lnTo>
                <a:cubicBezTo>
                  <a:pt x="223" y="622"/>
                  <a:pt x="231" y="630"/>
                  <a:pt x="231" y="639"/>
                </a:cubicBezTo>
                <a:cubicBezTo>
                  <a:pt x="231" y="649"/>
                  <a:pt x="223" y="655"/>
                  <a:pt x="214" y="655"/>
                </a:cubicBezTo>
                <a:lnTo>
                  <a:pt x="184" y="655"/>
                </a:lnTo>
                <a:moveTo>
                  <a:pt x="894" y="686"/>
                </a:moveTo>
                <a:cubicBezTo>
                  <a:pt x="903" y="686"/>
                  <a:pt x="911" y="694"/>
                  <a:pt x="911" y="703"/>
                </a:cubicBezTo>
                <a:cubicBezTo>
                  <a:pt x="911" y="712"/>
                  <a:pt x="903" y="719"/>
                  <a:pt x="894" y="719"/>
                </a:cubicBezTo>
                <a:lnTo>
                  <a:pt x="819" y="719"/>
                </a:lnTo>
                <a:lnTo>
                  <a:pt x="819" y="798"/>
                </a:lnTo>
                <a:lnTo>
                  <a:pt x="1044" y="798"/>
                </a:lnTo>
                <a:lnTo>
                  <a:pt x="1044" y="719"/>
                </a:lnTo>
                <a:lnTo>
                  <a:pt x="969" y="719"/>
                </a:lnTo>
                <a:cubicBezTo>
                  <a:pt x="960" y="719"/>
                  <a:pt x="953" y="712"/>
                  <a:pt x="953" y="703"/>
                </a:cubicBezTo>
                <a:cubicBezTo>
                  <a:pt x="953" y="694"/>
                  <a:pt x="960" y="686"/>
                  <a:pt x="969" y="686"/>
                </a:cubicBezTo>
                <a:lnTo>
                  <a:pt x="1044" y="686"/>
                </a:lnTo>
                <a:lnTo>
                  <a:pt x="1044" y="591"/>
                </a:lnTo>
                <a:lnTo>
                  <a:pt x="819" y="591"/>
                </a:lnTo>
                <a:lnTo>
                  <a:pt x="819" y="686"/>
                </a:lnTo>
                <a:lnTo>
                  <a:pt x="894" y="686"/>
                </a:lnTo>
                <a:moveTo>
                  <a:pt x="819" y="558"/>
                </a:moveTo>
                <a:lnTo>
                  <a:pt x="1044" y="558"/>
                </a:lnTo>
                <a:lnTo>
                  <a:pt x="1044" y="480"/>
                </a:lnTo>
                <a:lnTo>
                  <a:pt x="819" y="480"/>
                </a:lnTo>
                <a:lnTo>
                  <a:pt x="819" y="558"/>
                </a:lnTo>
                <a:moveTo>
                  <a:pt x="86" y="558"/>
                </a:moveTo>
                <a:lnTo>
                  <a:pt x="311" y="558"/>
                </a:lnTo>
                <a:lnTo>
                  <a:pt x="311" y="480"/>
                </a:lnTo>
                <a:lnTo>
                  <a:pt x="86" y="480"/>
                </a:lnTo>
                <a:lnTo>
                  <a:pt x="86" y="558"/>
                </a:lnTo>
                <a:moveTo>
                  <a:pt x="311" y="719"/>
                </a:moveTo>
                <a:lnTo>
                  <a:pt x="86" y="719"/>
                </a:lnTo>
                <a:lnTo>
                  <a:pt x="86" y="798"/>
                </a:lnTo>
                <a:lnTo>
                  <a:pt x="311" y="798"/>
                </a:lnTo>
                <a:lnTo>
                  <a:pt x="311" y="719"/>
                </a:lnTo>
                <a:moveTo>
                  <a:pt x="311" y="591"/>
                </a:moveTo>
                <a:lnTo>
                  <a:pt x="86" y="591"/>
                </a:lnTo>
                <a:lnTo>
                  <a:pt x="86" y="686"/>
                </a:lnTo>
                <a:lnTo>
                  <a:pt x="311" y="686"/>
                </a:lnTo>
                <a:lnTo>
                  <a:pt x="311" y="59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0" name="Google Shape;810;p46"/>
          <p:cNvSpPr/>
          <p:nvPr/>
        </p:nvSpPr>
        <p:spPr>
          <a:xfrm>
            <a:off x="5562190" y="3363034"/>
            <a:ext cx="407160" cy="378360"/>
          </a:xfrm>
          <a:custGeom>
            <a:rect b="b" l="l" r="r" t="t"/>
            <a:pathLst>
              <a:path extrusionOk="0" h="1051" w="1131">
                <a:moveTo>
                  <a:pt x="629" y="678"/>
                </a:moveTo>
                <a:cubicBezTo>
                  <a:pt x="636" y="684"/>
                  <a:pt x="636" y="694"/>
                  <a:pt x="630" y="701"/>
                </a:cubicBezTo>
                <a:cubicBezTo>
                  <a:pt x="624" y="708"/>
                  <a:pt x="614" y="709"/>
                  <a:pt x="607" y="702"/>
                </a:cubicBezTo>
                <a:cubicBezTo>
                  <a:pt x="607" y="702"/>
                  <a:pt x="598" y="694"/>
                  <a:pt x="582" y="691"/>
                </a:cubicBezTo>
                <a:lnTo>
                  <a:pt x="582" y="779"/>
                </a:lnTo>
                <a:cubicBezTo>
                  <a:pt x="588" y="781"/>
                  <a:pt x="593" y="783"/>
                  <a:pt x="599" y="785"/>
                </a:cubicBezTo>
                <a:cubicBezTo>
                  <a:pt x="626" y="795"/>
                  <a:pt x="642" y="813"/>
                  <a:pt x="649" y="833"/>
                </a:cubicBezTo>
                <a:cubicBezTo>
                  <a:pt x="653" y="846"/>
                  <a:pt x="654" y="861"/>
                  <a:pt x="651" y="874"/>
                </a:cubicBezTo>
                <a:cubicBezTo>
                  <a:pt x="649" y="888"/>
                  <a:pt x="643" y="901"/>
                  <a:pt x="634" y="912"/>
                </a:cubicBezTo>
                <a:cubicBezTo>
                  <a:pt x="622" y="928"/>
                  <a:pt x="604" y="940"/>
                  <a:pt x="582" y="944"/>
                </a:cubicBezTo>
                <a:lnTo>
                  <a:pt x="582" y="966"/>
                </a:lnTo>
                <a:cubicBezTo>
                  <a:pt x="582" y="975"/>
                  <a:pt x="575" y="983"/>
                  <a:pt x="566" y="983"/>
                </a:cubicBezTo>
                <a:cubicBezTo>
                  <a:pt x="557" y="983"/>
                  <a:pt x="549" y="975"/>
                  <a:pt x="549" y="966"/>
                </a:cubicBezTo>
                <a:lnTo>
                  <a:pt x="549" y="945"/>
                </a:lnTo>
                <a:cubicBezTo>
                  <a:pt x="541" y="945"/>
                  <a:pt x="534" y="944"/>
                  <a:pt x="527" y="942"/>
                </a:cubicBezTo>
                <a:cubicBezTo>
                  <a:pt x="515" y="939"/>
                  <a:pt x="503" y="934"/>
                  <a:pt x="489" y="925"/>
                </a:cubicBezTo>
                <a:cubicBezTo>
                  <a:pt x="482" y="920"/>
                  <a:pt x="479" y="909"/>
                  <a:pt x="484" y="902"/>
                </a:cubicBezTo>
                <a:cubicBezTo>
                  <a:pt x="489" y="894"/>
                  <a:pt x="500" y="892"/>
                  <a:pt x="507" y="897"/>
                </a:cubicBezTo>
                <a:cubicBezTo>
                  <a:pt x="518" y="904"/>
                  <a:pt x="527" y="908"/>
                  <a:pt x="535" y="910"/>
                </a:cubicBezTo>
                <a:cubicBezTo>
                  <a:pt x="539" y="911"/>
                  <a:pt x="544" y="912"/>
                  <a:pt x="549" y="912"/>
                </a:cubicBezTo>
                <a:lnTo>
                  <a:pt x="549" y="801"/>
                </a:lnTo>
                <a:cubicBezTo>
                  <a:pt x="536" y="796"/>
                  <a:pt x="523" y="789"/>
                  <a:pt x="511" y="780"/>
                </a:cubicBezTo>
                <a:cubicBezTo>
                  <a:pt x="502" y="772"/>
                  <a:pt x="495" y="762"/>
                  <a:pt x="492" y="751"/>
                </a:cubicBezTo>
                <a:cubicBezTo>
                  <a:pt x="489" y="740"/>
                  <a:pt x="488" y="729"/>
                  <a:pt x="491" y="717"/>
                </a:cubicBezTo>
                <a:cubicBezTo>
                  <a:pt x="496" y="691"/>
                  <a:pt x="514" y="669"/>
                  <a:pt x="540" y="661"/>
                </a:cubicBezTo>
                <a:cubicBezTo>
                  <a:pt x="543" y="660"/>
                  <a:pt x="546" y="659"/>
                  <a:pt x="549" y="659"/>
                </a:cubicBezTo>
                <a:lnTo>
                  <a:pt x="549" y="639"/>
                </a:lnTo>
                <a:cubicBezTo>
                  <a:pt x="549" y="631"/>
                  <a:pt x="557" y="623"/>
                  <a:pt x="566" y="623"/>
                </a:cubicBezTo>
                <a:cubicBezTo>
                  <a:pt x="575" y="623"/>
                  <a:pt x="582" y="631"/>
                  <a:pt x="582" y="639"/>
                </a:cubicBezTo>
                <a:lnTo>
                  <a:pt x="582" y="658"/>
                </a:lnTo>
                <a:cubicBezTo>
                  <a:pt x="611" y="662"/>
                  <a:pt x="629" y="678"/>
                  <a:pt x="629" y="678"/>
                </a:cubicBezTo>
                <a:moveTo>
                  <a:pt x="786" y="473"/>
                </a:moveTo>
                <a:lnTo>
                  <a:pt x="916" y="343"/>
                </a:lnTo>
                <a:lnTo>
                  <a:pt x="896" y="323"/>
                </a:lnTo>
                <a:cubicBezTo>
                  <a:pt x="890" y="316"/>
                  <a:pt x="890" y="306"/>
                  <a:pt x="896" y="299"/>
                </a:cubicBezTo>
                <a:cubicBezTo>
                  <a:pt x="900" y="296"/>
                  <a:pt x="904" y="295"/>
                  <a:pt x="908" y="295"/>
                </a:cubicBezTo>
                <a:lnTo>
                  <a:pt x="1017" y="295"/>
                </a:lnTo>
                <a:cubicBezTo>
                  <a:pt x="1026" y="295"/>
                  <a:pt x="1034" y="302"/>
                  <a:pt x="1034" y="311"/>
                </a:cubicBezTo>
                <a:lnTo>
                  <a:pt x="1034" y="420"/>
                </a:lnTo>
                <a:cubicBezTo>
                  <a:pt x="1034" y="429"/>
                  <a:pt x="1026" y="437"/>
                  <a:pt x="1017" y="437"/>
                </a:cubicBezTo>
                <a:cubicBezTo>
                  <a:pt x="1012" y="437"/>
                  <a:pt x="1008" y="435"/>
                  <a:pt x="1005" y="432"/>
                </a:cubicBezTo>
                <a:lnTo>
                  <a:pt x="985" y="412"/>
                </a:lnTo>
                <a:lnTo>
                  <a:pt x="901" y="496"/>
                </a:lnTo>
                <a:cubicBezTo>
                  <a:pt x="898" y="500"/>
                  <a:pt x="893" y="501"/>
                  <a:pt x="889" y="501"/>
                </a:cubicBezTo>
                <a:lnTo>
                  <a:pt x="798" y="501"/>
                </a:lnTo>
                <a:cubicBezTo>
                  <a:pt x="789" y="501"/>
                  <a:pt x="781" y="494"/>
                  <a:pt x="781" y="485"/>
                </a:cubicBezTo>
                <a:cubicBezTo>
                  <a:pt x="781" y="480"/>
                  <a:pt x="783" y="476"/>
                  <a:pt x="786" y="473"/>
                </a:cubicBezTo>
                <a:moveTo>
                  <a:pt x="951" y="355"/>
                </a:moveTo>
                <a:lnTo>
                  <a:pt x="838" y="468"/>
                </a:lnTo>
                <a:lnTo>
                  <a:pt x="882" y="468"/>
                </a:lnTo>
                <a:lnTo>
                  <a:pt x="974" y="377"/>
                </a:lnTo>
                <a:cubicBezTo>
                  <a:pt x="980" y="370"/>
                  <a:pt x="991" y="370"/>
                  <a:pt x="997" y="377"/>
                </a:cubicBezTo>
                <a:lnTo>
                  <a:pt x="1000" y="380"/>
                </a:lnTo>
                <a:lnTo>
                  <a:pt x="1000" y="328"/>
                </a:lnTo>
                <a:lnTo>
                  <a:pt x="948" y="328"/>
                </a:lnTo>
                <a:lnTo>
                  <a:pt x="951" y="331"/>
                </a:lnTo>
                <a:cubicBezTo>
                  <a:pt x="958" y="338"/>
                  <a:pt x="958" y="348"/>
                  <a:pt x="951" y="355"/>
                </a:cubicBezTo>
                <a:moveTo>
                  <a:pt x="45" y="307"/>
                </a:moveTo>
                <a:lnTo>
                  <a:pt x="284" y="68"/>
                </a:lnTo>
                <a:lnTo>
                  <a:pt x="264" y="48"/>
                </a:lnTo>
                <a:cubicBezTo>
                  <a:pt x="257" y="42"/>
                  <a:pt x="257" y="31"/>
                  <a:pt x="264" y="25"/>
                </a:cubicBezTo>
                <a:cubicBezTo>
                  <a:pt x="267" y="22"/>
                  <a:pt x="271" y="20"/>
                  <a:pt x="275" y="20"/>
                </a:cubicBezTo>
                <a:lnTo>
                  <a:pt x="384" y="20"/>
                </a:lnTo>
                <a:cubicBezTo>
                  <a:pt x="393" y="20"/>
                  <a:pt x="401" y="27"/>
                  <a:pt x="401" y="37"/>
                </a:cubicBezTo>
                <a:lnTo>
                  <a:pt x="401" y="146"/>
                </a:lnTo>
                <a:cubicBezTo>
                  <a:pt x="401" y="155"/>
                  <a:pt x="393" y="162"/>
                  <a:pt x="384" y="162"/>
                </a:cubicBezTo>
                <a:cubicBezTo>
                  <a:pt x="380" y="162"/>
                  <a:pt x="375" y="160"/>
                  <a:pt x="372" y="157"/>
                </a:cubicBezTo>
                <a:lnTo>
                  <a:pt x="353" y="137"/>
                </a:lnTo>
                <a:lnTo>
                  <a:pt x="159" y="331"/>
                </a:lnTo>
                <a:cubicBezTo>
                  <a:pt x="156" y="334"/>
                  <a:pt x="152" y="336"/>
                  <a:pt x="148" y="336"/>
                </a:cubicBezTo>
                <a:lnTo>
                  <a:pt x="56" y="336"/>
                </a:lnTo>
                <a:cubicBezTo>
                  <a:pt x="47" y="336"/>
                  <a:pt x="40" y="328"/>
                  <a:pt x="40" y="319"/>
                </a:cubicBezTo>
                <a:cubicBezTo>
                  <a:pt x="40" y="314"/>
                  <a:pt x="42" y="310"/>
                  <a:pt x="45" y="307"/>
                </a:cubicBezTo>
                <a:moveTo>
                  <a:pt x="319" y="80"/>
                </a:moveTo>
                <a:lnTo>
                  <a:pt x="96" y="302"/>
                </a:lnTo>
                <a:lnTo>
                  <a:pt x="141" y="302"/>
                </a:lnTo>
                <a:lnTo>
                  <a:pt x="341" y="102"/>
                </a:lnTo>
                <a:cubicBezTo>
                  <a:pt x="347" y="96"/>
                  <a:pt x="358" y="96"/>
                  <a:pt x="364" y="102"/>
                </a:cubicBezTo>
                <a:lnTo>
                  <a:pt x="368" y="106"/>
                </a:lnTo>
                <a:lnTo>
                  <a:pt x="368" y="53"/>
                </a:lnTo>
                <a:lnTo>
                  <a:pt x="315" y="53"/>
                </a:lnTo>
                <a:lnTo>
                  <a:pt x="319" y="57"/>
                </a:lnTo>
                <a:cubicBezTo>
                  <a:pt x="325" y="63"/>
                  <a:pt x="325" y="74"/>
                  <a:pt x="319" y="80"/>
                </a:cubicBezTo>
                <a:moveTo>
                  <a:pt x="738" y="270"/>
                </a:moveTo>
                <a:cubicBezTo>
                  <a:pt x="744" y="263"/>
                  <a:pt x="755" y="263"/>
                  <a:pt x="761" y="270"/>
                </a:cubicBezTo>
                <a:cubicBezTo>
                  <a:pt x="768" y="276"/>
                  <a:pt x="768" y="287"/>
                  <a:pt x="761" y="293"/>
                </a:cubicBezTo>
                <a:lnTo>
                  <a:pt x="677" y="377"/>
                </a:lnTo>
                <a:cubicBezTo>
                  <a:pt x="664" y="391"/>
                  <a:pt x="646" y="397"/>
                  <a:pt x="628" y="397"/>
                </a:cubicBezTo>
                <a:cubicBezTo>
                  <a:pt x="611" y="397"/>
                  <a:pt x="593" y="391"/>
                  <a:pt x="579" y="377"/>
                </a:cubicBezTo>
                <a:lnTo>
                  <a:pt x="525" y="323"/>
                </a:lnTo>
                <a:lnTo>
                  <a:pt x="353" y="496"/>
                </a:lnTo>
                <a:cubicBezTo>
                  <a:pt x="350" y="499"/>
                  <a:pt x="346" y="501"/>
                  <a:pt x="341" y="501"/>
                </a:cubicBezTo>
                <a:lnTo>
                  <a:pt x="193" y="501"/>
                </a:lnTo>
                <a:cubicBezTo>
                  <a:pt x="183" y="501"/>
                  <a:pt x="176" y="493"/>
                  <a:pt x="176" y="484"/>
                </a:cubicBezTo>
                <a:cubicBezTo>
                  <a:pt x="176" y="479"/>
                  <a:pt x="178" y="475"/>
                  <a:pt x="181" y="472"/>
                </a:cubicBezTo>
                <a:lnTo>
                  <a:pt x="476" y="177"/>
                </a:lnTo>
                <a:cubicBezTo>
                  <a:pt x="490" y="163"/>
                  <a:pt x="508" y="156"/>
                  <a:pt x="525" y="156"/>
                </a:cubicBezTo>
                <a:cubicBezTo>
                  <a:pt x="543" y="156"/>
                  <a:pt x="561" y="163"/>
                  <a:pt x="574" y="177"/>
                </a:cubicBezTo>
                <a:lnTo>
                  <a:pt x="628" y="230"/>
                </a:lnTo>
                <a:lnTo>
                  <a:pt x="789" y="70"/>
                </a:lnTo>
                <a:lnTo>
                  <a:pt x="748" y="29"/>
                </a:lnTo>
                <a:cubicBezTo>
                  <a:pt x="741" y="22"/>
                  <a:pt x="741" y="12"/>
                  <a:pt x="748" y="5"/>
                </a:cubicBezTo>
                <a:cubicBezTo>
                  <a:pt x="751" y="2"/>
                  <a:pt x="755" y="0"/>
                  <a:pt x="759" y="0"/>
                </a:cubicBezTo>
                <a:lnTo>
                  <a:pt x="940" y="0"/>
                </a:lnTo>
                <a:cubicBezTo>
                  <a:pt x="949" y="0"/>
                  <a:pt x="956" y="8"/>
                  <a:pt x="956" y="17"/>
                </a:cubicBezTo>
                <a:lnTo>
                  <a:pt x="956" y="197"/>
                </a:lnTo>
                <a:cubicBezTo>
                  <a:pt x="956" y="206"/>
                  <a:pt x="949" y="214"/>
                  <a:pt x="940" y="214"/>
                </a:cubicBezTo>
                <a:cubicBezTo>
                  <a:pt x="935" y="214"/>
                  <a:pt x="931" y="212"/>
                  <a:pt x="928" y="209"/>
                </a:cubicBezTo>
                <a:lnTo>
                  <a:pt x="887" y="168"/>
                </a:lnTo>
                <a:lnTo>
                  <a:pt x="814" y="240"/>
                </a:lnTo>
                <a:cubicBezTo>
                  <a:pt x="808" y="246"/>
                  <a:pt x="797" y="246"/>
                  <a:pt x="791" y="240"/>
                </a:cubicBezTo>
                <a:cubicBezTo>
                  <a:pt x="784" y="233"/>
                  <a:pt x="784" y="223"/>
                  <a:pt x="791" y="217"/>
                </a:cubicBezTo>
                <a:lnTo>
                  <a:pt x="875" y="132"/>
                </a:lnTo>
                <a:cubicBezTo>
                  <a:pt x="881" y="126"/>
                  <a:pt x="892" y="126"/>
                  <a:pt x="898" y="132"/>
                </a:cubicBezTo>
                <a:lnTo>
                  <a:pt x="923" y="157"/>
                </a:lnTo>
                <a:lnTo>
                  <a:pt x="923" y="33"/>
                </a:lnTo>
                <a:lnTo>
                  <a:pt x="799" y="33"/>
                </a:lnTo>
                <a:lnTo>
                  <a:pt x="824" y="58"/>
                </a:lnTo>
                <a:cubicBezTo>
                  <a:pt x="831" y="64"/>
                  <a:pt x="831" y="75"/>
                  <a:pt x="824" y="81"/>
                </a:cubicBezTo>
                <a:lnTo>
                  <a:pt x="640" y="266"/>
                </a:lnTo>
                <a:cubicBezTo>
                  <a:pt x="633" y="272"/>
                  <a:pt x="623" y="272"/>
                  <a:pt x="616" y="266"/>
                </a:cubicBezTo>
                <a:lnTo>
                  <a:pt x="551" y="200"/>
                </a:lnTo>
                <a:cubicBezTo>
                  <a:pt x="544" y="193"/>
                  <a:pt x="535" y="189"/>
                  <a:pt x="525" y="189"/>
                </a:cubicBezTo>
                <a:cubicBezTo>
                  <a:pt x="516" y="189"/>
                  <a:pt x="507" y="193"/>
                  <a:pt x="500" y="200"/>
                </a:cubicBezTo>
                <a:lnTo>
                  <a:pt x="233" y="467"/>
                </a:lnTo>
                <a:lnTo>
                  <a:pt x="334" y="467"/>
                </a:lnTo>
                <a:lnTo>
                  <a:pt x="514" y="288"/>
                </a:lnTo>
                <a:cubicBezTo>
                  <a:pt x="520" y="282"/>
                  <a:pt x="531" y="282"/>
                  <a:pt x="537" y="288"/>
                </a:cubicBezTo>
                <a:lnTo>
                  <a:pt x="603" y="354"/>
                </a:lnTo>
                <a:cubicBezTo>
                  <a:pt x="610" y="361"/>
                  <a:pt x="619" y="364"/>
                  <a:pt x="628" y="364"/>
                </a:cubicBezTo>
                <a:cubicBezTo>
                  <a:pt x="637" y="364"/>
                  <a:pt x="647" y="361"/>
                  <a:pt x="654" y="354"/>
                </a:cubicBezTo>
                <a:lnTo>
                  <a:pt x="738" y="270"/>
                </a:lnTo>
                <a:moveTo>
                  <a:pt x="1115" y="555"/>
                </a:moveTo>
                <a:cubicBezTo>
                  <a:pt x="1124" y="555"/>
                  <a:pt x="1131" y="562"/>
                  <a:pt x="1131" y="571"/>
                </a:cubicBezTo>
                <a:lnTo>
                  <a:pt x="1131" y="1035"/>
                </a:lnTo>
                <a:cubicBezTo>
                  <a:pt x="1131" y="1044"/>
                  <a:pt x="1124" y="1051"/>
                  <a:pt x="1115" y="1051"/>
                </a:cubicBezTo>
                <a:lnTo>
                  <a:pt x="922" y="1051"/>
                </a:lnTo>
                <a:cubicBezTo>
                  <a:pt x="913" y="1051"/>
                  <a:pt x="905" y="1044"/>
                  <a:pt x="905" y="1035"/>
                </a:cubicBezTo>
                <a:cubicBezTo>
                  <a:pt x="905" y="1026"/>
                  <a:pt x="913" y="1018"/>
                  <a:pt x="922" y="1018"/>
                </a:cubicBezTo>
                <a:lnTo>
                  <a:pt x="970" y="1018"/>
                </a:lnTo>
                <a:cubicBezTo>
                  <a:pt x="974" y="985"/>
                  <a:pt x="989" y="955"/>
                  <a:pt x="1012" y="932"/>
                </a:cubicBezTo>
                <a:cubicBezTo>
                  <a:pt x="1035" y="910"/>
                  <a:pt x="1065" y="894"/>
                  <a:pt x="1098" y="891"/>
                </a:cubicBezTo>
                <a:lnTo>
                  <a:pt x="1098" y="714"/>
                </a:lnTo>
                <a:cubicBezTo>
                  <a:pt x="1065" y="711"/>
                  <a:pt x="1035" y="696"/>
                  <a:pt x="1012" y="673"/>
                </a:cubicBezTo>
                <a:cubicBezTo>
                  <a:pt x="989" y="651"/>
                  <a:pt x="974" y="621"/>
                  <a:pt x="970" y="588"/>
                </a:cubicBezTo>
                <a:lnTo>
                  <a:pt x="664" y="588"/>
                </a:lnTo>
                <a:cubicBezTo>
                  <a:pt x="680" y="599"/>
                  <a:pt x="694" y="613"/>
                  <a:pt x="707" y="629"/>
                </a:cubicBezTo>
                <a:cubicBezTo>
                  <a:pt x="742" y="673"/>
                  <a:pt x="763" y="735"/>
                  <a:pt x="763" y="802"/>
                </a:cubicBezTo>
                <a:cubicBezTo>
                  <a:pt x="763" y="870"/>
                  <a:pt x="742" y="932"/>
                  <a:pt x="707" y="977"/>
                </a:cubicBezTo>
                <a:cubicBezTo>
                  <a:pt x="694" y="993"/>
                  <a:pt x="680" y="1007"/>
                  <a:pt x="664" y="1018"/>
                </a:cubicBezTo>
                <a:lnTo>
                  <a:pt x="847" y="1018"/>
                </a:lnTo>
                <a:cubicBezTo>
                  <a:pt x="856" y="1018"/>
                  <a:pt x="863" y="1026"/>
                  <a:pt x="863" y="1035"/>
                </a:cubicBezTo>
                <a:cubicBezTo>
                  <a:pt x="863" y="1044"/>
                  <a:pt x="856" y="1051"/>
                  <a:pt x="847" y="1051"/>
                </a:cubicBezTo>
                <a:lnTo>
                  <a:pt x="17" y="1051"/>
                </a:lnTo>
                <a:cubicBezTo>
                  <a:pt x="8" y="1051"/>
                  <a:pt x="0" y="1044"/>
                  <a:pt x="0" y="1035"/>
                </a:cubicBezTo>
                <a:lnTo>
                  <a:pt x="0" y="571"/>
                </a:lnTo>
                <a:cubicBezTo>
                  <a:pt x="0" y="562"/>
                  <a:pt x="8" y="555"/>
                  <a:pt x="17" y="555"/>
                </a:cubicBezTo>
                <a:lnTo>
                  <a:pt x="210" y="555"/>
                </a:lnTo>
                <a:cubicBezTo>
                  <a:pt x="219" y="555"/>
                  <a:pt x="226" y="562"/>
                  <a:pt x="226" y="571"/>
                </a:cubicBezTo>
                <a:cubicBezTo>
                  <a:pt x="226" y="580"/>
                  <a:pt x="219" y="588"/>
                  <a:pt x="210" y="588"/>
                </a:cubicBezTo>
                <a:lnTo>
                  <a:pt x="161" y="588"/>
                </a:lnTo>
                <a:cubicBezTo>
                  <a:pt x="157" y="621"/>
                  <a:pt x="143" y="651"/>
                  <a:pt x="120" y="673"/>
                </a:cubicBezTo>
                <a:cubicBezTo>
                  <a:pt x="98" y="696"/>
                  <a:pt x="67" y="711"/>
                  <a:pt x="33" y="714"/>
                </a:cubicBezTo>
                <a:lnTo>
                  <a:pt x="33" y="891"/>
                </a:lnTo>
                <a:cubicBezTo>
                  <a:pt x="67" y="894"/>
                  <a:pt x="98" y="910"/>
                  <a:pt x="120" y="932"/>
                </a:cubicBezTo>
                <a:cubicBezTo>
                  <a:pt x="143" y="955"/>
                  <a:pt x="157" y="985"/>
                  <a:pt x="161" y="1018"/>
                </a:cubicBezTo>
                <a:lnTo>
                  <a:pt x="467" y="1018"/>
                </a:lnTo>
                <a:cubicBezTo>
                  <a:pt x="451" y="1007"/>
                  <a:pt x="437" y="993"/>
                  <a:pt x="425" y="977"/>
                </a:cubicBezTo>
                <a:cubicBezTo>
                  <a:pt x="390" y="932"/>
                  <a:pt x="368" y="870"/>
                  <a:pt x="368" y="802"/>
                </a:cubicBezTo>
                <a:cubicBezTo>
                  <a:pt x="368" y="735"/>
                  <a:pt x="390" y="673"/>
                  <a:pt x="425" y="629"/>
                </a:cubicBezTo>
                <a:cubicBezTo>
                  <a:pt x="437" y="613"/>
                  <a:pt x="451" y="599"/>
                  <a:pt x="467" y="588"/>
                </a:cubicBezTo>
                <a:lnTo>
                  <a:pt x="285" y="588"/>
                </a:lnTo>
                <a:cubicBezTo>
                  <a:pt x="276" y="588"/>
                  <a:pt x="268" y="580"/>
                  <a:pt x="268" y="571"/>
                </a:cubicBezTo>
                <a:cubicBezTo>
                  <a:pt x="268" y="562"/>
                  <a:pt x="276" y="555"/>
                  <a:pt x="285" y="555"/>
                </a:cubicBezTo>
                <a:lnTo>
                  <a:pt x="1115" y="555"/>
                </a:lnTo>
                <a:moveTo>
                  <a:pt x="1098" y="588"/>
                </a:moveTo>
                <a:lnTo>
                  <a:pt x="1004" y="588"/>
                </a:lnTo>
                <a:cubicBezTo>
                  <a:pt x="1007" y="612"/>
                  <a:pt x="1019" y="634"/>
                  <a:pt x="1035" y="649"/>
                </a:cubicBezTo>
                <a:cubicBezTo>
                  <a:pt x="1052" y="666"/>
                  <a:pt x="1074" y="677"/>
                  <a:pt x="1098" y="681"/>
                </a:cubicBezTo>
                <a:lnTo>
                  <a:pt x="1098" y="588"/>
                </a:lnTo>
                <a:moveTo>
                  <a:pt x="128" y="588"/>
                </a:moveTo>
                <a:lnTo>
                  <a:pt x="33" y="588"/>
                </a:lnTo>
                <a:lnTo>
                  <a:pt x="33" y="681"/>
                </a:lnTo>
                <a:cubicBezTo>
                  <a:pt x="58" y="677"/>
                  <a:pt x="79" y="666"/>
                  <a:pt x="96" y="649"/>
                </a:cubicBezTo>
                <a:cubicBezTo>
                  <a:pt x="113" y="634"/>
                  <a:pt x="124" y="612"/>
                  <a:pt x="128" y="588"/>
                </a:cubicBezTo>
                <a:moveTo>
                  <a:pt x="33" y="1018"/>
                </a:moveTo>
                <a:lnTo>
                  <a:pt x="128" y="1018"/>
                </a:lnTo>
                <a:cubicBezTo>
                  <a:pt x="124" y="994"/>
                  <a:pt x="113" y="972"/>
                  <a:pt x="96" y="956"/>
                </a:cubicBezTo>
                <a:cubicBezTo>
                  <a:pt x="79" y="939"/>
                  <a:pt x="58" y="928"/>
                  <a:pt x="33" y="924"/>
                </a:cubicBezTo>
                <a:lnTo>
                  <a:pt x="33" y="1018"/>
                </a:lnTo>
                <a:moveTo>
                  <a:pt x="1004" y="1018"/>
                </a:moveTo>
                <a:lnTo>
                  <a:pt x="1098" y="1018"/>
                </a:lnTo>
                <a:lnTo>
                  <a:pt x="1098" y="924"/>
                </a:lnTo>
                <a:cubicBezTo>
                  <a:pt x="1074" y="928"/>
                  <a:pt x="1052" y="940"/>
                  <a:pt x="1035" y="956"/>
                </a:cubicBezTo>
                <a:cubicBezTo>
                  <a:pt x="1019" y="973"/>
                  <a:pt x="1007" y="994"/>
                  <a:pt x="1004" y="1018"/>
                </a:cubicBezTo>
                <a:moveTo>
                  <a:pt x="681" y="648"/>
                </a:moveTo>
                <a:cubicBezTo>
                  <a:pt x="651" y="611"/>
                  <a:pt x="611" y="588"/>
                  <a:pt x="566" y="588"/>
                </a:cubicBezTo>
                <a:cubicBezTo>
                  <a:pt x="522" y="588"/>
                  <a:pt x="480" y="611"/>
                  <a:pt x="451" y="648"/>
                </a:cubicBezTo>
                <a:cubicBezTo>
                  <a:pt x="420" y="688"/>
                  <a:pt x="401" y="742"/>
                  <a:pt x="401" y="802"/>
                </a:cubicBezTo>
                <a:cubicBezTo>
                  <a:pt x="401" y="863"/>
                  <a:pt x="420" y="917"/>
                  <a:pt x="451" y="957"/>
                </a:cubicBezTo>
                <a:cubicBezTo>
                  <a:pt x="480" y="995"/>
                  <a:pt x="522" y="1018"/>
                  <a:pt x="566" y="1018"/>
                </a:cubicBezTo>
                <a:cubicBezTo>
                  <a:pt x="611" y="1018"/>
                  <a:pt x="651" y="995"/>
                  <a:pt x="681" y="957"/>
                </a:cubicBezTo>
                <a:cubicBezTo>
                  <a:pt x="711" y="917"/>
                  <a:pt x="730" y="863"/>
                  <a:pt x="730" y="802"/>
                </a:cubicBezTo>
                <a:cubicBezTo>
                  <a:pt x="730" y="742"/>
                  <a:pt x="711" y="688"/>
                  <a:pt x="681" y="648"/>
                </a:cubicBezTo>
                <a:moveTo>
                  <a:pt x="549" y="693"/>
                </a:moveTo>
                <a:cubicBezTo>
                  <a:pt x="535" y="697"/>
                  <a:pt x="526" y="709"/>
                  <a:pt x="523" y="723"/>
                </a:cubicBezTo>
                <a:cubicBezTo>
                  <a:pt x="522" y="730"/>
                  <a:pt x="522" y="736"/>
                  <a:pt x="524" y="742"/>
                </a:cubicBezTo>
                <a:cubicBezTo>
                  <a:pt x="525" y="747"/>
                  <a:pt x="528" y="751"/>
                  <a:pt x="532" y="754"/>
                </a:cubicBezTo>
                <a:cubicBezTo>
                  <a:pt x="536" y="758"/>
                  <a:pt x="542" y="761"/>
                  <a:pt x="549" y="765"/>
                </a:cubicBezTo>
                <a:lnTo>
                  <a:pt x="549" y="693"/>
                </a:lnTo>
                <a:moveTo>
                  <a:pt x="582" y="814"/>
                </a:moveTo>
                <a:lnTo>
                  <a:pt x="582" y="910"/>
                </a:lnTo>
                <a:cubicBezTo>
                  <a:pt x="593" y="907"/>
                  <a:pt x="602" y="900"/>
                  <a:pt x="608" y="892"/>
                </a:cubicBezTo>
                <a:cubicBezTo>
                  <a:pt x="614" y="885"/>
                  <a:pt x="617" y="877"/>
                  <a:pt x="619" y="868"/>
                </a:cubicBezTo>
                <a:cubicBezTo>
                  <a:pt x="620" y="860"/>
                  <a:pt x="620" y="852"/>
                  <a:pt x="617" y="844"/>
                </a:cubicBezTo>
                <a:cubicBezTo>
                  <a:pt x="611" y="827"/>
                  <a:pt x="598" y="820"/>
                  <a:pt x="582" y="81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1" name="Google Shape;811;p46"/>
          <p:cNvSpPr/>
          <p:nvPr/>
        </p:nvSpPr>
        <p:spPr>
          <a:xfrm>
            <a:off x="4867270" y="3348814"/>
            <a:ext cx="223200" cy="406800"/>
          </a:xfrm>
          <a:custGeom>
            <a:rect b="b" l="l" r="r" t="t"/>
            <a:pathLst>
              <a:path extrusionOk="0" h="1130" w="620">
                <a:moveTo>
                  <a:pt x="49" y="1097"/>
                </a:moveTo>
                <a:lnTo>
                  <a:pt x="571" y="1097"/>
                </a:lnTo>
                <a:cubicBezTo>
                  <a:pt x="576" y="1097"/>
                  <a:pt x="580" y="1095"/>
                  <a:pt x="582" y="1092"/>
                </a:cubicBezTo>
                <a:cubicBezTo>
                  <a:pt x="585" y="1089"/>
                  <a:pt x="587" y="1085"/>
                  <a:pt x="587" y="1081"/>
                </a:cubicBezTo>
                <a:cubicBezTo>
                  <a:pt x="587" y="1077"/>
                  <a:pt x="585" y="1073"/>
                  <a:pt x="582" y="1070"/>
                </a:cubicBezTo>
                <a:cubicBezTo>
                  <a:pt x="580" y="1067"/>
                  <a:pt x="576" y="1065"/>
                  <a:pt x="571" y="1065"/>
                </a:cubicBezTo>
                <a:lnTo>
                  <a:pt x="49" y="1065"/>
                </a:lnTo>
                <a:cubicBezTo>
                  <a:pt x="44" y="1065"/>
                  <a:pt x="40" y="1067"/>
                  <a:pt x="38" y="1070"/>
                </a:cubicBezTo>
                <a:cubicBezTo>
                  <a:pt x="35" y="1073"/>
                  <a:pt x="33" y="1077"/>
                  <a:pt x="33" y="1081"/>
                </a:cubicBezTo>
                <a:cubicBezTo>
                  <a:pt x="33" y="1085"/>
                  <a:pt x="35" y="1089"/>
                  <a:pt x="38" y="1092"/>
                </a:cubicBezTo>
                <a:cubicBezTo>
                  <a:pt x="41" y="1095"/>
                  <a:pt x="44" y="1097"/>
                  <a:pt x="49" y="1097"/>
                </a:cubicBezTo>
                <a:moveTo>
                  <a:pt x="293" y="16"/>
                </a:moveTo>
                <a:cubicBezTo>
                  <a:pt x="293" y="7"/>
                  <a:pt x="301" y="0"/>
                  <a:pt x="310" y="0"/>
                </a:cubicBezTo>
                <a:cubicBezTo>
                  <a:pt x="319" y="0"/>
                  <a:pt x="327" y="7"/>
                  <a:pt x="327" y="16"/>
                </a:cubicBezTo>
                <a:lnTo>
                  <a:pt x="327" y="67"/>
                </a:lnTo>
                <a:cubicBezTo>
                  <a:pt x="327" y="76"/>
                  <a:pt x="319" y="83"/>
                  <a:pt x="310" y="83"/>
                </a:cubicBezTo>
                <a:cubicBezTo>
                  <a:pt x="301" y="83"/>
                  <a:pt x="293" y="76"/>
                  <a:pt x="293" y="67"/>
                </a:cubicBezTo>
                <a:lnTo>
                  <a:pt x="293" y="16"/>
                </a:lnTo>
                <a:moveTo>
                  <a:pt x="408" y="89"/>
                </a:moveTo>
                <a:cubicBezTo>
                  <a:pt x="404" y="97"/>
                  <a:pt x="394" y="100"/>
                  <a:pt x="386" y="96"/>
                </a:cubicBezTo>
                <a:cubicBezTo>
                  <a:pt x="377" y="92"/>
                  <a:pt x="374" y="82"/>
                  <a:pt x="378" y="74"/>
                </a:cubicBezTo>
                <a:lnTo>
                  <a:pt x="400" y="29"/>
                </a:lnTo>
                <a:cubicBezTo>
                  <a:pt x="404" y="21"/>
                  <a:pt x="414" y="18"/>
                  <a:pt x="423" y="22"/>
                </a:cubicBezTo>
                <a:cubicBezTo>
                  <a:pt x="431" y="26"/>
                  <a:pt x="434" y="36"/>
                  <a:pt x="430" y="44"/>
                </a:cubicBezTo>
                <a:lnTo>
                  <a:pt x="408" y="89"/>
                </a:lnTo>
                <a:moveTo>
                  <a:pt x="492" y="74"/>
                </a:moveTo>
                <a:cubicBezTo>
                  <a:pt x="499" y="69"/>
                  <a:pt x="509" y="70"/>
                  <a:pt x="515" y="77"/>
                </a:cubicBezTo>
                <a:cubicBezTo>
                  <a:pt x="521" y="84"/>
                  <a:pt x="520" y="94"/>
                  <a:pt x="513" y="100"/>
                </a:cubicBezTo>
                <a:lnTo>
                  <a:pt x="475" y="132"/>
                </a:lnTo>
                <a:cubicBezTo>
                  <a:pt x="468" y="138"/>
                  <a:pt x="457" y="137"/>
                  <a:pt x="451" y="130"/>
                </a:cubicBezTo>
                <a:cubicBezTo>
                  <a:pt x="445" y="123"/>
                  <a:pt x="446" y="112"/>
                  <a:pt x="453" y="107"/>
                </a:cubicBezTo>
                <a:lnTo>
                  <a:pt x="492" y="74"/>
                </a:lnTo>
                <a:moveTo>
                  <a:pt x="529" y="193"/>
                </a:moveTo>
                <a:cubicBezTo>
                  <a:pt x="520" y="196"/>
                  <a:pt x="511" y="191"/>
                  <a:pt x="508" y="183"/>
                </a:cubicBezTo>
                <a:cubicBezTo>
                  <a:pt x="505" y="174"/>
                  <a:pt x="510" y="165"/>
                  <a:pt x="518" y="162"/>
                </a:cubicBezTo>
                <a:lnTo>
                  <a:pt x="564" y="147"/>
                </a:lnTo>
                <a:cubicBezTo>
                  <a:pt x="573" y="144"/>
                  <a:pt x="582" y="148"/>
                  <a:pt x="585" y="157"/>
                </a:cubicBezTo>
                <a:cubicBezTo>
                  <a:pt x="588" y="166"/>
                  <a:pt x="583" y="175"/>
                  <a:pt x="575" y="178"/>
                </a:cubicBezTo>
                <a:lnTo>
                  <a:pt x="529" y="193"/>
                </a:lnTo>
                <a:moveTo>
                  <a:pt x="242" y="74"/>
                </a:moveTo>
                <a:cubicBezTo>
                  <a:pt x="246" y="82"/>
                  <a:pt x="243" y="92"/>
                  <a:pt x="234" y="96"/>
                </a:cubicBezTo>
                <a:cubicBezTo>
                  <a:pt x="226" y="100"/>
                  <a:pt x="216" y="97"/>
                  <a:pt x="212" y="89"/>
                </a:cubicBezTo>
                <a:lnTo>
                  <a:pt x="190" y="44"/>
                </a:lnTo>
                <a:cubicBezTo>
                  <a:pt x="186" y="36"/>
                  <a:pt x="189" y="26"/>
                  <a:pt x="198" y="22"/>
                </a:cubicBezTo>
                <a:cubicBezTo>
                  <a:pt x="206" y="18"/>
                  <a:pt x="216" y="21"/>
                  <a:pt x="220" y="29"/>
                </a:cubicBezTo>
                <a:lnTo>
                  <a:pt x="242" y="74"/>
                </a:lnTo>
                <a:moveTo>
                  <a:pt x="107" y="100"/>
                </a:moveTo>
                <a:cubicBezTo>
                  <a:pt x="100" y="94"/>
                  <a:pt x="99" y="84"/>
                  <a:pt x="105" y="77"/>
                </a:cubicBezTo>
                <a:cubicBezTo>
                  <a:pt x="111" y="70"/>
                  <a:pt x="121" y="69"/>
                  <a:pt x="128" y="74"/>
                </a:cubicBezTo>
                <a:lnTo>
                  <a:pt x="167" y="107"/>
                </a:lnTo>
                <a:cubicBezTo>
                  <a:pt x="174" y="112"/>
                  <a:pt x="175" y="123"/>
                  <a:pt x="169" y="130"/>
                </a:cubicBezTo>
                <a:cubicBezTo>
                  <a:pt x="163" y="137"/>
                  <a:pt x="152" y="138"/>
                  <a:pt x="145" y="132"/>
                </a:cubicBezTo>
                <a:lnTo>
                  <a:pt x="107" y="100"/>
                </a:lnTo>
                <a:moveTo>
                  <a:pt x="102" y="162"/>
                </a:moveTo>
                <a:cubicBezTo>
                  <a:pt x="110" y="165"/>
                  <a:pt x="115" y="174"/>
                  <a:pt x="112" y="183"/>
                </a:cubicBezTo>
                <a:cubicBezTo>
                  <a:pt x="109" y="191"/>
                  <a:pt x="100" y="196"/>
                  <a:pt x="91" y="193"/>
                </a:cubicBezTo>
                <a:lnTo>
                  <a:pt x="45" y="178"/>
                </a:lnTo>
                <a:cubicBezTo>
                  <a:pt x="37" y="175"/>
                  <a:pt x="32" y="166"/>
                  <a:pt x="35" y="157"/>
                </a:cubicBezTo>
                <a:cubicBezTo>
                  <a:pt x="38" y="148"/>
                  <a:pt x="47" y="144"/>
                  <a:pt x="56" y="147"/>
                </a:cubicBezTo>
                <a:lnTo>
                  <a:pt x="102" y="162"/>
                </a:lnTo>
                <a:moveTo>
                  <a:pt x="310" y="193"/>
                </a:moveTo>
                <a:cubicBezTo>
                  <a:pt x="325" y="193"/>
                  <a:pt x="339" y="200"/>
                  <a:pt x="349" y="209"/>
                </a:cubicBezTo>
                <a:cubicBezTo>
                  <a:pt x="359" y="219"/>
                  <a:pt x="365" y="233"/>
                  <a:pt x="365" y="248"/>
                </a:cubicBezTo>
                <a:cubicBezTo>
                  <a:pt x="365" y="263"/>
                  <a:pt x="359" y="277"/>
                  <a:pt x="349" y="287"/>
                </a:cubicBezTo>
                <a:cubicBezTo>
                  <a:pt x="339" y="297"/>
                  <a:pt x="325" y="303"/>
                  <a:pt x="310" y="303"/>
                </a:cubicBezTo>
                <a:cubicBezTo>
                  <a:pt x="295" y="303"/>
                  <a:pt x="281" y="297"/>
                  <a:pt x="271" y="287"/>
                </a:cubicBezTo>
                <a:cubicBezTo>
                  <a:pt x="261" y="277"/>
                  <a:pt x="255" y="263"/>
                  <a:pt x="255" y="248"/>
                </a:cubicBezTo>
                <a:cubicBezTo>
                  <a:pt x="255" y="233"/>
                  <a:pt x="261" y="219"/>
                  <a:pt x="271" y="209"/>
                </a:cubicBezTo>
                <a:cubicBezTo>
                  <a:pt x="281" y="200"/>
                  <a:pt x="295" y="193"/>
                  <a:pt x="310" y="193"/>
                </a:cubicBezTo>
                <a:moveTo>
                  <a:pt x="325" y="233"/>
                </a:moveTo>
                <a:cubicBezTo>
                  <a:pt x="322" y="229"/>
                  <a:pt x="316" y="227"/>
                  <a:pt x="310" y="227"/>
                </a:cubicBezTo>
                <a:cubicBezTo>
                  <a:pt x="304" y="227"/>
                  <a:pt x="299" y="229"/>
                  <a:pt x="295" y="233"/>
                </a:cubicBezTo>
                <a:cubicBezTo>
                  <a:pt x="291" y="237"/>
                  <a:pt x="288" y="242"/>
                  <a:pt x="288" y="248"/>
                </a:cubicBezTo>
                <a:cubicBezTo>
                  <a:pt x="288" y="254"/>
                  <a:pt x="291" y="260"/>
                  <a:pt x="295" y="264"/>
                </a:cubicBezTo>
                <a:cubicBezTo>
                  <a:pt x="299" y="268"/>
                  <a:pt x="304" y="270"/>
                  <a:pt x="310" y="270"/>
                </a:cubicBezTo>
                <a:cubicBezTo>
                  <a:pt x="316" y="270"/>
                  <a:pt x="322" y="268"/>
                  <a:pt x="325" y="264"/>
                </a:cubicBezTo>
                <a:cubicBezTo>
                  <a:pt x="329" y="260"/>
                  <a:pt x="332" y="254"/>
                  <a:pt x="332" y="248"/>
                </a:cubicBezTo>
                <a:cubicBezTo>
                  <a:pt x="332" y="242"/>
                  <a:pt x="329" y="237"/>
                  <a:pt x="325" y="233"/>
                </a:cubicBezTo>
                <a:moveTo>
                  <a:pt x="421" y="211"/>
                </a:moveTo>
                <a:cubicBezTo>
                  <a:pt x="414" y="205"/>
                  <a:pt x="414" y="194"/>
                  <a:pt x="420" y="188"/>
                </a:cubicBezTo>
                <a:cubicBezTo>
                  <a:pt x="426" y="181"/>
                  <a:pt x="436" y="180"/>
                  <a:pt x="443" y="187"/>
                </a:cubicBezTo>
                <a:cubicBezTo>
                  <a:pt x="454" y="197"/>
                  <a:pt x="463" y="207"/>
                  <a:pt x="469" y="217"/>
                </a:cubicBezTo>
                <a:cubicBezTo>
                  <a:pt x="473" y="222"/>
                  <a:pt x="475" y="227"/>
                  <a:pt x="477" y="232"/>
                </a:cubicBezTo>
                <a:lnTo>
                  <a:pt x="511" y="232"/>
                </a:lnTo>
                <a:cubicBezTo>
                  <a:pt x="520" y="232"/>
                  <a:pt x="528" y="239"/>
                  <a:pt x="528" y="248"/>
                </a:cubicBezTo>
                <a:lnTo>
                  <a:pt x="528" y="417"/>
                </a:lnTo>
                <a:cubicBezTo>
                  <a:pt x="528" y="426"/>
                  <a:pt x="520" y="433"/>
                  <a:pt x="511" y="433"/>
                </a:cubicBezTo>
                <a:lnTo>
                  <a:pt x="448" y="433"/>
                </a:lnTo>
                <a:cubicBezTo>
                  <a:pt x="469" y="633"/>
                  <a:pt x="489" y="832"/>
                  <a:pt x="510" y="1032"/>
                </a:cubicBezTo>
                <a:lnTo>
                  <a:pt x="571" y="1032"/>
                </a:lnTo>
                <a:cubicBezTo>
                  <a:pt x="585" y="1032"/>
                  <a:pt x="597" y="1037"/>
                  <a:pt x="606" y="1046"/>
                </a:cubicBezTo>
                <a:cubicBezTo>
                  <a:pt x="615" y="1055"/>
                  <a:pt x="620" y="1068"/>
                  <a:pt x="620" y="1081"/>
                </a:cubicBezTo>
                <a:cubicBezTo>
                  <a:pt x="620" y="1095"/>
                  <a:pt x="615" y="1107"/>
                  <a:pt x="606" y="1115"/>
                </a:cubicBezTo>
                <a:cubicBezTo>
                  <a:pt x="597" y="1124"/>
                  <a:pt x="585" y="1130"/>
                  <a:pt x="571" y="1130"/>
                </a:cubicBezTo>
                <a:lnTo>
                  <a:pt x="49" y="1130"/>
                </a:lnTo>
                <a:cubicBezTo>
                  <a:pt x="35" y="1130"/>
                  <a:pt x="23" y="1124"/>
                  <a:pt x="14" y="1115"/>
                </a:cubicBezTo>
                <a:cubicBezTo>
                  <a:pt x="5" y="1107"/>
                  <a:pt x="0" y="1095"/>
                  <a:pt x="0" y="1081"/>
                </a:cubicBezTo>
                <a:cubicBezTo>
                  <a:pt x="0" y="1068"/>
                  <a:pt x="5" y="1055"/>
                  <a:pt x="14" y="1046"/>
                </a:cubicBezTo>
                <a:cubicBezTo>
                  <a:pt x="23" y="1037"/>
                  <a:pt x="35" y="1032"/>
                  <a:pt x="49" y="1032"/>
                </a:cubicBezTo>
                <a:lnTo>
                  <a:pt x="111" y="1032"/>
                </a:lnTo>
                <a:cubicBezTo>
                  <a:pt x="131" y="832"/>
                  <a:pt x="151" y="633"/>
                  <a:pt x="172" y="433"/>
                </a:cubicBezTo>
                <a:lnTo>
                  <a:pt x="109" y="433"/>
                </a:lnTo>
                <a:cubicBezTo>
                  <a:pt x="100" y="433"/>
                  <a:pt x="92" y="426"/>
                  <a:pt x="92" y="417"/>
                </a:cubicBezTo>
                <a:lnTo>
                  <a:pt x="92" y="370"/>
                </a:lnTo>
                <a:cubicBezTo>
                  <a:pt x="92" y="361"/>
                  <a:pt x="100" y="353"/>
                  <a:pt x="109" y="353"/>
                </a:cubicBezTo>
                <a:cubicBezTo>
                  <a:pt x="118" y="353"/>
                  <a:pt x="125" y="361"/>
                  <a:pt x="125" y="370"/>
                </a:cubicBezTo>
                <a:lnTo>
                  <a:pt x="125" y="400"/>
                </a:lnTo>
                <a:lnTo>
                  <a:pt x="495" y="400"/>
                </a:lnTo>
                <a:lnTo>
                  <a:pt x="495" y="265"/>
                </a:lnTo>
                <a:lnTo>
                  <a:pt x="477" y="265"/>
                </a:lnTo>
                <a:cubicBezTo>
                  <a:pt x="468" y="285"/>
                  <a:pt x="445" y="313"/>
                  <a:pt x="413" y="333"/>
                </a:cubicBezTo>
                <a:cubicBezTo>
                  <a:pt x="385" y="352"/>
                  <a:pt x="349" y="366"/>
                  <a:pt x="310" y="366"/>
                </a:cubicBezTo>
                <a:cubicBezTo>
                  <a:pt x="271" y="366"/>
                  <a:pt x="235" y="352"/>
                  <a:pt x="207" y="333"/>
                </a:cubicBezTo>
                <a:cubicBezTo>
                  <a:pt x="175" y="313"/>
                  <a:pt x="152" y="285"/>
                  <a:pt x="143" y="265"/>
                </a:cubicBezTo>
                <a:lnTo>
                  <a:pt x="125" y="265"/>
                </a:lnTo>
                <a:lnTo>
                  <a:pt x="125" y="295"/>
                </a:lnTo>
                <a:cubicBezTo>
                  <a:pt x="125" y="304"/>
                  <a:pt x="118" y="312"/>
                  <a:pt x="109" y="312"/>
                </a:cubicBezTo>
                <a:cubicBezTo>
                  <a:pt x="100" y="312"/>
                  <a:pt x="92" y="304"/>
                  <a:pt x="92" y="295"/>
                </a:cubicBezTo>
                <a:lnTo>
                  <a:pt x="92" y="248"/>
                </a:lnTo>
                <a:cubicBezTo>
                  <a:pt x="92" y="239"/>
                  <a:pt x="100" y="232"/>
                  <a:pt x="109" y="232"/>
                </a:cubicBezTo>
                <a:lnTo>
                  <a:pt x="143" y="232"/>
                </a:lnTo>
                <a:cubicBezTo>
                  <a:pt x="152" y="211"/>
                  <a:pt x="175" y="184"/>
                  <a:pt x="207" y="163"/>
                </a:cubicBezTo>
                <a:cubicBezTo>
                  <a:pt x="235" y="145"/>
                  <a:pt x="271" y="130"/>
                  <a:pt x="310" y="130"/>
                </a:cubicBezTo>
                <a:cubicBezTo>
                  <a:pt x="332" y="130"/>
                  <a:pt x="354" y="135"/>
                  <a:pt x="375" y="143"/>
                </a:cubicBezTo>
                <a:cubicBezTo>
                  <a:pt x="383" y="147"/>
                  <a:pt x="388" y="156"/>
                  <a:pt x="384" y="165"/>
                </a:cubicBezTo>
                <a:cubicBezTo>
                  <a:pt x="381" y="173"/>
                  <a:pt x="371" y="177"/>
                  <a:pt x="363" y="174"/>
                </a:cubicBezTo>
                <a:cubicBezTo>
                  <a:pt x="346" y="167"/>
                  <a:pt x="328" y="164"/>
                  <a:pt x="310" y="164"/>
                </a:cubicBezTo>
                <a:cubicBezTo>
                  <a:pt x="278" y="164"/>
                  <a:pt x="248" y="175"/>
                  <a:pt x="225" y="191"/>
                </a:cubicBezTo>
                <a:cubicBezTo>
                  <a:pt x="193" y="212"/>
                  <a:pt x="172" y="237"/>
                  <a:pt x="172" y="248"/>
                </a:cubicBezTo>
                <a:cubicBezTo>
                  <a:pt x="172" y="259"/>
                  <a:pt x="193" y="285"/>
                  <a:pt x="225" y="305"/>
                </a:cubicBezTo>
                <a:cubicBezTo>
                  <a:pt x="248" y="321"/>
                  <a:pt x="278" y="333"/>
                  <a:pt x="310" y="333"/>
                </a:cubicBezTo>
                <a:cubicBezTo>
                  <a:pt x="342" y="333"/>
                  <a:pt x="372" y="321"/>
                  <a:pt x="395" y="305"/>
                </a:cubicBezTo>
                <a:cubicBezTo>
                  <a:pt x="427" y="285"/>
                  <a:pt x="448" y="259"/>
                  <a:pt x="448" y="248"/>
                </a:cubicBezTo>
                <a:cubicBezTo>
                  <a:pt x="448" y="246"/>
                  <a:pt x="446" y="241"/>
                  <a:pt x="441" y="235"/>
                </a:cubicBezTo>
                <a:cubicBezTo>
                  <a:pt x="437" y="228"/>
                  <a:pt x="430" y="219"/>
                  <a:pt x="421" y="211"/>
                </a:cubicBezTo>
                <a:moveTo>
                  <a:pt x="466" y="934"/>
                </a:moveTo>
                <a:lnTo>
                  <a:pt x="461" y="880"/>
                </a:lnTo>
                <a:lnTo>
                  <a:pt x="159" y="880"/>
                </a:lnTo>
                <a:lnTo>
                  <a:pt x="154" y="934"/>
                </a:lnTo>
                <a:lnTo>
                  <a:pt x="466" y="934"/>
                </a:lnTo>
                <a:moveTo>
                  <a:pt x="470" y="967"/>
                </a:moveTo>
                <a:lnTo>
                  <a:pt x="150" y="967"/>
                </a:lnTo>
                <a:lnTo>
                  <a:pt x="144" y="1032"/>
                </a:lnTo>
                <a:lnTo>
                  <a:pt x="476" y="1032"/>
                </a:lnTo>
                <a:lnTo>
                  <a:pt x="470" y="967"/>
                </a:lnTo>
                <a:moveTo>
                  <a:pt x="163" y="847"/>
                </a:moveTo>
                <a:lnTo>
                  <a:pt x="457" y="847"/>
                </a:lnTo>
                <a:lnTo>
                  <a:pt x="452" y="792"/>
                </a:lnTo>
                <a:lnTo>
                  <a:pt x="337" y="792"/>
                </a:lnTo>
                <a:cubicBezTo>
                  <a:pt x="328" y="792"/>
                  <a:pt x="320" y="785"/>
                  <a:pt x="320" y="776"/>
                </a:cubicBezTo>
                <a:cubicBezTo>
                  <a:pt x="320" y="767"/>
                  <a:pt x="328" y="759"/>
                  <a:pt x="337" y="759"/>
                </a:cubicBezTo>
                <a:lnTo>
                  <a:pt x="448" y="759"/>
                </a:lnTo>
                <a:lnTo>
                  <a:pt x="443" y="705"/>
                </a:lnTo>
                <a:lnTo>
                  <a:pt x="177" y="705"/>
                </a:lnTo>
                <a:lnTo>
                  <a:pt x="172" y="759"/>
                </a:lnTo>
                <a:lnTo>
                  <a:pt x="262" y="759"/>
                </a:lnTo>
                <a:cubicBezTo>
                  <a:pt x="271" y="759"/>
                  <a:pt x="278" y="767"/>
                  <a:pt x="278" y="776"/>
                </a:cubicBezTo>
                <a:cubicBezTo>
                  <a:pt x="278" y="785"/>
                  <a:pt x="271" y="792"/>
                  <a:pt x="262" y="792"/>
                </a:cubicBezTo>
                <a:lnTo>
                  <a:pt x="168" y="792"/>
                </a:lnTo>
                <a:lnTo>
                  <a:pt x="163" y="847"/>
                </a:lnTo>
                <a:moveTo>
                  <a:pt x="181" y="673"/>
                </a:moveTo>
                <a:lnTo>
                  <a:pt x="439" y="673"/>
                </a:lnTo>
                <a:lnTo>
                  <a:pt x="434" y="619"/>
                </a:lnTo>
                <a:lnTo>
                  <a:pt x="186" y="619"/>
                </a:lnTo>
                <a:lnTo>
                  <a:pt x="181" y="673"/>
                </a:lnTo>
                <a:moveTo>
                  <a:pt x="425" y="531"/>
                </a:moveTo>
                <a:lnTo>
                  <a:pt x="195" y="531"/>
                </a:lnTo>
                <a:lnTo>
                  <a:pt x="190" y="585"/>
                </a:lnTo>
                <a:lnTo>
                  <a:pt x="431" y="585"/>
                </a:lnTo>
                <a:lnTo>
                  <a:pt x="425" y="531"/>
                </a:lnTo>
                <a:moveTo>
                  <a:pt x="198" y="498"/>
                </a:moveTo>
                <a:lnTo>
                  <a:pt x="422" y="498"/>
                </a:lnTo>
                <a:lnTo>
                  <a:pt x="415" y="433"/>
                </a:lnTo>
                <a:lnTo>
                  <a:pt x="205" y="433"/>
                </a:lnTo>
                <a:lnTo>
                  <a:pt x="198" y="498"/>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2" name="Google Shape;812;p46"/>
          <p:cNvSpPr/>
          <p:nvPr/>
        </p:nvSpPr>
        <p:spPr>
          <a:xfrm>
            <a:off x="3991393" y="3348814"/>
            <a:ext cx="372600" cy="406800"/>
          </a:xfrm>
          <a:custGeom>
            <a:rect b="b" l="l" r="r" t="t"/>
            <a:pathLst>
              <a:path extrusionOk="0" h="1130" w="1035">
                <a:moveTo>
                  <a:pt x="678" y="777"/>
                </a:moveTo>
                <a:cubicBezTo>
                  <a:pt x="685" y="783"/>
                  <a:pt x="685" y="793"/>
                  <a:pt x="679" y="800"/>
                </a:cubicBezTo>
                <a:cubicBezTo>
                  <a:pt x="673" y="807"/>
                  <a:pt x="663" y="807"/>
                  <a:pt x="656" y="801"/>
                </a:cubicBezTo>
                <a:cubicBezTo>
                  <a:pt x="656" y="801"/>
                  <a:pt x="648" y="794"/>
                  <a:pt x="634" y="791"/>
                </a:cubicBezTo>
                <a:lnTo>
                  <a:pt x="634" y="873"/>
                </a:lnTo>
                <a:cubicBezTo>
                  <a:pt x="639" y="875"/>
                  <a:pt x="644" y="877"/>
                  <a:pt x="649" y="879"/>
                </a:cubicBezTo>
                <a:cubicBezTo>
                  <a:pt x="675" y="888"/>
                  <a:pt x="690" y="905"/>
                  <a:pt x="697" y="925"/>
                </a:cubicBezTo>
                <a:cubicBezTo>
                  <a:pt x="701" y="938"/>
                  <a:pt x="702" y="951"/>
                  <a:pt x="699" y="964"/>
                </a:cubicBezTo>
                <a:cubicBezTo>
                  <a:pt x="697" y="977"/>
                  <a:pt x="691" y="990"/>
                  <a:pt x="683" y="1001"/>
                </a:cubicBezTo>
                <a:cubicBezTo>
                  <a:pt x="672" y="1016"/>
                  <a:pt x="655" y="1027"/>
                  <a:pt x="634" y="1031"/>
                </a:cubicBezTo>
                <a:lnTo>
                  <a:pt x="634" y="1052"/>
                </a:lnTo>
                <a:cubicBezTo>
                  <a:pt x="634" y="1061"/>
                  <a:pt x="626" y="1068"/>
                  <a:pt x="617" y="1068"/>
                </a:cubicBezTo>
                <a:cubicBezTo>
                  <a:pt x="608" y="1068"/>
                  <a:pt x="601" y="1061"/>
                  <a:pt x="601" y="1052"/>
                </a:cubicBezTo>
                <a:lnTo>
                  <a:pt x="601" y="1032"/>
                </a:lnTo>
                <a:cubicBezTo>
                  <a:pt x="593" y="1032"/>
                  <a:pt x="587" y="1031"/>
                  <a:pt x="580" y="1030"/>
                </a:cubicBezTo>
                <a:cubicBezTo>
                  <a:pt x="568" y="1027"/>
                  <a:pt x="558" y="1022"/>
                  <a:pt x="544" y="1013"/>
                </a:cubicBezTo>
                <a:cubicBezTo>
                  <a:pt x="536" y="1008"/>
                  <a:pt x="534" y="998"/>
                  <a:pt x="539" y="990"/>
                </a:cubicBezTo>
                <a:cubicBezTo>
                  <a:pt x="544" y="982"/>
                  <a:pt x="555" y="980"/>
                  <a:pt x="562" y="985"/>
                </a:cubicBezTo>
                <a:cubicBezTo>
                  <a:pt x="573" y="992"/>
                  <a:pt x="580" y="996"/>
                  <a:pt x="588" y="998"/>
                </a:cubicBezTo>
                <a:cubicBezTo>
                  <a:pt x="592" y="998"/>
                  <a:pt x="596" y="999"/>
                  <a:pt x="601" y="999"/>
                </a:cubicBezTo>
                <a:lnTo>
                  <a:pt x="601" y="895"/>
                </a:lnTo>
                <a:cubicBezTo>
                  <a:pt x="588" y="890"/>
                  <a:pt x="576" y="883"/>
                  <a:pt x="565" y="875"/>
                </a:cubicBezTo>
                <a:cubicBezTo>
                  <a:pt x="556" y="868"/>
                  <a:pt x="550" y="858"/>
                  <a:pt x="546" y="847"/>
                </a:cubicBezTo>
                <a:cubicBezTo>
                  <a:pt x="543" y="837"/>
                  <a:pt x="543" y="825"/>
                  <a:pt x="545" y="814"/>
                </a:cubicBezTo>
                <a:cubicBezTo>
                  <a:pt x="547" y="803"/>
                  <a:pt x="552" y="793"/>
                  <a:pt x="559" y="783"/>
                </a:cubicBezTo>
                <a:cubicBezTo>
                  <a:pt x="567" y="773"/>
                  <a:pt x="579" y="765"/>
                  <a:pt x="593" y="760"/>
                </a:cubicBezTo>
                <a:cubicBezTo>
                  <a:pt x="595" y="760"/>
                  <a:pt x="598" y="759"/>
                  <a:pt x="601" y="758"/>
                </a:cubicBezTo>
                <a:lnTo>
                  <a:pt x="601" y="740"/>
                </a:lnTo>
                <a:cubicBezTo>
                  <a:pt x="601" y="731"/>
                  <a:pt x="608" y="723"/>
                  <a:pt x="617" y="723"/>
                </a:cubicBezTo>
                <a:cubicBezTo>
                  <a:pt x="626" y="723"/>
                  <a:pt x="634" y="731"/>
                  <a:pt x="634" y="740"/>
                </a:cubicBezTo>
                <a:lnTo>
                  <a:pt x="634" y="757"/>
                </a:lnTo>
                <a:cubicBezTo>
                  <a:pt x="661" y="761"/>
                  <a:pt x="678" y="777"/>
                  <a:pt x="678" y="777"/>
                </a:cubicBezTo>
                <a:moveTo>
                  <a:pt x="502" y="16"/>
                </a:moveTo>
                <a:cubicBezTo>
                  <a:pt x="502" y="7"/>
                  <a:pt x="509" y="0"/>
                  <a:pt x="518" y="0"/>
                </a:cubicBezTo>
                <a:cubicBezTo>
                  <a:pt x="527" y="0"/>
                  <a:pt x="535" y="7"/>
                  <a:pt x="535" y="16"/>
                </a:cubicBezTo>
                <a:lnTo>
                  <a:pt x="535" y="293"/>
                </a:lnTo>
                <a:lnTo>
                  <a:pt x="550" y="278"/>
                </a:lnTo>
                <a:cubicBezTo>
                  <a:pt x="556" y="271"/>
                  <a:pt x="566" y="271"/>
                  <a:pt x="573" y="278"/>
                </a:cubicBezTo>
                <a:cubicBezTo>
                  <a:pt x="579" y="284"/>
                  <a:pt x="580" y="295"/>
                  <a:pt x="573" y="301"/>
                </a:cubicBezTo>
                <a:lnTo>
                  <a:pt x="530" y="345"/>
                </a:lnTo>
                <a:cubicBezTo>
                  <a:pt x="523" y="351"/>
                  <a:pt x="513" y="351"/>
                  <a:pt x="506" y="345"/>
                </a:cubicBezTo>
                <a:lnTo>
                  <a:pt x="463" y="301"/>
                </a:lnTo>
                <a:cubicBezTo>
                  <a:pt x="456" y="295"/>
                  <a:pt x="456" y="284"/>
                  <a:pt x="463" y="278"/>
                </a:cubicBezTo>
                <a:cubicBezTo>
                  <a:pt x="469" y="271"/>
                  <a:pt x="480" y="271"/>
                  <a:pt x="486" y="278"/>
                </a:cubicBezTo>
                <a:lnTo>
                  <a:pt x="501" y="293"/>
                </a:lnTo>
                <a:lnTo>
                  <a:pt x="501" y="16"/>
                </a:lnTo>
                <a:lnTo>
                  <a:pt x="501" y="16"/>
                </a:lnTo>
                <a:lnTo>
                  <a:pt x="502" y="16"/>
                </a:lnTo>
                <a:moveTo>
                  <a:pt x="1019" y="0"/>
                </a:moveTo>
                <a:cubicBezTo>
                  <a:pt x="1028" y="0"/>
                  <a:pt x="1035" y="6"/>
                  <a:pt x="1035" y="16"/>
                </a:cubicBezTo>
                <a:cubicBezTo>
                  <a:pt x="1035" y="25"/>
                  <a:pt x="1028" y="33"/>
                  <a:pt x="1019" y="33"/>
                </a:cubicBezTo>
                <a:lnTo>
                  <a:pt x="875" y="33"/>
                </a:lnTo>
                <a:cubicBezTo>
                  <a:pt x="836" y="33"/>
                  <a:pt x="801" y="49"/>
                  <a:pt x="775" y="75"/>
                </a:cubicBezTo>
                <a:cubicBezTo>
                  <a:pt x="748" y="101"/>
                  <a:pt x="733" y="137"/>
                  <a:pt x="733" y="175"/>
                </a:cubicBezTo>
                <a:lnTo>
                  <a:pt x="733" y="293"/>
                </a:lnTo>
                <a:lnTo>
                  <a:pt x="749" y="278"/>
                </a:lnTo>
                <a:cubicBezTo>
                  <a:pt x="755" y="271"/>
                  <a:pt x="766" y="271"/>
                  <a:pt x="772" y="278"/>
                </a:cubicBezTo>
                <a:cubicBezTo>
                  <a:pt x="779" y="284"/>
                  <a:pt x="779" y="295"/>
                  <a:pt x="772" y="301"/>
                </a:cubicBezTo>
                <a:lnTo>
                  <a:pt x="729" y="345"/>
                </a:lnTo>
                <a:cubicBezTo>
                  <a:pt x="722" y="351"/>
                  <a:pt x="712" y="351"/>
                  <a:pt x="705" y="345"/>
                </a:cubicBezTo>
                <a:lnTo>
                  <a:pt x="662" y="301"/>
                </a:lnTo>
                <a:cubicBezTo>
                  <a:pt x="655" y="295"/>
                  <a:pt x="655" y="284"/>
                  <a:pt x="662" y="278"/>
                </a:cubicBezTo>
                <a:cubicBezTo>
                  <a:pt x="668" y="271"/>
                  <a:pt x="679" y="271"/>
                  <a:pt x="685" y="278"/>
                </a:cubicBezTo>
                <a:lnTo>
                  <a:pt x="700" y="293"/>
                </a:lnTo>
                <a:lnTo>
                  <a:pt x="700" y="175"/>
                </a:lnTo>
                <a:cubicBezTo>
                  <a:pt x="700" y="127"/>
                  <a:pt x="720" y="83"/>
                  <a:pt x="752" y="51"/>
                </a:cubicBezTo>
                <a:cubicBezTo>
                  <a:pt x="783" y="20"/>
                  <a:pt x="827" y="0"/>
                  <a:pt x="875" y="0"/>
                </a:cubicBezTo>
                <a:lnTo>
                  <a:pt x="1019" y="0"/>
                </a:lnTo>
                <a:moveTo>
                  <a:pt x="17" y="33"/>
                </a:moveTo>
                <a:cubicBezTo>
                  <a:pt x="8" y="33"/>
                  <a:pt x="1" y="25"/>
                  <a:pt x="1" y="16"/>
                </a:cubicBezTo>
                <a:cubicBezTo>
                  <a:pt x="1" y="6"/>
                  <a:pt x="8" y="0"/>
                  <a:pt x="17" y="0"/>
                </a:cubicBezTo>
                <a:lnTo>
                  <a:pt x="161" y="0"/>
                </a:lnTo>
                <a:cubicBezTo>
                  <a:pt x="209" y="0"/>
                  <a:pt x="252" y="19"/>
                  <a:pt x="284" y="51"/>
                </a:cubicBezTo>
                <a:cubicBezTo>
                  <a:pt x="315" y="82"/>
                  <a:pt x="336" y="127"/>
                  <a:pt x="336" y="175"/>
                </a:cubicBezTo>
                <a:lnTo>
                  <a:pt x="336" y="293"/>
                </a:lnTo>
                <a:lnTo>
                  <a:pt x="351" y="278"/>
                </a:lnTo>
                <a:cubicBezTo>
                  <a:pt x="357" y="271"/>
                  <a:pt x="367" y="271"/>
                  <a:pt x="374" y="278"/>
                </a:cubicBezTo>
                <a:cubicBezTo>
                  <a:pt x="380" y="284"/>
                  <a:pt x="381" y="295"/>
                  <a:pt x="374" y="301"/>
                </a:cubicBezTo>
                <a:lnTo>
                  <a:pt x="331" y="345"/>
                </a:lnTo>
                <a:cubicBezTo>
                  <a:pt x="324" y="351"/>
                  <a:pt x="314" y="351"/>
                  <a:pt x="307" y="345"/>
                </a:cubicBezTo>
                <a:lnTo>
                  <a:pt x="264" y="301"/>
                </a:lnTo>
                <a:cubicBezTo>
                  <a:pt x="257" y="295"/>
                  <a:pt x="257" y="284"/>
                  <a:pt x="264" y="278"/>
                </a:cubicBezTo>
                <a:cubicBezTo>
                  <a:pt x="270" y="271"/>
                  <a:pt x="281" y="271"/>
                  <a:pt x="287" y="278"/>
                </a:cubicBezTo>
                <a:lnTo>
                  <a:pt x="303" y="293"/>
                </a:lnTo>
                <a:lnTo>
                  <a:pt x="303" y="175"/>
                </a:lnTo>
                <a:cubicBezTo>
                  <a:pt x="303" y="136"/>
                  <a:pt x="287" y="100"/>
                  <a:pt x="261" y="75"/>
                </a:cubicBezTo>
                <a:cubicBezTo>
                  <a:pt x="235" y="49"/>
                  <a:pt x="200" y="33"/>
                  <a:pt x="161" y="33"/>
                </a:cubicBezTo>
                <a:lnTo>
                  <a:pt x="17" y="33"/>
                </a:lnTo>
                <a:moveTo>
                  <a:pt x="701" y="617"/>
                </a:moveTo>
                <a:lnTo>
                  <a:pt x="701" y="679"/>
                </a:lnTo>
                <a:cubicBezTo>
                  <a:pt x="701" y="688"/>
                  <a:pt x="693" y="695"/>
                  <a:pt x="684" y="695"/>
                </a:cubicBezTo>
                <a:lnTo>
                  <a:pt x="553" y="695"/>
                </a:lnTo>
                <a:cubicBezTo>
                  <a:pt x="544" y="695"/>
                  <a:pt x="537" y="688"/>
                  <a:pt x="537" y="679"/>
                </a:cubicBezTo>
                <a:lnTo>
                  <a:pt x="537" y="617"/>
                </a:lnTo>
                <a:lnTo>
                  <a:pt x="364" y="617"/>
                </a:lnTo>
                <a:lnTo>
                  <a:pt x="364" y="1097"/>
                </a:lnTo>
                <a:lnTo>
                  <a:pt x="873" y="1097"/>
                </a:lnTo>
                <a:lnTo>
                  <a:pt x="873" y="881"/>
                </a:lnTo>
                <a:cubicBezTo>
                  <a:pt x="873" y="872"/>
                  <a:pt x="881" y="864"/>
                  <a:pt x="890" y="864"/>
                </a:cubicBezTo>
                <a:cubicBezTo>
                  <a:pt x="899" y="864"/>
                  <a:pt x="907" y="872"/>
                  <a:pt x="907" y="881"/>
                </a:cubicBezTo>
                <a:lnTo>
                  <a:pt x="907" y="1113"/>
                </a:lnTo>
                <a:cubicBezTo>
                  <a:pt x="907" y="1122"/>
                  <a:pt x="899" y="1130"/>
                  <a:pt x="890" y="1130"/>
                </a:cubicBezTo>
                <a:lnTo>
                  <a:pt x="146" y="1130"/>
                </a:lnTo>
                <a:cubicBezTo>
                  <a:pt x="137" y="1130"/>
                  <a:pt x="129" y="1122"/>
                  <a:pt x="129" y="1113"/>
                </a:cubicBezTo>
                <a:lnTo>
                  <a:pt x="129" y="894"/>
                </a:lnTo>
                <a:cubicBezTo>
                  <a:pt x="129" y="884"/>
                  <a:pt x="137" y="877"/>
                  <a:pt x="146" y="877"/>
                </a:cubicBezTo>
                <a:cubicBezTo>
                  <a:pt x="155" y="877"/>
                  <a:pt x="163" y="884"/>
                  <a:pt x="163" y="894"/>
                </a:cubicBezTo>
                <a:lnTo>
                  <a:pt x="163" y="1097"/>
                </a:lnTo>
                <a:lnTo>
                  <a:pt x="331" y="1097"/>
                </a:lnTo>
                <a:lnTo>
                  <a:pt x="331" y="617"/>
                </a:lnTo>
                <a:lnTo>
                  <a:pt x="163" y="617"/>
                </a:lnTo>
                <a:lnTo>
                  <a:pt x="163" y="819"/>
                </a:lnTo>
                <a:cubicBezTo>
                  <a:pt x="163" y="828"/>
                  <a:pt x="155" y="835"/>
                  <a:pt x="146" y="835"/>
                </a:cubicBezTo>
                <a:cubicBezTo>
                  <a:pt x="137" y="835"/>
                  <a:pt x="129" y="828"/>
                  <a:pt x="129" y="819"/>
                </a:cubicBezTo>
                <a:lnTo>
                  <a:pt x="129" y="605"/>
                </a:lnTo>
                <a:lnTo>
                  <a:pt x="4" y="432"/>
                </a:lnTo>
                <a:cubicBezTo>
                  <a:pt x="-4" y="420"/>
                  <a:pt x="4" y="405"/>
                  <a:pt x="19" y="405"/>
                </a:cubicBezTo>
                <a:lnTo>
                  <a:pt x="1018" y="405"/>
                </a:lnTo>
                <a:cubicBezTo>
                  <a:pt x="1032" y="405"/>
                  <a:pt x="1040" y="420"/>
                  <a:pt x="1032" y="432"/>
                </a:cubicBezTo>
                <a:lnTo>
                  <a:pt x="907" y="605"/>
                </a:lnTo>
                <a:lnTo>
                  <a:pt x="907" y="806"/>
                </a:lnTo>
                <a:cubicBezTo>
                  <a:pt x="907" y="815"/>
                  <a:pt x="899" y="822"/>
                  <a:pt x="890" y="822"/>
                </a:cubicBezTo>
                <a:cubicBezTo>
                  <a:pt x="881" y="822"/>
                  <a:pt x="873" y="815"/>
                  <a:pt x="873" y="806"/>
                </a:cubicBezTo>
                <a:lnTo>
                  <a:pt x="873" y="617"/>
                </a:lnTo>
                <a:lnTo>
                  <a:pt x="701" y="617"/>
                </a:lnTo>
                <a:moveTo>
                  <a:pt x="570" y="617"/>
                </a:moveTo>
                <a:lnTo>
                  <a:pt x="570" y="663"/>
                </a:lnTo>
                <a:lnTo>
                  <a:pt x="668" y="663"/>
                </a:lnTo>
                <a:lnTo>
                  <a:pt x="668" y="617"/>
                </a:lnTo>
                <a:lnTo>
                  <a:pt x="570" y="617"/>
                </a:lnTo>
                <a:moveTo>
                  <a:pt x="339" y="583"/>
                </a:moveTo>
                <a:lnTo>
                  <a:pt x="444" y="439"/>
                </a:lnTo>
                <a:lnTo>
                  <a:pt x="50" y="439"/>
                </a:lnTo>
                <a:lnTo>
                  <a:pt x="154" y="583"/>
                </a:lnTo>
                <a:lnTo>
                  <a:pt x="339" y="583"/>
                </a:lnTo>
                <a:moveTo>
                  <a:pt x="784" y="490"/>
                </a:moveTo>
                <a:cubicBezTo>
                  <a:pt x="779" y="498"/>
                  <a:pt x="768" y="499"/>
                  <a:pt x="761" y="494"/>
                </a:cubicBezTo>
                <a:cubicBezTo>
                  <a:pt x="753" y="489"/>
                  <a:pt x="752" y="478"/>
                  <a:pt x="757" y="471"/>
                </a:cubicBezTo>
                <a:lnTo>
                  <a:pt x="781" y="439"/>
                </a:lnTo>
                <a:lnTo>
                  <a:pt x="690" y="439"/>
                </a:lnTo>
                <a:lnTo>
                  <a:pt x="586" y="583"/>
                </a:lnTo>
                <a:lnTo>
                  <a:pt x="676" y="583"/>
                </a:lnTo>
                <a:lnTo>
                  <a:pt x="713" y="532"/>
                </a:lnTo>
                <a:cubicBezTo>
                  <a:pt x="718" y="524"/>
                  <a:pt x="729" y="523"/>
                  <a:pt x="736" y="528"/>
                </a:cubicBezTo>
                <a:cubicBezTo>
                  <a:pt x="744" y="533"/>
                  <a:pt x="745" y="544"/>
                  <a:pt x="740" y="551"/>
                </a:cubicBezTo>
                <a:lnTo>
                  <a:pt x="717" y="583"/>
                </a:lnTo>
                <a:lnTo>
                  <a:pt x="882" y="583"/>
                </a:lnTo>
                <a:lnTo>
                  <a:pt x="986" y="439"/>
                </a:lnTo>
                <a:lnTo>
                  <a:pt x="821" y="439"/>
                </a:lnTo>
                <a:lnTo>
                  <a:pt x="784" y="490"/>
                </a:lnTo>
                <a:moveTo>
                  <a:pt x="545" y="583"/>
                </a:moveTo>
                <a:lnTo>
                  <a:pt x="650" y="439"/>
                </a:lnTo>
                <a:lnTo>
                  <a:pt x="485" y="439"/>
                </a:lnTo>
                <a:lnTo>
                  <a:pt x="395" y="562"/>
                </a:lnTo>
                <a:lnTo>
                  <a:pt x="380" y="583"/>
                </a:lnTo>
                <a:lnTo>
                  <a:pt x="545" y="583"/>
                </a:lnTo>
                <a:moveTo>
                  <a:pt x="601" y="793"/>
                </a:moveTo>
                <a:cubicBezTo>
                  <a:pt x="594" y="795"/>
                  <a:pt x="589" y="799"/>
                  <a:pt x="585" y="804"/>
                </a:cubicBezTo>
                <a:cubicBezTo>
                  <a:pt x="581" y="809"/>
                  <a:pt x="579" y="814"/>
                  <a:pt x="578" y="821"/>
                </a:cubicBezTo>
                <a:cubicBezTo>
                  <a:pt x="576" y="827"/>
                  <a:pt x="577" y="833"/>
                  <a:pt x="578" y="838"/>
                </a:cubicBezTo>
                <a:cubicBezTo>
                  <a:pt x="580" y="842"/>
                  <a:pt x="582" y="846"/>
                  <a:pt x="585" y="849"/>
                </a:cubicBezTo>
                <a:cubicBezTo>
                  <a:pt x="590" y="852"/>
                  <a:pt x="595" y="855"/>
                  <a:pt x="601" y="859"/>
                </a:cubicBezTo>
                <a:lnTo>
                  <a:pt x="601" y="793"/>
                </a:lnTo>
                <a:moveTo>
                  <a:pt x="638" y="910"/>
                </a:moveTo>
                <a:lnTo>
                  <a:pt x="634" y="908"/>
                </a:lnTo>
                <a:lnTo>
                  <a:pt x="634" y="997"/>
                </a:lnTo>
                <a:cubicBezTo>
                  <a:pt x="643" y="994"/>
                  <a:pt x="651" y="988"/>
                  <a:pt x="657" y="980"/>
                </a:cubicBezTo>
                <a:cubicBezTo>
                  <a:pt x="662" y="974"/>
                  <a:pt x="665" y="966"/>
                  <a:pt x="667" y="958"/>
                </a:cubicBezTo>
                <a:cubicBezTo>
                  <a:pt x="668" y="951"/>
                  <a:pt x="668" y="943"/>
                  <a:pt x="666" y="936"/>
                </a:cubicBezTo>
                <a:cubicBezTo>
                  <a:pt x="662" y="925"/>
                  <a:pt x="653" y="915"/>
                  <a:pt x="638" y="91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3" name="Google Shape;813;p46"/>
          <p:cNvSpPr/>
          <p:nvPr/>
        </p:nvSpPr>
        <p:spPr>
          <a:xfrm>
            <a:off x="3246794" y="3348814"/>
            <a:ext cx="265320" cy="406800"/>
          </a:xfrm>
          <a:custGeom>
            <a:rect b="b" l="l" r="r" t="t"/>
            <a:pathLst>
              <a:path extrusionOk="0" h="1130" w="737">
                <a:moveTo>
                  <a:pt x="654" y="192"/>
                </a:moveTo>
                <a:cubicBezTo>
                  <a:pt x="649" y="184"/>
                  <a:pt x="652" y="174"/>
                  <a:pt x="659" y="169"/>
                </a:cubicBezTo>
                <a:cubicBezTo>
                  <a:pt x="667" y="165"/>
                  <a:pt x="677" y="167"/>
                  <a:pt x="682" y="175"/>
                </a:cubicBezTo>
                <a:cubicBezTo>
                  <a:pt x="700" y="203"/>
                  <a:pt x="714" y="234"/>
                  <a:pt x="723" y="268"/>
                </a:cubicBezTo>
                <a:cubicBezTo>
                  <a:pt x="732" y="300"/>
                  <a:pt x="737" y="333"/>
                  <a:pt x="737" y="368"/>
                </a:cubicBezTo>
                <a:cubicBezTo>
                  <a:pt x="737" y="434"/>
                  <a:pt x="720" y="500"/>
                  <a:pt x="689" y="561"/>
                </a:cubicBezTo>
                <a:cubicBezTo>
                  <a:pt x="663" y="612"/>
                  <a:pt x="627" y="659"/>
                  <a:pt x="584" y="696"/>
                </a:cubicBezTo>
                <a:cubicBezTo>
                  <a:pt x="585" y="696"/>
                  <a:pt x="586" y="697"/>
                  <a:pt x="587" y="698"/>
                </a:cubicBezTo>
                <a:cubicBezTo>
                  <a:pt x="595" y="707"/>
                  <a:pt x="601" y="719"/>
                  <a:pt x="601" y="732"/>
                </a:cubicBezTo>
                <a:cubicBezTo>
                  <a:pt x="601" y="746"/>
                  <a:pt x="595" y="758"/>
                  <a:pt x="587" y="767"/>
                </a:cubicBezTo>
                <a:cubicBezTo>
                  <a:pt x="578" y="776"/>
                  <a:pt x="566" y="781"/>
                  <a:pt x="552" y="781"/>
                </a:cubicBezTo>
                <a:lnTo>
                  <a:pt x="541" y="781"/>
                </a:lnTo>
                <a:lnTo>
                  <a:pt x="485" y="883"/>
                </a:lnTo>
                <a:cubicBezTo>
                  <a:pt x="496" y="885"/>
                  <a:pt x="506" y="890"/>
                  <a:pt x="513" y="897"/>
                </a:cubicBezTo>
                <a:cubicBezTo>
                  <a:pt x="522" y="906"/>
                  <a:pt x="528" y="919"/>
                  <a:pt x="528" y="932"/>
                </a:cubicBezTo>
                <a:cubicBezTo>
                  <a:pt x="528" y="946"/>
                  <a:pt x="522" y="957"/>
                  <a:pt x="513" y="966"/>
                </a:cubicBezTo>
                <a:cubicBezTo>
                  <a:pt x="508" y="971"/>
                  <a:pt x="502" y="975"/>
                  <a:pt x="496" y="978"/>
                </a:cubicBezTo>
                <a:lnTo>
                  <a:pt x="496" y="1081"/>
                </a:lnTo>
                <a:cubicBezTo>
                  <a:pt x="496" y="1095"/>
                  <a:pt x="490" y="1107"/>
                  <a:pt x="481" y="1116"/>
                </a:cubicBezTo>
                <a:cubicBezTo>
                  <a:pt x="472" y="1124"/>
                  <a:pt x="460" y="1130"/>
                  <a:pt x="447" y="1130"/>
                </a:cubicBezTo>
                <a:lnTo>
                  <a:pt x="290" y="1130"/>
                </a:lnTo>
                <a:cubicBezTo>
                  <a:pt x="277" y="1130"/>
                  <a:pt x="265" y="1125"/>
                  <a:pt x="256" y="1116"/>
                </a:cubicBezTo>
                <a:cubicBezTo>
                  <a:pt x="247" y="1108"/>
                  <a:pt x="242" y="1095"/>
                  <a:pt x="242" y="1081"/>
                </a:cubicBezTo>
                <a:lnTo>
                  <a:pt x="242" y="978"/>
                </a:lnTo>
                <a:cubicBezTo>
                  <a:pt x="235" y="975"/>
                  <a:pt x="229" y="971"/>
                  <a:pt x="224" y="966"/>
                </a:cubicBezTo>
                <a:cubicBezTo>
                  <a:pt x="215" y="957"/>
                  <a:pt x="210" y="946"/>
                  <a:pt x="210" y="932"/>
                </a:cubicBezTo>
                <a:cubicBezTo>
                  <a:pt x="210" y="919"/>
                  <a:pt x="215" y="906"/>
                  <a:pt x="224" y="897"/>
                </a:cubicBezTo>
                <a:cubicBezTo>
                  <a:pt x="231" y="890"/>
                  <a:pt x="241" y="885"/>
                  <a:pt x="252" y="883"/>
                </a:cubicBezTo>
                <a:lnTo>
                  <a:pt x="197" y="781"/>
                </a:lnTo>
                <a:lnTo>
                  <a:pt x="185" y="781"/>
                </a:lnTo>
                <a:cubicBezTo>
                  <a:pt x="172" y="781"/>
                  <a:pt x="159" y="776"/>
                  <a:pt x="151" y="767"/>
                </a:cubicBezTo>
                <a:cubicBezTo>
                  <a:pt x="142" y="758"/>
                  <a:pt x="136" y="746"/>
                  <a:pt x="136" y="732"/>
                </a:cubicBezTo>
                <a:cubicBezTo>
                  <a:pt x="136" y="718"/>
                  <a:pt x="143" y="705"/>
                  <a:pt x="153" y="696"/>
                </a:cubicBezTo>
                <a:cubicBezTo>
                  <a:pt x="148" y="691"/>
                  <a:pt x="142" y="686"/>
                  <a:pt x="137" y="681"/>
                </a:cubicBezTo>
                <a:cubicBezTo>
                  <a:pt x="125" y="670"/>
                  <a:pt x="113" y="658"/>
                  <a:pt x="102" y="644"/>
                </a:cubicBezTo>
                <a:cubicBezTo>
                  <a:pt x="97" y="637"/>
                  <a:pt x="98" y="627"/>
                  <a:pt x="105" y="621"/>
                </a:cubicBezTo>
                <a:cubicBezTo>
                  <a:pt x="112" y="615"/>
                  <a:pt x="122" y="616"/>
                  <a:pt x="128" y="623"/>
                </a:cubicBezTo>
                <a:cubicBezTo>
                  <a:pt x="138" y="636"/>
                  <a:pt x="149" y="647"/>
                  <a:pt x="160" y="658"/>
                </a:cubicBezTo>
                <a:cubicBezTo>
                  <a:pt x="170" y="667"/>
                  <a:pt x="180" y="676"/>
                  <a:pt x="191" y="684"/>
                </a:cubicBezTo>
                <a:lnTo>
                  <a:pt x="233" y="684"/>
                </a:lnTo>
                <a:cubicBezTo>
                  <a:pt x="210" y="651"/>
                  <a:pt x="191" y="609"/>
                  <a:pt x="176" y="561"/>
                </a:cubicBezTo>
                <a:cubicBezTo>
                  <a:pt x="158" y="501"/>
                  <a:pt x="148" y="432"/>
                  <a:pt x="148" y="359"/>
                </a:cubicBezTo>
                <a:cubicBezTo>
                  <a:pt x="148" y="292"/>
                  <a:pt x="156" y="229"/>
                  <a:pt x="171" y="173"/>
                </a:cubicBezTo>
                <a:cubicBezTo>
                  <a:pt x="181" y="136"/>
                  <a:pt x="194" y="103"/>
                  <a:pt x="209" y="73"/>
                </a:cubicBezTo>
                <a:cubicBezTo>
                  <a:pt x="181" y="89"/>
                  <a:pt x="155" y="108"/>
                  <a:pt x="132" y="131"/>
                </a:cubicBezTo>
                <a:cubicBezTo>
                  <a:pt x="71" y="192"/>
                  <a:pt x="34" y="276"/>
                  <a:pt x="34" y="368"/>
                </a:cubicBezTo>
                <a:cubicBezTo>
                  <a:pt x="34" y="401"/>
                  <a:pt x="38" y="435"/>
                  <a:pt x="47" y="467"/>
                </a:cubicBezTo>
                <a:cubicBezTo>
                  <a:pt x="56" y="501"/>
                  <a:pt x="70" y="533"/>
                  <a:pt x="87" y="564"/>
                </a:cubicBezTo>
                <a:cubicBezTo>
                  <a:pt x="92" y="572"/>
                  <a:pt x="89" y="582"/>
                  <a:pt x="81" y="586"/>
                </a:cubicBezTo>
                <a:cubicBezTo>
                  <a:pt x="73" y="591"/>
                  <a:pt x="63" y="588"/>
                  <a:pt x="58" y="580"/>
                </a:cubicBezTo>
                <a:cubicBezTo>
                  <a:pt x="40" y="547"/>
                  <a:pt x="25" y="512"/>
                  <a:pt x="15" y="476"/>
                </a:cubicBezTo>
                <a:cubicBezTo>
                  <a:pt x="6" y="440"/>
                  <a:pt x="0" y="404"/>
                  <a:pt x="0" y="368"/>
                </a:cubicBezTo>
                <a:cubicBezTo>
                  <a:pt x="0" y="266"/>
                  <a:pt x="42" y="174"/>
                  <a:pt x="108" y="108"/>
                </a:cubicBezTo>
                <a:cubicBezTo>
                  <a:pt x="175" y="41"/>
                  <a:pt x="267" y="0"/>
                  <a:pt x="369" y="0"/>
                </a:cubicBezTo>
                <a:cubicBezTo>
                  <a:pt x="418" y="0"/>
                  <a:pt x="467" y="10"/>
                  <a:pt x="513" y="29"/>
                </a:cubicBezTo>
                <a:cubicBezTo>
                  <a:pt x="559" y="49"/>
                  <a:pt x="600" y="77"/>
                  <a:pt x="634" y="113"/>
                </a:cubicBezTo>
                <a:cubicBezTo>
                  <a:pt x="640" y="119"/>
                  <a:pt x="640" y="130"/>
                  <a:pt x="633" y="136"/>
                </a:cubicBezTo>
                <a:cubicBezTo>
                  <a:pt x="627" y="142"/>
                  <a:pt x="616" y="142"/>
                  <a:pt x="610" y="136"/>
                </a:cubicBezTo>
                <a:cubicBezTo>
                  <a:pt x="586" y="111"/>
                  <a:pt x="559" y="90"/>
                  <a:pt x="528" y="73"/>
                </a:cubicBezTo>
                <a:cubicBezTo>
                  <a:pt x="543" y="103"/>
                  <a:pt x="556" y="136"/>
                  <a:pt x="566" y="173"/>
                </a:cubicBezTo>
                <a:cubicBezTo>
                  <a:pt x="581" y="229"/>
                  <a:pt x="589" y="292"/>
                  <a:pt x="589" y="359"/>
                </a:cubicBezTo>
                <a:cubicBezTo>
                  <a:pt x="589" y="432"/>
                  <a:pt x="579" y="501"/>
                  <a:pt x="561" y="561"/>
                </a:cubicBezTo>
                <a:cubicBezTo>
                  <a:pt x="547" y="609"/>
                  <a:pt x="527" y="651"/>
                  <a:pt x="504" y="684"/>
                </a:cubicBezTo>
                <a:lnTo>
                  <a:pt x="547" y="684"/>
                </a:lnTo>
                <a:cubicBezTo>
                  <a:pt x="593" y="649"/>
                  <a:pt x="632" y="600"/>
                  <a:pt x="660" y="546"/>
                </a:cubicBezTo>
                <a:cubicBezTo>
                  <a:pt x="688" y="490"/>
                  <a:pt x="704" y="429"/>
                  <a:pt x="704" y="368"/>
                </a:cubicBezTo>
                <a:cubicBezTo>
                  <a:pt x="704" y="336"/>
                  <a:pt x="699" y="306"/>
                  <a:pt x="691" y="276"/>
                </a:cubicBezTo>
                <a:cubicBezTo>
                  <a:pt x="682" y="246"/>
                  <a:pt x="670" y="218"/>
                  <a:pt x="654" y="192"/>
                </a:cubicBezTo>
                <a:moveTo>
                  <a:pt x="275" y="684"/>
                </a:moveTo>
                <a:lnTo>
                  <a:pt x="352" y="684"/>
                </a:lnTo>
                <a:lnTo>
                  <a:pt x="352" y="33"/>
                </a:lnTo>
                <a:cubicBezTo>
                  <a:pt x="321" y="35"/>
                  <a:pt x="290" y="41"/>
                  <a:pt x="261" y="51"/>
                </a:cubicBezTo>
                <a:cubicBezTo>
                  <a:pt x="237" y="85"/>
                  <a:pt x="217" y="130"/>
                  <a:pt x="203" y="182"/>
                </a:cubicBezTo>
                <a:cubicBezTo>
                  <a:pt x="189" y="235"/>
                  <a:pt x="181" y="295"/>
                  <a:pt x="181" y="359"/>
                </a:cubicBezTo>
                <a:cubicBezTo>
                  <a:pt x="181" y="429"/>
                  <a:pt x="191" y="495"/>
                  <a:pt x="208" y="552"/>
                </a:cubicBezTo>
                <a:cubicBezTo>
                  <a:pt x="224" y="606"/>
                  <a:pt x="247" y="652"/>
                  <a:pt x="275" y="684"/>
                </a:cubicBezTo>
                <a:moveTo>
                  <a:pt x="385" y="684"/>
                </a:moveTo>
                <a:lnTo>
                  <a:pt x="462" y="684"/>
                </a:lnTo>
                <a:cubicBezTo>
                  <a:pt x="490" y="652"/>
                  <a:pt x="513" y="606"/>
                  <a:pt x="529" y="552"/>
                </a:cubicBezTo>
                <a:cubicBezTo>
                  <a:pt x="546" y="495"/>
                  <a:pt x="556" y="429"/>
                  <a:pt x="556" y="359"/>
                </a:cubicBezTo>
                <a:cubicBezTo>
                  <a:pt x="556" y="295"/>
                  <a:pt x="548" y="235"/>
                  <a:pt x="534" y="182"/>
                </a:cubicBezTo>
                <a:cubicBezTo>
                  <a:pt x="520" y="130"/>
                  <a:pt x="500" y="85"/>
                  <a:pt x="476" y="51"/>
                </a:cubicBezTo>
                <a:cubicBezTo>
                  <a:pt x="447" y="41"/>
                  <a:pt x="416" y="35"/>
                  <a:pt x="385" y="33"/>
                </a:cubicBezTo>
                <a:lnTo>
                  <a:pt x="385" y="684"/>
                </a:lnTo>
                <a:moveTo>
                  <a:pt x="503" y="781"/>
                </a:moveTo>
                <a:lnTo>
                  <a:pt x="385" y="781"/>
                </a:lnTo>
                <a:lnTo>
                  <a:pt x="385" y="883"/>
                </a:lnTo>
                <a:lnTo>
                  <a:pt x="448" y="883"/>
                </a:lnTo>
                <a:lnTo>
                  <a:pt x="503" y="781"/>
                </a:lnTo>
                <a:moveTo>
                  <a:pt x="289" y="883"/>
                </a:moveTo>
                <a:lnTo>
                  <a:pt x="352" y="883"/>
                </a:lnTo>
                <a:lnTo>
                  <a:pt x="352" y="781"/>
                </a:lnTo>
                <a:lnTo>
                  <a:pt x="234" y="781"/>
                </a:lnTo>
                <a:lnTo>
                  <a:pt x="289" y="883"/>
                </a:lnTo>
                <a:moveTo>
                  <a:pt x="552" y="717"/>
                </a:moveTo>
                <a:lnTo>
                  <a:pt x="185" y="717"/>
                </a:lnTo>
                <a:cubicBezTo>
                  <a:pt x="181" y="717"/>
                  <a:pt x="177" y="718"/>
                  <a:pt x="174" y="721"/>
                </a:cubicBezTo>
                <a:cubicBezTo>
                  <a:pt x="171" y="724"/>
                  <a:pt x="170" y="728"/>
                  <a:pt x="170" y="732"/>
                </a:cubicBezTo>
                <a:cubicBezTo>
                  <a:pt x="170" y="737"/>
                  <a:pt x="171" y="740"/>
                  <a:pt x="174" y="743"/>
                </a:cubicBezTo>
                <a:cubicBezTo>
                  <a:pt x="177" y="746"/>
                  <a:pt x="181" y="748"/>
                  <a:pt x="185" y="748"/>
                </a:cubicBezTo>
                <a:lnTo>
                  <a:pt x="552" y="748"/>
                </a:lnTo>
                <a:cubicBezTo>
                  <a:pt x="556" y="748"/>
                  <a:pt x="560" y="746"/>
                  <a:pt x="563" y="743"/>
                </a:cubicBezTo>
                <a:cubicBezTo>
                  <a:pt x="566" y="740"/>
                  <a:pt x="568" y="737"/>
                  <a:pt x="568" y="732"/>
                </a:cubicBezTo>
                <a:cubicBezTo>
                  <a:pt x="568" y="728"/>
                  <a:pt x="566" y="724"/>
                  <a:pt x="563" y="721"/>
                </a:cubicBezTo>
                <a:cubicBezTo>
                  <a:pt x="560" y="718"/>
                  <a:pt x="556" y="717"/>
                  <a:pt x="552" y="717"/>
                </a:cubicBezTo>
                <a:moveTo>
                  <a:pt x="331" y="947"/>
                </a:moveTo>
                <a:cubicBezTo>
                  <a:pt x="340" y="947"/>
                  <a:pt x="348" y="955"/>
                  <a:pt x="348" y="964"/>
                </a:cubicBezTo>
                <a:cubicBezTo>
                  <a:pt x="348" y="973"/>
                  <a:pt x="340" y="980"/>
                  <a:pt x="331" y="980"/>
                </a:cubicBezTo>
                <a:lnTo>
                  <a:pt x="275" y="980"/>
                </a:lnTo>
                <a:lnTo>
                  <a:pt x="275" y="1081"/>
                </a:lnTo>
                <a:cubicBezTo>
                  <a:pt x="275" y="1085"/>
                  <a:pt x="276" y="1089"/>
                  <a:pt x="279" y="1092"/>
                </a:cubicBezTo>
                <a:cubicBezTo>
                  <a:pt x="281" y="1095"/>
                  <a:pt x="286" y="1097"/>
                  <a:pt x="290" y="1097"/>
                </a:cubicBezTo>
                <a:lnTo>
                  <a:pt x="447" y="1097"/>
                </a:lnTo>
                <a:cubicBezTo>
                  <a:pt x="451" y="1097"/>
                  <a:pt x="455" y="1095"/>
                  <a:pt x="458" y="1092"/>
                </a:cubicBezTo>
                <a:cubicBezTo>
                  <a:pt x="461" y="1089"/>
                  <a:pt x="463" y="1085"/>
                  <a:pt x="463" y="1081"/>
                </a:cubicBezTo>
                <a:lnTo>
                  <a:pt x="463" y="980"/>
                </a:lnTo>
                <a:lnTo>
                  <a:pt x="406" y="980"/>
                </a:lnTo>
                <a:cubicBezTo>
                  <a:pt x="397" y="980"/>
                  <a:pt x="390" y="973"/>
                  <a:pt x="390" y="964"/>
                </a:cubicBezTo>
                <a:cubicBezTo>
                  <a:pt x="390" y="955"/>
                  <a:pt x="397" y="947"/>
                  <a:pt x="406" y="947"/>
                </a:cubicBezTo>
                <a:lnTo>
                  <a:pt x="479" y="947"/>
                </a:lnTo>
                <a:cubicBezTo>
                  <a:pt x="483" y="947"/>
                  <a:pt x="487" y="946"/>
                  <a:pt x="490" y="943"/>
                </a:cubicBezTo>
                <a:cubicBezTo>
                  <a:pt x="493" y="940"/>
                  <a:pt x="495" y="937"/>
                  <a:pt x="495" y="932"/>
                </a:cubicBezTo>
                <a:cubicBezTo>
                  <a:pt x="495" y="928"/>
                  <a:pt x="493" y="924"/>
                  <a:pt x="490" y="921"/>
                </a:cubicBezTo>
                <a:cubicBezTo>
                  <a:pt x="487" y="918"/>
                  <a:pt x="483" y="916"/>
                  <a:pt x="479" y="916"/>
                </a:cubicBezTo>
                <a:lnTo>
                  <a:pt x="258" y="916"/>
                </a:lnTo>
                <a:cubicBezTo>
                  <a:pt x="254" y="916"/>
                  <a:pt x="250" y="918"/>
                  <a:pt x="247" y="921"/>
                </a:cubicBezTo>
                <a:cubicBezTo>
                  <a:pt x="244" y="924"/>
                  <a:pt x="243" y="928"/>
                  <a:pt x="243" y="932"/>
                </a:cubicBezTo>
                <a:cubicBezTo>
                  <a:pt x="243" y="937"/>
                  <a:pt x="244" y="940"/>
                  <a:pt x="247" y="943"/>
                </a:cubicBezTo>
                <a:cubicBezTo>
                  <a:pt x="250" y="946"/>
                  <a:pt x="254" y="947"/>
                  <a:pt x="258" y="947"/>
                </a:cubicBezTo>
                <a:lnTo>
                  <a:pt x="331" y="94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4" name="Google Shape;814;p46"/>
          <p:cNvSpPr/>
          <p:nvPr/>
        </p:nvSpPr>
        <p:spPr>
          <a:xfrm>
            <a:off x="2414896" y="3348814"/>
            <a:ext cx="351360" cy="406800"/>
          </a:xfrm>
          <a:custGeom>
            <a:rect b="b" l="l" r="r" t="t"/>
            <a:pathLst>
              <a:path extrusionOk="0" h="1130" w="976">
                <a:moveTo>
                  <a:pt x="226" y="408"/>
                </a:moveTo>
                <a:lnTo>
                  <a:pt x="226" y="319"/>
                </a:lnTo>
                <a:cubicBezTo>
                  <a:pt x="226" y="231"/>
                  <a:pt x="261" y="151"/>
                  <a:pt x="319" y="94"/>
                </a:cubicBezTo>
                <a:cubicBezTo>
                  <a:pt x="377" y="36"/>
                  <a:pt x="457" y="0"/>
                  <a:pt x="545" y="0"/>
                </a:cubicBezTo>
                <a:cubicBezTo>
                  <a:pt x="632" y="0"/>
                  <a:pt x="712" y="36"/>
                  <a:pt x="770" y="94"/>
                </a:cubicBezTo>
                <a:cubicBezTo>
                  <a:pt x="828" y="151"/>
                  <a:pt x="864" y="231"/>
                  <a:pt x="864" y="319"/>
                </a:cubicBezTo>
                <a:lnTo>
                  <a:pt x="864" y="430"/>
                </a:lnTo>
                <a:lnTo>
                  <a:pt x="902" y="510"/>
                </a:lnTo>
                <a:cubicBezTo>
                  <a:pt x="906" y="518"/>
                  <a:pt x="903" y="528"/>
                  <a:pt x="895" y="532"/>
                </a:cubicBezTo>
                <a:cubicBezTo>
                  <a:pt x="886" y="536"/>
                  <a:pt x="876" y="533"/>
                  <a:pt x="873" y="525"/>
                </a:cubicBezTo>
                <a:lnTo>
                  <a:pt x="833" y="442"/>
                </a:lnTo>
                <a:cubicBezTo>
                  <a:pt x="831" y="439"/>
                  <a:pt x="830" y="436"/>
                  <a:pt x="830" y="433"/>
                </a:cubicBezTo>
                <a:lnTo>
                  <a:pt x="830" y="319"/>
                </a:lnTo>
                <a:cubicBezTo>
                  <a:pt x="830" y="240"/>
                  <a:pt x="798" y="169"/>
                  <a:pt x="746" y="117"/>
                </a:cubicBezTo>
                <a:cubicBezTo>
                  <a:pt x="695" y="65"/>
                  <a:pt x="623" y="33"/>
                  <a:pt x="545" y="33"/>
                </a:cubicBezTo>
                <a:cubicBezTo>
                  <a:pt x="466" y="33"/>
                  <a:pt x="394" y="65"/>
                  <a:pt x="343" y="117"/>
                </a:cubicBezTo>
                <a:cubicBezTo>
                  <a:pt x="291" y="169"/>
                  <a:pt x="259" y="240"/>
                  <a:pt x="259" y="319"/>
                </a:cubicBezTo>
                <a:lnTo>
                  <a:pt x="259" y="408"/>
                </a:lnTo>
                <a:cubicBezTo>
                  <a:pt x="278" y="410"/>
                  <a:pt x="297" y="413"/>
                  <a:pt x="316" y="419"/>
                </a:cubicBezTo>
                <a:cubicBezTo>
                  <a:pt x="340" y="427"/>
                  <a:pt x="362" y="438"/>
                  <a:pt x="382" y="453"/>
                </a:cubicBezTo>
                <a:cubicBezTo>
                  <a:pt x="390" y="458"/>
                  <a:pt x="391" y="468"/>
                  <a:pt x="386" y="476"/>
                </a:cubicBezTo>
                <a:cubicBezTo>
                  <a:pt x="381" y="483"/>
                  <a:pt x="371" y="485"/>
                  <a:pt x="363" y="479"/>
                </a:cubicBezTo>
                <a:cubicBezTo>
                  <a:pt x="346" y="467"/>
                  <a:pt x="326" y="457"/>
                  <a:pt x="306" y="451"/>
                </a:cubicBezTo>
                <a:cubicBezTo>
                  <a:pt x="286" y="444"/>
                  <a:pt x="264" y="441"/>
                  <a:pt x="242" y="441"/>
                </a:cubicBezTo>
                <a:cubicBezTo>
                  <a:pt x="185" y="441"/>
                  <a:pt x="132" y="464"/>
                  <a:pt x="95" y="502"/>
                </a:cubicBezTo>
                <a:cubicBezTo>
                  <a:pt x="57" y="540"/>
                  <a:pt x="34" y="592"/>
                  <a:pt x="34" y="649"/>
                </a:cubicBezTo>
                <a:cubicBezTo>
                  <a:pt x="34" y="742"/>
                  <a:pt x="74" y="785"/>
                  <a:pt x="110" y="824"/>
                </a:cubicBezTo>
                <a:cubicBezTo>
                  <a:pt x="145" y="860"/>
                  <a:pt x="177" y="894"/>
                  <a:pt x="177" y="959"/>
                </a:cubicBezTo>
                <a:lnTo>
                  <a:pt x="177" y="974"/>
                </a:lnTo>
                <a:lnTo>
                  <a:pt x="226" y="974"/>
                </a:lnTo>
                <a:lnTo>
                  <a:pt x="226" y="878"/>
                </a:lnTo>
                <a:lnTo>
                  <a:pt x="121" y="642"/>
                </a:lnTo>
                <a:cubicBezTo>
                  <a:pt x="120" y="640"/>
                  <a:pt x="119" y="638"/>
                  <a:pt x="119" y="635"/>
                </a:cubicBezTo>
                <a:cubicBezTo>
                  <a:pt x="119" y="626"/>
                  <a:pt x="127" y="618"/>
                  <a:pt x="136" y="618"/>
                </a:cubicBezTo>
                <a:lnTo>
                  <a:pt x="348" y="618"/>
                </a:lnTo>
                <a:cubicBezTo>
                  <a:pt x="350" y="618"/>
                  <a:pt x="353" y="619"/>
                  <a:pt x="355" y="620"/>
                </a:cubicBezTo>
                <a:cubicBezTo>
                  <a:pt x="363" y="623"/>
                  <a:pt x="367" y="633"/>
                  <a:pt x="363" y="642"/>
                </a:cubicBezTo>
                <a:lnTo>
                  <a:pt x="259" y="878"/>
                </a:lnTo>
                <a:lnTo>
                  <a:pt x="259" y="974"/>
                </a:lnTo>
                <a:lnTo>
                  <a:pt x="307" y="974"/>
                </a:lnTo>
                <a:lnTo>
                  <a:pt x="307" y="959"/>
                </a:lnTo>
                <a:cubicBezTo>
                  <a:pt x="307" y="894"/>
                  <a:pt x="339" y="860"/>
                  <a:pt x="374" y="824"/>
                </a:cubicBezTo>
                <a:cubicBezTo>
                  <a:pt x="411" y="785"/>
                  <a:pt x="451" y="742"/>
                  <a:pt x="451" y="649"/>
                </a:cubicBezTo>
                <a:cubicBezTo>
                  <a:pt x="451" y="627"/>
                  <a:pt x="447" y="606"/>
                  <a:pt x="441" y="586"/>
                </a:cubicBezTo>
                <a:cubicBezTo>
                  <a:pt x="434" y="565"/>
                  <a:pt x="425" y="546"/>
                  <a:pt x="412" y="528"/>
                </a:cubicBezTo>
                <a:cubicBezTo>
                  <a:pt x="407" y="521"/>
                  <a:pt x="409" y="511"/>
                  <a:pt x="416" y="505"/>
                </a:cubicBezTo>
                <a:cubicBezTo>
                  <a:pt x="423" y="500"/>
                  <a:pt x="434" y="502"/>
                  <a:pt x="439" y="509"/>
                </a:cubicBezTo>
                <a:cubicBezTo>
                  <a:pt x="453" y="529"/>
                  <a:pt x="465" y="552"/>
                  <a:pt x="472" y="576"/>
                </a:cubicBezTo>
                <a:cubicBezTo>
                  <a:pt x="480" y="599"/>
                  <a:pt x="484" y="624"/>
                  <a:pt x="484" y="649"/>
                </a:cubicBezTo>
                <a:cubicBezTo>
                  <a:pt x="484" y="755"/>
                  <a:pt x="439" y="803"/>
                  <a:pt x="398" y="846"/>
                </a:cubicBezTo>
                <a:cubicBezTo>
                  <a:pt x="368" y="878"/>
                  <a:pt x="341" y="907"/>
                  <a:pt x="341" y="959"/>
                </a:cubicBezTo>
                <a:lnTo>
                  <a:pt x="341" y="1076"/>
                </a:lnTo>
                <a:cubicBezTo>
                  <a:pt x="341" y="1083"/>
                  <a:pt x="339" y="1090"/>
                  <a:pt x="336" y="1097"/>
                </a:cubicBezTo>
                <a:lnTo>
                  <a:pt x="597" y="1097"/>
                </a:lnTo>
                <a:lnTo>
                  <a:pt x="597" y="932"/>
                </a:lnTo>
                <a:cubicBezTo>
                  <a:pt x="597" y="922"/>
                  <a:pt x="604" y="915"/>
                  <a:pt x="613" y="915"/>
                </a:cubicBezTo>
                <a:lnTo>
                  <a:pt x="714" y="915"/>
                </a:lnTo>
                <a:cubicBezTo>
                  <a:pt x="746" y="915"/>
                  <a:pt x="775" y="902"/>
                  <a:pt x="796" y="881"/>
                </a:cubicBezTo>
                <a:cubicBezTo>
                  <a:pt x="817" y="860"/>
                  <a:pt x="830" y="831"/>
                  <a:pt x="830" y="799"/>
                </a:cubicBezTo>
                <a:lnTo>
                  <a:pt x="830" y="669"/>
                </a:lnTo>
                <a:cubicBezTo>
                  <a:pt x="830" y="660"/>
                  <a:pt x="838" y="653"/>
                  <a:pt x="847" y="653"/>
                </a:cubicBezTo>
                <a:lnTo>
                  <a:pt x="934" y="653"/>
                </a:lnTo>
                <a:lnTo>
                  <a:pt x="905" y="592"/>
                </a:lnTo>
                <a:cubicBezTo>
                  <a:pt x="901" y="584"/>
                  <a:pt x="905" y="574"/>
                  <a:pt x="913" y="570"/>
                </a:cubicBezTo>
                <a:cubicBezTo>
                  <a:pt x="921" y="566"/>
                  <a:pt x="931" y="570"/>
                  <a:pt x="935" y="578"/>
                </a:cubicBezTo>
                <a:lnTo>
                  <a:pt x="975" y="662"/>
                </a:lnTo>
                <a:cubicBezTo>
                  <a:pt x="979" y="670"/>
                  <a:pt x="976" y="679"/>
                  <a:pt x="967" y="683"/>
                </a:cubicBezTo>
                <a:cubicBezTo>
                  <a:pt x="965" y="684"/>
                  <a:pt x="962" y="685"/>
                  <a:pt x="960" y="685"/>
                </a:cubicBezTo>
                <a:lnTo>
                  <a:pt x="864" y="685"/>
                </a:lnTo>
                <a:lnTo>
                  <a:pt x="864" y="799"/>
                </a:lnTo>
                <a:cubicBezTo>
                  <a:pt x="864" y="840"/>
                  <a:pt x="847" y="877"/>
                  <a:pt x="820" y="904"/>
                </a:cubicBezTo>
                <a:cubicBezTo>
                  <a:pt x="793" y="931"/>
                  <a:pt x="755" y="948"/>
                  <a:pt x="714" y="948"/>
                </a:cubicBezTo>
                <a:lnTo>
                  <a:pt x="630" y="948"/>
                </a:lnTo>
                <a:lnTo>
                  <a:pt x="630" y="1113"/>
                </a:lnTo>
                <a:cubicBezTo>
                  <a:pt x="630" y="1122"/>
                  <a:pt x="622" y="1130"/>
                  <a:pt x="613" y="1130"/>
                </a:cubicBezTo>
                <a:lnTo>
                  <a:pt x="198" y="1130"/>
                </a:lnTo>
                <a:cubicBezTo>
                  <a:pt x="183" y="1130"/>
                  <a:pt x="169" y="1124"/>
                  <a:pt x="160" y="1114"/>
                </a:cubicBezTo>
                <a:cubicBezTo>
                  <a:pt x="150" y="1104"/>
                  <a:pt x="144" y="1091"/>
                  <a:pt x="144" y="1076"/>
                </a:cubicBezTo>
                <a:lnTo>
                  <a:pt x="144" y="959"/>
                </a:lnTo>
                <a:cubicBezTo>
                  <a:pt x="144" y="907"/>
                  <a:pt x="116" y="878"/>
                  <a:pt x="86" y="846"/>
                </a:cubicBezTo>
                <a:cubicBezTo>
                  <a:pt x="45" y="803"/>
                  <a:pt x="0" y="755"/>
                  <a:pt x="0" y="649"/>
                </a:cubicBezTo>
                <a:cubicBezTo>
                  <a:pt x="0" y="583"/>
                  <a:pt x="27" y="522"/>
                  <a:pt x="71" y="479"/>
                </a:cubicBezTo>
                <a:cubicBezTo>
                  <a:pt x="111" y="438"/>
                  <a:pt x="165" y="412"/>
                  <a:pt x="226" y="408"/>
                </a:cubicBezTo>
                <a:moveTo>
                  <a:pt x="242" y="833"/>
                </a:moveTo>
                <a:lnTo>
                  <a:pt x="323" y="652"/>
                </a:lnTo>
                <a:lnTo>
                  <a:pt x="161" y="652"/>
                </a:lnTo>
                <a:lnTo>
                  <a:pt x="242" y="833"/>
                </a:lnTo>
                <a:moveTo>
                  <a:pt x="307" y="1007"/>
                </a:moveTo>
                <a:lnTo>
                  <a:pt x="177" y="1007"/>
                </a:lnTo>
                <a:lnTo>
                  <a:pt x="177" y="1076"/>
                </a:lnTo>
                <a:cubicBezTo>
                  <a:pt x="177" y="1081"/>
                  <a:pt x="179" y="1087"/>
                  <a:pt x="183" y="1091"/>
                </a:cubicBezTo>
                <a:cubicBezTo>
                  <a:pt x="187" y="1094"/>
                  <a:pt x="192" y="1097"/>
                  <a:pt x="198" y="1097"/>
                </a:cubicBezTo>
                <a:lnTo>
                  <a:pt x="286" y="1097"/>
                </a:lnTo>
                <a:cubicBezTo>
                  <a:pt x="292" y="1097"/>
                  <a:pt x="297" y="1094"/>
                  <a:pt x="301" y="1091"/>
                </a:cubicBezTo>
                <a:cubicBezTo>
                  <a:pt x="305" y="1087"/>
                  <a:pt x="307" y="1081"/>
                  <a:pt x="307" y="1076"/>
                </a:cubicBezTo>
                <a:lnTo>
                  <a:pt x="307" y="1007"/>
                </a:lnTo>
                <a:moveTo>
                  <a:pt x="670" y="98"/>
                </a:moveTo>
                <a:cubicBezTo>
                  <a:pt x="678" y="102"/>
                  <a:pt x="681" y="112"/>
                  <a:pt x="677" y="120"/>
                </a:cubicBezTo>
                <a:cubicBezTo>
                  <a:pt x="672" y="128"/>
                  <a:pt x="662" y="131"/>
                  <a:pt x="654" y="126"/>
                </a:cubicBezTo>
                <a:cubicBezTo>
                  <a:pt x="637" y="117"/>
                  <a:pt x="620" y="110"/>
                  <a:pt x="601" y="105"/>
                </a:cubicBezTo>
                <a:cubicBezTo>
                  <a:pt x="583" y="100"/>
                  <a:pt x="564" y="97"/>
                  <a:pt x="545" y="97"/>
                </a:cubicBezTo>
                <a:cubicBezTo>
                  <a:pt x="484" y="97"/>
                  <a:pt x="428" y="122"/>
                  <a:pt x="388" y="162"/>
                </a:cubicBezTo>
                <a:cubicBezTo>
                  <a:pt x="352" y="199"/>
                  <a:pt x="328" y="248"/>
                  <a:pt x="324" y="302"/>
                </a:cubicBezTo>
                <a:lnTo>
                  <a:pt x="766" y="302"/>
                </a:lnTo>
                <a:cubicBezTo>
                  <a:pt x="764" y="280"/>
                  <a:pt x="759" y="259"/>
                  <a:pt x="751" y="239"/>
                </a:cubicBezTo>
                <a:cubicBezTo>
                  <a:pt x="741" y="214"/>
                  <a:pt x="727" y="190"/>
                  <a:pt x="708" y="170"/>
                </a:cubicBezTo>
                <a:cubicBezTo>
                  <a:pt x="702" y="163"/>
                  <a:pt x="702" y="153"/>
                  <a:pt x="709" y="147"/>
                </a:cubicBezTo>
                <a:cubicBezTo>
                  <a:pt x="715" y="141"/>
                  <a:pt x="727" y="141"/>
                  <a:pt x="733" y="148"/>
                </a:cubicBezTo>
                <a:cubicBezTo>
                  <a:pt x="754" y="171"/>
                  <a:pt x="771" y="198"/>
                  <a:pt x="782" y="227"/>
                </a:cubicBezTo>
                <a:cubicBezTo>
                  <a:pt x="793" y="256"/>
                  <a:pt x="799" y="287"/>
                  <a:pt x="799" y="319"/>
                </a:cubicBezTo>
                <a:cubicBezTo>
                  <a:pt x="799" y="328"/>
                  <a:pt x="792" y="335"/>
                  <a:pt x="783" y="335"/>
                </a:cubicBezTo>
                <a:lnTo>
                  <a:pt x="306" y="335"/>
                </a:lnTo>
                <a:cubicBezTo>
                  <a:pt x="297" y="335"/>
                  <a:pt x="290" y="328"/>
                  <a:pt x="290" y="319"/>
                </a:cubicBezTo>
                <a:cubicBezTo>
                  <a:pt x="290" y="249"/>
                  <a:pt x="319" y="185"/>
                  <a:pt x="365" y="139"/>
                </a:cubicBezTo>
                <a:cubicBezTo>
                  <a:pt x="411" y="93"/>
                  <a:pt x="475" y="64"/>
                  <a:pt x="545" y="64"/>
                </a:cubicBezTo>
                <a:cubicBezTo>
                  <a:pt x="567" y="64"/>
                  <a:pt x="589" y="67"/>
                  <a:pt x="610" y="73"/>
                </a:cubicBezTo>
                <a:cubicBezTo>
                  <a:pt x="631" y="78"/>
                  <a:pt x="652" y="87"/>
                  <a:pt x="670" y="9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5" name="Google Shape;815;p46"/>
          <p:cNvSpPr/>
          <p:nvPr/>
        </p:nvSpPr>
        <p:spPr>
          <a:xfrm>
            <a:off x="1602774" y="3350254"/>
            <a:ext cx="407160" cy="403920"/>
          </a:xfrm>
          <a:custGeom>
            <a:rect b="b" l="l" r="r" t="t"/>
            <a:pathLst>
              <a:path extrusionOk="0" h="1122" w="1131">
                <a:moveTo>
                  <a:pt x="790" y="236"/>
                </a:moveTo>
                <a:cubicBezTo>
                  <a:pt x="800" y="236"/>
                  <a:pt x="811" y="232"/>
                  <a:pt x="818" y="225"/>
                </a:cubicBezTo>
                <a:cubicBezTo>
                  <a:pt x="825" y="217"/>
                  <a:pt x="830" y="207"/>
                  <a:pt x="830" y="197"/>
                </a:cubicBezTo>
                <a:lnTo>
                  <a:pt x="830" y="129"/>
                </a:lnTo>
                <a:lnTo>
                  <a:pt x="750" y="129"/>
                </a:lnTo>
                <a:lnTo>
                  <a:pt x="750" y="197"/>
                </a:lnTo>
                <a:cubicBezTo>
                  <a:pt x="750" y="207"/>
                  <a:pt x="755" y="217"/>
                  <a:pt x="762" y="225"/>
                </a:cubicBezTo>
                <a:cubicBezTo>
                  <a:pt x="769" y="232"/>
                  <a:pt x="779" y="236"/>
                  <a:pt x="790" y="236"/>
                </a:cubicBezTo>
                <a:moveTo>
                  <a:pt x="266" y="374"/>
                </a:moveTo>
                <a:cubicBezTo>
                  <a:pt x="275" y="374"/>
                  <a:pt x="282" y="382"/>
                  <a:pt x="282" y="391"/>
                </a:cubicBezTo>
                <a:cubicBezTo>
                  <a:pt x="282" y="400"/>
                  <a:pt x="275" y="407"/>
                  <a:pt x="266" y="407"/>
                </a:cubicBezTo>
                <a:lnTo>
                  <a:pt x="124" y="407"/>
                </a:lnTo>
                <a:lnTo>
                  <a:pt x="124" y="606"/>
                </a:lnTo>
                <a:cubicBezTo>
                  <a:pt x="124" y="615"/>
                  <a:pt x="116" y="623"/>
                  <a:pt x="107" y="623"/>
                </a:cubicBezTo>
                <a:cubicBezTo>
                  <a:pt x="98" y="623"/>
                  <a:pt x="91" y="615"/>
                  <a:pt x="91" y="606"/>
                </a:cubicBezTo>
                <a:lnTo>
                  <a:pt x="91" y="391"/>
                </a:lnTo>
                <a:cubicBezTo>
                  <a:pt x="91" y="382"/>
                  <a:pt x="98" y="374"/>
                  <a:pt x="107" y="374"/>
                </a:cubicBezTo>
                <a:lnTo>
                  <a:pt x="266" y="374"/>
                </a:lnTo>
                <a:moveTo>
                  <a:pt x="1040" y="606"/>
                </a:moveTo>
                <a:cubicBezTo>
                  <a:pt x="1040" y="615"/>
                  <a:pt x="1033" y="623"/>
                  <a:pt x="1024" y="623"/>
                </a:cubicBezTo>
                <a:cubicBezTo>
                  <a:pt x="1015" y="623"/>
                  <a:pt x="1007" y="615"/>
                  <a:pt x="1007" y="606"/>
                </a:cubicBezTo>
                <a:lnTo>
                  <a:pt x="1007" y="407"/>
                </a:lnTo>
                <a:lnTo>
                  <a:pt x="865" y="407"/>
                </a:lnTo>
                <a:cubicBezTo>
                  <a:pt x="856" y="407"/>
                  <a:pt x="848" y="400"/>
                  <a:pt x="848" y="391"/>
                </a:cubicBezTo>
                <a:cubicBezTo>
                  <a:pt x="848" y="382"/>
                  <a:pt x="856" y="374"/>
                  <a:pt x="865" y="374"/>
                </a:cubicBezTo>
                <a:lnTo>
                  <a:pt x="1024" y="374"/>
                </a:lnTo>
                <a:cubicBezTo>
                  <a:pt x="1033" y="374"/>
                  <a:pt x="1040" y="382"/>
                  <a:pt x="1040" y="391"/>
                </a:cubicBezTo>
                <a:lnTo>
                  <a:pt x="1040" y="606"/>
                </a:lnTo>
                <a:moveTo>
                  <a:pt x="268" y="113"/>
                </a:moveTo>
                <a:cubicBezTo>
                  <a:pt x="268" y="110"/>
                  <a:pt x="269" y="107"/>
                  <a:pt x="270" y="105"/>
                </a:cubicBezTo>
                <a:lnTo>
                  <a:pt x="309" y="10"/>
                </a:lnTo>
                <a:cubicBezTo>
                  <a:pt x="312" y="3"/>
                  <a:pt x="318" y="0"/>
                  <a:pt x="325" y="0"/>
                </a:cubicBezTo>
                <a:lnTo>
                  <a:pt x="806" y="0"/>
                </a:lnTo>
                <a:cubicBezTo>
                  <a:pt x="814" y="0"/>
                  <a:pt x="820" y="5"/>
                  <a:pt x="822" y="11"/>
                </a:cubicBezTo>
                <a:lnTo>
                  <a:pt x="861" y="105"/>
                </a:lnTo>
                <a:cubicBezTo>
                  <a:pt x="862" y="107"/>
                  <a:pt x="863" y="110"/>
                  <a:pt x="863" y="113"/>
                </a:cubicBezTo>
                <a:lnTo>
                  <a:pt x="863" y="197"/>
                </a:lnTo>
                <a:cubicBezTo>
                  <a:pt x="863" y="217"/>
                  <a:pt x="855" y="235"/>
                  <a:pt x="841" y="248"/>
                </a:cubicBezTo>
                <a:cubicBezTo>
                  <a:pt x="832" y="257"/>
                  <a:pt x="820" y="264"/>
                  <a:pt x="807" y="267"/>
                </a:cubicBezTo>
                <a:lnTo>
                  <a:pt x="807" y="360"/>
                </a:lnTo>
                <a:cubicBezTo>
                  <a:pt x="807" y="369"/>
                  <a:pt x="799" y="377"/>
                  <a:pt x="790" y="377"/>
                </a:cubicBezTo>
                <a:cubicBezTo>
                  <a:pt x="781" y="377"/>
                  <a:pt x="773" y="369"/>
                  <a:pt x="773" y="360"/>
                </a:cubicBezTo>
                <a:lnTo>
                  <a:pt x="773" y="267"/>
                </a:lnTo>
                <a:cubicBezTo>
                  <a:pt x="758" y="264"/>
                  <a:pt x="744" y="255"/>
                  <a:pt x="734" y="243"/>
                </a:cubicBezTo>
                <a:cubicBezTo>
                  <a:pt x="720" y="259"/>
                  <a:pt x="700" y="269"/>
                  <a:pt x="678" y="269"/>
                </a:cubicBezTo>
                <a:cubicBezTo>
                  <a:pt x="656" y="269"/>
                  <a:pt x="635" y="259"/>
                  <a:pt x="622" y="243"/>
                </a:cubicBezTo>
                <a:cubicBezTo>
                  <a:pt x="608" y="259"/>
                  <a:pt x="586" y="269"/>
                  <a:pt x="565" y="269"/>
                </a:cubicBezTo>
                <a:cubicBezTo>
                  <a:pt x="543" y="269"/>
                  <a:pt x="523" y="259"/>
                  <a:pt x="509" y="243"/>
                </a:cubicBezTo>
                <a:cubicBezTo>
                  <a:pt x="496" y="259"/>
                  <a:pt x="475" y="269"/>
                  <a:pt x="453" y="269"/>
                </a:cubicBezTo>
                <a:cubicBezTo>
                  <a:pt x="431" y="269"/>
                  <a:pt x="411" y="259"/>
                  <a:pt x="397" y="243"/>
                </a:cubicBezTo>
                <a:cubicBezTo>
                  <a:pt x="387" y="255"/>
                  <a:pt x="373" y="264"/>
                  <a:pt x="358" y="267"/>
                </a:cubicBezTo>
                <a:lnTo>
                  <a:pt x="358" y="526"/>
                </a:lnTo>
                <a:lnTo>
                  <a:pt x="589" y="526"/>
                </a:lnTo>
                <a:lnTo>
                  <a:pt x="589" y="339"/>
                </a:lnTo>
                <a:cubicBezTo>
                  <a:pt x="589" y="330"/>
                  <a:pt x="597" y="322"/>
                  <a:pt x="606" y="322"/>
                </a:cubicBezTo>
                <a:lnTo>
                  <a:pt x="709" y="322"/>
                </a:lnTo>
                <a:cubicBezTo>
                  <a:pt x="718" y="322"/>
                  <a:pt x="726" y="330"/>
                  <a:pt x="726" y="339"/>
                </a:cubicBezTo>
                <a:lnTo>
                  <a:pt x="726" y="526"/>
                </a:lnTo>
                <a:lnTo>
                  <a:pt x="773" y="526"/>
                </a:lnTo>
                <a:lnTo>
                  <a:pt x="773" y="435"/>
                </a:lnTo>
                <a:cubicBezTo>
                  <a:pt x="773" y="426"/>
                  <a:pt x="781" y="419"/>
                  <a:pt x="790" y="419"/>
                </a:cubicBezTo>
                <a:cubicBezTo>
                  <a:pt x="799" y="419"/>
                  <a:pt x="807" y="426"/>
                  <a:pt x="807" y="435"/>
                </a:cubicBezTo>
                <a:lnTo>
                  <a:pt x="807" y="543"/>
                </a:lnTo>
                <a:cubicBezTo>
                  <a:pt x="807" y="552"/>
                  <a:pt x="799" y="559"/>
                  <a:pt x="790" y="559"/>
                </a:cubicBezTo>
                <a:lnTo>
                  <a:pt x="341" y="559"/>
                </a:lnTo>
                <a:cubicBezTo>
                  <a:pt x="332" y="559"/>
                  <a:pt x="324" y="552"/>
                  <a:pt x="324" y="543"/>
                </a:cubicBezTo>
                <a:lnTo>
                  <a:pt x="324" y="267"/>
                </a:lnTo>
                <a:cubicBezTo>
                  <a:pt x="311" y="264"/>
                  <a:pt x="299" y="257"/>
                  <a:pt x="290" y="248"/>
                </a:cubicBezTo>
                <a:cubicBezTo>
                  <a:pt x="276" y="235"/>
                  <a:pt x="268" y="217"/>
                  <a:pt x="268" y="197"/>
                </a:cubicBezTo>
                <a:lnTo>
                  <a:pt x="268" y="113"/>
                </a:lnTo>
                <a:moveTo>
                  <a:pt x="821" y="96"/>
                </a:moveTo>
                <a:lnTo>
                  <a:pt x="795" y="33"/>
                </a:lnTo>
                <a:lnTo>
                  <a:pt x="336" y="33"/>
                </a:lnTo>
                <a:lnTo>
                  <a:pt x="310" y="96"/>
                </a:lnTo>
                <a:lnTo>
                  <a:pt x="821" y="96"/>
                </a:lnTo>
                <a:moveTo>
                  <a:pt x="645" y="758"/>
                </a:moveTo>
                <a:cubicBezTo>
                  <a:pt x="645" y="755"/>
                  <a:pt x="645" y="753"/>
                  <a:pt x="646" y="750"/>
                </a:cubicBezTo>
                <a:lnTo>
                  <a:pt x="678" y="674"/>
                </a:lnTo>
                <a:cubicBezTo>
                  <a:pt x="681" y="668"/>
                  <a:pt x="687" y="665"/>
                  <a:pt x="694" y="665"/>
                </a:cubicBezTo>
                <a:lnTo>
                  <a:pt x="1082" y="665"/>
                </a:lnTo>
                <a:cubicBezTo>
                  <a:pt x="1090" y="665"/>
                  <a:pt x="1096" y="670"/>
                  <a:pt x="1098" y="675"/>
                </a:cubicBezTo>
                <a:lnTo>
                  <a:pt x="1129" y="750"/>
                </a:lnTo>
                <a:cubicBezTo>
                  <a:pt x="1130" y="753"/>
                  <a:pt x="1131" y="755"/>
                  <a:pt x="1131" y="758"/>
                </a:cubicBezTo>
                <a:lnTo>
                  <a:pt x="1131" y="826"/>
                </a:lnTo>
                <a:cubicBezTo>
                  <a:pt x="1131" y="843"/>
                  <a:pt x="1124" y="858"/>
                  <a:pt x="1113" y="870"/>
                </a:cubicBezTo>
                <a:cubicBezTo>
                  <a:pt x="1105" y="877"/>
                  <a:pt x="1096" y="883"/>
                  <a:pt x="1086" y="885"/>
                </a:cubicBezTo>
                <a:lnTo>
                  <a:pt x="1086" y="951"/>
                </a:lnTo>
                <a:cubicBezTo>
                  <a:pt x="1086" y="960"/>
                  <a:pt x="1078" y="967"/>
                  <a:pt x="1069" y="967"/>
                </a:cubicBezTo>
                <a:cubicBezTo>
                  <a:pt x="1060" y="967"/>
                  <a:pt x="1053" y="960"/>
                  <a:pt x="1053" y="951"/>
                </a:cubicBezTo>
                <a:lnTo>
                  <a:pt x="1053" y="885"/>
                </a:lnTo>
                <a:cubicBezTo>
                  <a:pt x="1042" y="882"/>
                  <a:pt x="1032" y="876"/>
                  <a:pt x="1024" y="868"/>
                </a:cubicBezTo>
                <a:cubicBezTo>
                  <a:pt x="1012" y="881"/>
                  <a:pt x="995" y="888"/>
                  <a:pt x="978" y="888"/>
                </a:cubicBezTo>
                <a:cubicBezTo>
                  <a:pt x="960" y="888"/>
                  <a:pt x="945" y="881"/>
                  <a:pt x="933" y="868"/>
                </a:cubicBezTo>
                <a:cubicBezTo>
                  <a:pt x="921" y="881"/>
                  <a:pt x="905" y="888"/>
                  <a:pt x="888" y="888"/>
                </a:cubicBezTo>
                <a:cubicBezTo>
                  <a:pt x="870" y="888"/>
                  <a:pt x="854" y="881"/>
                  <a:pt x="842" y="868"/>
                </a:cubicBezTo>
                <a:cubicBezTo>
                  <a:pt x="831" y="881"/>
                  <a:pt x="814" y="888"/>
                  <a:pt x="797" y="888"/>
                </a:cubicBezTo>
                <a:cubicBezTo>
                  <a:pt x="780" y="888"/>
                  <a:pt x="763" y="881"/>
                  <a:pt x="752" y="868"/>
                </a:cubicBezTo>
                <a:cubicBezTo>
                  <a:pt x="744" y="876"/>
                  <a:pt x="734" y="882"/>
                  <a:pt x="723" y="885"/>
                </a:cubicBezTo>
                <a:lnTo>
                  <a:pt x="723" y="1089"/>
                </a:lnTo>
                <a:lnTo>
                  <a:pt x="904" y="1089"/>
                </a:lnTo>
                <a:lnTo>
                  <a:pt x="904" y="941"/>
                </a:lnTo>
                <a:cubicBezTo>
                  <a:pt x="904" y="932"/>
                  <a:pt x="911" y="924"/>
                  <a:pt x="920" y="924"/>
                </a:cubicBezTo>
                <a:lnTo>
                  <a:pt x="1004" y="924"/>
                </a:lnTo>
                <a:cubicBezTo>
                  <a:pt x="1013" y="924"/>
                  <a:pt x="1020" y="932"/>
                  <a:pt x="1020" y="941"/>
                </a:cubicBezTo>
                <a:lnTo>
                  <a:pt x="1020" y="1089"/>
                </a:lnTo>
                <a:lnTo>
                  <a:pt x="1053" y="1089"/>
                </a:lnTo>
                <a:lnTo>
                  <a:pt x="1053" y="1026"/>
                </a:lnTo>
                <a:cubicBezTo>
                  <a:pt x="1053" y="1017"/>
                  <a:pt x="1060" y="1009"/>
                  <a:pt x="1069" y="1009"/>
                </a:cubicBezTo>
                <a:cubicBezTo>
                  <a:pt x="1078" y="1009"/>
                  <a:pt x="1086" y="1017"/>
                  <a:pt x="1086" y="1026"/>
                </a:cubicBezTo>
                <a:lnTo>
                  <a:pt x="1086" y="1105"/>
                </a:lnTo>
                <a:cubicBezTo>
                  <a:pt x="1086" y="1114"/>
                  <a:pt x="1078" y="1122"/>
                  <a:pt x="1069" y="1122"/>
                </a:cubicBezTo>
                <a:lnTo>
                  <a:pt x="706" y="1122"/>
                </a:lnTo>
                <a:cubicBezTo>
                  <a:pt x="697" y="1122"/>
                  <a:pt x="690" y="1114"/>
                  <a:pt x="690" y="1104"/>
                </a:cubicBezTo>
                <a:lnTo>
                  <a:pt x="690" y="885"/>
                </a:lnTo>
                <a:cubicBezTo>
                  <a:pt x="679" y="883"/>
                  <a:pt x="670" y="877"/>
                  <a:pt x="663" y="870"/>
                </a:cubicBezTo>
                <a:cubicBezTo>
                  <a:pt x="652" y="858"/>
                  <a:pt x="645" y="843"/>
                  <a:pt x="645" y="826"/>
                </a:cubicBezTo>
                <a:lnTo>
                  <a:pt x="645" y="758"/>
                </a:lnTo>
                <a:moveTo>
                  <a:pt x="1090" y="741"/>
                </a:moveTo>
                <a:lnTo>
                  <a:pt x="1071" y="697"/>
                </a:lnTo>
                <a:lnTo>
                  <a:pt x="704" y="697"/>
                </a:lnTo>
                <a:lnTo>
                  <a:pt x="686" y="741"/>
                </a:lnTo>
                <a:lnTo>
                  <a:pt x="1090" y="741"/>
                </a:lnTo>
                <a:moveTo>
                  <a:pt x="1098" y="826"/>
                </a:moveTo>
                <a:lnTo>
                  <a:pt x="1098" y="775"/>
                </a:lnTo>
                <a:lnTo>
                  <a:pt x="1040" y="775"/>
                </a:lnTo>
                <a:lnTo>
                  <a:pt x="1040" y="826"/>
                </a:lnTo>
                <a:cubicBezTo>
                  <a:pt x="1040" y="834"/>
                  <a:pt x="1043" y="841"/>
                  <a:pt x="1049" y="846"/>
                </a:cubicBezTo>
                <a:cubicBezTo>
                  <a:pt x="1054" y="851"/>
                  <a:pt x="1061" y="855"/>
                  <a:pt x="1069" y="855"/>
                </a:cubicBezTo>
                <a:cubicBezTo>
                  <a:pt x="1077" y="855"/>
                  <a:pt x="1084" y="851"/>
                  <a:pt x="1089" y="846"/>
                </a:cubicBezTo>
                <a:cubicBezTo>
                  <a:pt x="1095" y="841"/>
                  <a:pt x="1098" y="834"/>
                  <a:pt x="1098" y="826"/>
                </a:cubicBezTo>
                <a:moveTo>
                  <a:pt x="1007" y="826"/>
                </a:moveTo>
                <a:lnTo>
                  <a:pt x="1007" y="775"/>
                </a:lnTo>
                <a:lnTo>
                  <a:pt x="950" y="775"/>
                </a:lnTo>
                <a:lnTo>
                  <a:pt x="950" y="826"/>
                </a:lnTo>
                <a:cubicBezTo>
                  <a:pt x="950" y="834"/>
                  <a:pt x="953" y="841"/>
                  <a:pt x="958" y="846"/>
                </a:cubicBezTo>
                <a:cubicBezTo>
                  <a:pt x="963" y="851"/>
                  <a:pt x="970" y="855"/>
                  <a:pt x="978" y="855"/>
                </a:cubicBezTo>
                <a:cubicBezTo>
                  <a:pt x="986" y="855"/>
                  <a:pt x="993" y="851"/>
                  <a:pt x="999" y="846"/>
                </a:cubicBezTo>
                <a:cubicBezTo>
                  <a:pt x="1004" y="841"/>
                  <a:pt x="1007" y="834"/>
                  <a:pt x="1007" y="826"/>
                </a:cubicBezTo>
                <a:moveTo>
                  <a:pt x="916" y="826"/>
                </a:moveTo>
                <a:lnTo>
                  <a:pt x="916" y="775"/>
                </a:lnTo>
                <a:lnTo>
                  <a:pt x="859" y="775"/>
                </a:lnTo>
                <a:lnTo>
                  <a:pt x="859" y="826"/>
                </a:lnTo>
                <a:cubicBezTo>
                  <a:pt x="859" y="834"/>
                  <a:pt x="862" y="841"/>
                  <a:pt x="867" y="846"/>
                </a:cubicBezTo>
                <a:cubicBezTo>
                  <a:pt x="873" y="851"/>
                  <a:pt x="880" y="855"/>
                  <a:pt x="888" y="855"/>
                </a:cubicBezTo>
                <a:cubicBezTo>
                  <a:pt x="896" y="855"/>
                  <a:pt x="903" y="851"/>
                  <a:pt x="908" y="846"/>
                </a:cubicBezTo>
                <a:cubicBezTo>
                  <a:pt x="913" y="841"/>
                  <a:pt x="916" y="834"/>
                  <a:pt x="916" y="826"/>
                </a:cubicBezTo>
                <a:moveTo>
                  <a:pt x="826" y="826"/>
                </a:moveTo>
                <a:lnTo>
                  <a:pt x="826" y="775"/>
                </a:lnTo>
                <a:lnTo>
                  <a:pt x="768" y="775"/>
                </a:lnTo>
                <a:lnTo>
                  <a:pt x="768" y="826"/>
                </a:lnTo>
                <a:cubicBezTo>
                  <a:pt x="768" y="834"/>
                  <a:pt x="772" y="841"/>
                  <a:pt x="777" y="846"/>
                </a:cubicBezTo>
                <a:cubicBezTo>
                  <a:pt x="782" y="851"/>
                  <a:pt x="789" y="855"/>
                  <a:pt x="797" y="855"/>
                </a:cubicBezTo>
                <a:cubicBezTo>
                  <a:pt x="805" y="855"/>
                  <a:pt x="812" y="851"/>
                  <a:pt x="817" y="846"/>
                </a:cubicBezTo>
                <a:cubicBezTo>
                  <a:pt x="823" y="841"/>
                  <a:pt x="826" y="834"/>
                  <a:pt x="826" y="826"/>
                </a:cubicBezTo>
                <a:moveTo>
                  <a:pt x="735" y="826"/>
                </a:moveTo>
                <a:lnTo>
                  <a:pt x="735" y="775"/>
                </a:lnTo>
                <a:lnTo>
                  <a:pt x="678" y="775"/>
                </a:lnTo>
                <a:lnTo>
                  <a:pt x="678" y="826"/>
                </a:lnTo>
                <a:cubicBezTo>
                  <a:pt x="678" y="834"/>
                  <a:pt x="681" y="841"/>
                  <a:pt x="686" y="846"/>
                </a:cubicBezTo>
                <a:cubicBezTo>
                  <a:pt x="691" y="851"/>
                  <a:pt x="698" y="855"/>
                  <a:pt x="706" y="855"/>
                </a:cubicBezTo>
                <a:cubicBezTo>
                  <a:pt x="713" y="855"/>
                  <a:pt x="721" y="851"/>
                  <a:pt x="727" y="846"/>
                </a:cubicBezTo>
                <a:cubicBezTo>
                  <a:pt x="732" y="841"/>
                  <a:pt x="735" y="834"/>
                  <a:pt x="735" y="826"/>
                </a:cubicBezTo>
                <a:moveTo>
                  <a:pt x="772" y="924"/>
                </a:moveTo>
                <a:lnTo>
                  <a:pt x="855" y="924"/>
                </a:lnTo>
                <a:cubicBezTo>
                  <a:pt x="864" y="924"/>
                  <a:pt x="872" y="932"/>
                  <a:pt x="872" y="941"/>
                </a:cubicBezTo>
                <a:lnTo>
                  <a:pt x="872" y="1024"/>
                </a:lnTo>
                <a:cubicBezTo>
                  <a:pt x="872" y="1033"/>
                  <a:pt x="864" y="1041"/>
                  <a:pt x="855" y="1041"/>
                </a:cubicBezTo>
                <a:lnTo>
                  <a:pt x="772" y="1041"/>
                </a:lnTo>
                <a:cubicBezTo>
                  <a:pt x="762" y="1041"/>
                  <a:pt x="755" y="1033"/>
                  <a:pt x="755" y="1024"/>
                </a:cubicBezTo>
                <a:lnTo>
                  <a:pt x="755" y="941"/>
                </a:lnTo>
                <a:cubicBezTo>
                  <a:pt x="755" y="932"/>
                  <a:pt x="762" y="924"/>
                  <a:pt x="772" y="924"/>
                </a:cubicBezTo>
                <a:moveTo>
                  <a:pt x="839" y="957"/>
                </a:moveTo>
                <a:lnTo>
                  <a:pt x="788" y="957"/>
                </a:lnTo>
                <a:lnTo>
                  <a:pt x="788" y="1008"/>
                </a:lnTo>
                <a:lnTo>
                  <a:pt x="839" y="1008"/>
                </a:lnTo>
                <a:lnTo>
                  <a:pt x="839" y="957"/>
                </a:lnTo>
                <a:moveTo>
                  <a:pt x="987" y="1089"/>
                </a:moveTo>
                <a:lnTo>
                  <a:pt x="987" y="957"/>
                </a:lnTo>
                <a:lnTo>
                  <a:pt x="937" y="957"/>
                </a:lnTo>
                <a:lnTo>
                  <a:pt x="937" y="1089"/>
                </a:lnTo>
                <a:lnTo>
                  <a:pt x="987" y="1089"/>
                </a:lnTo>
                <a:moveTo>
                  <a:pt x="0" y="758"/>
                </a:moveTo>
                <a:cubicBezTo>
                  <a:pt x="0" y="755"/>
                  <a:pt x="1" y="753"/>
                  <a:pt x="2" y="750"/>
                </a:cubicBezTo>
                <a:lnTo>
                  <a:pt x="33" y="674"/>
                </a:lnTo>
                <a:cubicBezTo>
                  <a:pt x="36" y="668"/>
                  <a:pt x="42" y="665"/>
                  <a:pt x="49" y="665"/>
                </a:cubicBezTo>
                <a:lnTo>
                  <a:pt x="438" y="665"/>
                </a:lnTo>
                <a:cubicBezTo>
                  <a:pt x="445" y="665"/>
                  <a:pt x="451" y="670"/>
                  <a:pt x="453" y="675"/>
                </a:cubicBezTo>
                <a:lnTo>
                  <a:pt x="485" y="750"/>
                </a:lnTo>
                <a:cubicBezTo>
                  <a:pt x="486" y="753"/>
                  <a:pt x="486" y="755"/>
                  <a:pt x="486" y="758"/>
                </a:cubicBezTo>
                <a:lnTo>
                  <a:pt x="486" y="826"/>
                </a:lnTo>
                <a:cubicBezTo>
                  <a:pt x="486" y="843"/>
                  <a:pt x="479" y="858"/>
                  <a:pt x="468" y="870"/>
                </a:cubicBezTo>
                <a:cubicBezTo>
                  <a:pt x="461" y="877"/>
                  <a:pt x="451" y="883"/>
                  <a:pt x="441" y="885"/>
                </a:cubicBezTo>
                <a:lnTo>
                  <a:pt x="441" y="951"/>
                </a:lnTo>
                <a:cubicBezTo>
                  <a:pt x="441" y="960"/>
                  <a:pt x="434" y="967"/>
                  <a:pt x="425" y="967"/>
                </a:cubicBezTo>
                <a:cubicBezTo>
                  <a:pt x="415" y="967"/>
                  <a:pt x="408" y="960"/>
                  <a:pt x="408" y="951"/>
                </a:cubicBezTo>
                <a:lnTo>
                  <a:pt x="408" y="885"/>
                </a:lnTo>
                <a:cubicBezTo>
                  <a:pt x="397" y="882"/>
                  <a:pt x="387" y="876"/>
                  <a:pt x="379" y="868"/>
                </a:cubicBezTo>
                <a:cubicBezTo>
                  <a:pt x="367" y="881"/>
                  <a:pt x="351" y="888"/>
                  <a:pt x="334" y="888"/>
                </a:cubicBezTo>
                <a:cubicBezTo>
                  <a:pt x="317" y="888"/>
                  <a:pt x="300" y="881"/>
                  <a:pt x="289" y="868"/>
                </a:cubicBezTo>
                <a:cubicBezTo>
                  <a:pt x="277" y="881"/>
                  <a:pt x="260" y="888"/>
                  <a:pt x="243" y="888"/>
                </a:cubicBezTo>
                <a:cubicBezTo>
                  <a:pt x="226" y="888"/>
                  <a:pt x="210" y="881"/>
                  <a:pt x="198" y="868"/>
                </a:cubicBezTo>
                <a:cubicBezTo>
                  <a:pt x="186" y="881"/>
                  <a:pt x="170" y="888"/>
                  <a:pt x="153" y="888"/>
                </a:cubicBezTo>
                <a:cubicBezTo>
                  <a:pt x="135" y="888"/>
                  <a:pt x="119" y="881"/>
                  <a:pt x="107" y="868"/>
                </a:cubicBezTo>
                <a:cubicBezTo>
                  <a:pt x="99" y="876"/>
                  <a:pt x="89" y="882"/>
                  <a:pt x="78" y="885"/>
                </a:cubicBezTo>
                <a:lnTo>
                  <a:pt x="78" y="1089"/>
                </a:lnTo>
                <a:lnTo>
                  <a:pt x="259" y="1089"/>
                </a:lnTo>
                <a:lnTo>
                  <a:pt x="259" y="941"/>
                </a:lnTo>
                <a:cubicBezTo>
                  <a:pt x="259" y="932"/>
                  <a:pt x="267" y="924"/>
                  <a:pt x="276" y="924"/>
                </a:cubicBezTo>
                <a:lnTo>
                  <a:pt x="359" y="924"/>
                </a:lnTo>
                <a:cubicBezTo>
                  <a:pt x="369" y="924"/>
                  <a:pt x="376" y="932"/>
                  <a:pt x="376" y="941"/>
                </a:cubicBezTo>
                <a:lnTo>
                  <a:pt x="376" y="1089"/>
                </a:lnTo>
                <a:lnTo>
                  <a:pt x="408" y="1089"/>
                </a:lnTo>
                <a:lnTo>
                  <a:pt x="408" y="1026"/>
                </a:lnTo>
                <a:cubicBezTo>
                  <a:pt x="408" y="1017"/>
                  <a:pt x="414" y="1009"/>
                  <a:pt x="424" y="1009"/>
                </a:cubicBezTo>
                <a:cubicBezTo>
                  <a:pt x="433" y="1009"/>
                  <a:pt x="441" y="1017"/>
                  <a:pt x="441" y="1026"/>
                </a:cubicBezTo>
                <a:lnTo>
                  <a:pt x="441" y="1105"/>
                </a:lnTo>
                <a:cubicBezTo>
                  <a:pt x="441" y="1115"/>
                  <a:pt x="433" y="1122"/>
                  <a:pt x="424" y="1122"/>
                </a:cubicBezTo>
                <a:lnTo>
                  <a:pt x="62" y="1122"/>
                </a:lnTo>
                <a:cubicBezTo>
                  <a:pt x="52" y="1122"/>
                  <a:pt x="45" y="1114"/>
                  <a:pt x="45" y="1104"/>
                </a:cubicBezTo>
                <a:lnTo>
                  <a:pt x="45" y="885"/>
                </a:lnTo>
                <a:cubicBezTo>
                  <a:pt x="35" y="883"/>
                  <a:pt x="26" y="877"/>
                  <a:pt x="18" y="870"/>
                </a:cubicBezTo>
                <a:cubicBezTo>
                  <a:pt x="7" y="858"/>
                  <a:pt x="0" y="843"/>
                  <a:pt x="0" y="826"/>
                </a:cubicBezTo>
                <a:lnTo>
                  <a:pt x="0" y="758"/>
                </a:lnTo>
                <a:moveTo>
                  <a:pt x="445" y="741"/>
                </a:moveTo>
                <a:lnTo>
                  <a:pt x="427" y="697"/>
                </a:lnTo>
                <a:lnTo>
                  <a:pt x="60" y="697"/>
                </a:lnTo>
                <a:lnTo>
                  <a:pt x="41" y="741"/>
                </a:lnTo>
                <a:lnTo>
                  <a:pt x="445" y="741"/>
                </a:lnTo>
                <a:moveTo>
                  <a:pt x="453" y="826"/>
                </a:moveTo>
                <a:lnTo>
                  <a:pt x="453" y="775"/>
                </a:lnTo>
                <a:lnTo>
                  <a:pt x="396" y="775"/>
                </a:lnTo>
                <a:lnTo>
                  <a:pt x="396" y="826"/>
                </a:lnTo>
                <a:cubicBezTo>
                  <a:pt x="396" y="834"/>
                  <a:pt x="399" y="841"/>
                  <a:pt x="404" y="846"/>
                </a:cubicBezTo>
                <a:cubicBezTo>
                  <a:pt x="409" y="851"/>
                  <a:pt x="417" y="855"/>
                  <a:pt x="425" y="855"/>
                </a:cubicBezTo>
                <a:cubicBezTo>
                  <a:pt x="432" y="855"/>
                  <a:pt x="440" y="851"/>
                  <a:pt x="445" y="846"/>
                </a:cubicBezTo>
                <a:cubicBezTo>
                  <a:pt x="450" y="841"/>
                  <a:pt x="453" y="834"/>
                  <a:pt x="453" y="826"/>
                </a:cubicBezTo>
                <a:moveTo>
                  <a:pt x="363" y="826"/>
                </a:moveTo>
                <a:lnTo>
                  <a:pt x="363" y="775"/>
                </a:lnTo>
                <a:lnTo>
                  <a:pt x="305" y="775"/>
                </a:lnTo>
                <a:lnTo>
                  <a:pt x="305" y="826"/>
                </a:lnTo>
                <a:cubicBezTo>
                  <a:pt x="305" y="834"/>
                  <a:pt x="308" y="841"/>
                  <a:pt x="314" y="846"/>
                </a:cubicBezTo>
                <a:cubicBezTo>
                  <a:pt x="319" y="851"/>
                  <a:pt x="326" y="855"/>
                  <a:pt x="334" y="855"/>
                </a:cubicBezTo>
                <a:cubicBezTo>
                  <a:pt x="342" y="855"/>
                  <a:pt x="349" y="851"/>
                  <a:pt x="354" y="846"/>
                </a:cubicBezTo>
                <a:cubicBezTo>
                  <a:pt x="359" y="841"/>
                  <a:pt x="363" y="834"/>
                  <a:pt x="363" y="826"/>
                </a:cubicBezTo>
                <a:moveTo>
                  <a:pt x="272" y="826"/>
                </a:moveTo>
                <a:lnTo>
                  <a:pt x="272" y="775"/>
                </a:lnTo>
                <a:lnTo>
                  <a:pt x="214" y="775"/>
                </a:lnTo>
                <a:lnTo>
                  <a:pt x="214" y="826"/>
                </a:lnTo>
                <a:cubicBezTo>
                  <a:pt x="214" y="834"/>
                  <a:pt x="218" y="841"/>
                  <a:pt x="223" y="846"/>
                </a:cubicBezTo>
                <a:cubicBezTo>
                  <a:pt x="228" y="851"/>
                  <a:pt x="235" y="855"/>
                  <a:pt x="243" y="855"/>
                </a:cubicBezTo>
                <a:cubicBezTo>
                  <a:pt x="251" y="855"/>
                  <a:pt x="258" y="851"/>
                  <a:pt x="264" y="846"/>
                </a:cubicBezTo>
                <a:cubicBezTo>
                  <a:pt x="269" y="841"/>
                  <a:pt x="272" y="834"/>
                  <a:pt x="272" y="826"/>
                </a:cubicBezTo>
                <a:moveTo>
                  <a:pt x="181" y="826"/>
                </a:moveTo>
                <a:lnTo>
                  <a:pt x="181" y="775"/>
                </a:lnTo>
                <a:lnTo>
                  <a:pt x="124" y="775"/>
                </a:lnTo>
                <a:lnTo>
                  <a:pt x="124" y="826"/>
                </a:lnTo>
                <a:cubicBezTo>
                  <a:pt x="124" y="834"/>
                  <a:pt x="127" y="841"/>
                  <a:pt x="132" y="846"/>
                </a:cubicBezTo>
                <a:cubicBezTo>
                  <a:pt x="137" y="851"/>
                  <a:pt x="145" y="855"/>
                  <a:pt x="153" y="855"/>
                </a:cubicBezTo>
                <a:cubicBezTo>
                  <a:pt x="161" y="855"/>
                  <a:pt x="168" y="851"/>
                  <a:pt x="173" y="846"/>
                </a:cubicBezTo>
                <a:cubicBezTo>
                  <a:pt x="178" y="841"/>
                  <a:pt x="181" y="834"/>
                  <a:pt x="181" y="826"/>
                </a:cubicBezTo>
                <a:moveTo>
                  <a:pt x="91" y="826"/>
                </a:moveTo>
                <a:lnTo>
                  <a:pt x="91" y="775"/>
                </a:lnTo>
                <a:lnTo>
                  <a:pt x="33" y="775"/>
                </a:lnTo>
                <a:lnTo>
                  <a:pt x="33" y="826"/>
                </a:lnTo>
                <a:cubicBezTo>
                  <a:pt x="33" y="834"/>
                  <a:pt x="36" y="841"/>
                  <a:pt x="42" y="846"/>
                </a:cubicBezTo>
                <a:cubicBezTo>
                  <a:pt x="47" y="851"/>
                  <a:pt x="54" y="855"/>
                  <a:pt x="62" y="855"/>
                </a:cubicBezTo>
                <a:cubicBezTo>
                  <a:pt x="70" y="855"/>
                  <a:pt x="77" y="851"/>
                  <a:pt x="82" y="846"/>
                </a:cubicBezTo>
                <a:cubicBezTo>
                  <a:pt x="87" y="841"/>
                  <a:pt x="91" y="834"/>
                  <a:pt x="91" y="826"/>
                </a:cubicBezTo>
                <a:moveTo>
                  <a:pt x="127" y="924"/>
                </a:moveTo>
                <a:lnTo>
                  <a:pt x="211" y="924"/>
                </a:lnTo>
                <a:cubicBezTo>
                  <a:pt x="220" y="924"/>
                  <a:pt x="227" y="932"/>
                  <a:pt x="227" y="941"/>
                </a:cubicBezTo>
                <a:lnTo>
                  <a:pt x="227" y="1024"/>
                </a:lnTo>
                <a:cubicBezTo>
                  <a:pt x="227" y="1033"/>
                  <a:pt x="220" y="1041"/>
                  <a:pt x="211" y="1041"/>
                </a:cubicBezTo>
                <a:lnTo>
                  <a:pt x="127" y="1041"/>
                </a:lnTo>
                <a:cubicBezTo>
                  <a:pt x="118" y="1041"/>
                  <a:pt x="110" y="1033"/>
                  <a:pt x="110" y="1024"/>
                </a:cubicBezTo>
                <a:lnTo>
                  <a:pt x="110" y="941"/>
                </a:lnTo>
                <a:cubicBezTo>
                  <a:pt x="110" y="932"/>
                  <a:pt x="118" y="924"/>
                  <a:pt x="127" y="924"/>
                </a:cubicBezTo>
                <a:moveTo>
                  <a:pt x="194" y="957"/>
                </a:moveTo>
                <a:lnTo>
                  <a:pt x="144" y="957"/>
                </a:lnTo>
                <a:lnTo>
                  <a:pt x="144" y="1008"/>
                </a:lnTo>
                <a:lnTo>
                  <a:pt x="194" y="1008"/>
                </a:lnTo>
                <a:lnTo>
                  <a:pt x="194" y="957"/>
                </a:lnTo>
                <a:moveTo>
                  <a:pt x="343" y="1089"/>
                </a:moveTo>
                <a:lnTo>
                  <a:pt x="343" y="957"/>
                </a:lnTo>
                <a:lnTo>
                  <a:pt x="292" y="957"/>
                </a:lnTo>
                <a:lnTo>
                  <a:pt x="292" y="1089"/>
                </a:lnTo>
                <a:lnTo>
                  <a:pt x="343" y="1089"/>
                </a:lnTo>
                <a:moveTo>
                  <a:pt x="717" y="197"/>
                </a:moveTo>
                <a:lnTo>
                  <a:pt x="717" y="129"/>
                </a:lnTo>
                <a:lnTo>
                  <a:pt x="638" y="129"/>
                </a:lnTo>
                <a:lnTo>
                  <a:pt x="638" y="197"/>
                </a:lnTo>
                <a:cubicBezTo>
                  <a:pt x="638" y="207"/>
                  <a:pt x="643" y="217"/>
                  <a:pt x="650" y="225"/>
                </a:cubicBezTo>
                <a:cubicBezTo>
                  <a:pt x="657" y="232"/>
                  <a:pt x="667" y="236"/>
                  <a:pt x="678" y="236"/>
                </a:cubicBezTo>
                <a:cubicBezTo>
                  <a:pt x="689" y="236"/>
                  <a:pt x="698" y="232"/>
                  <a:pt x="706" y="225"/>
                </a:cubicBezTo>
                <a:cubicBezTo>
                  <a:pt x="713" y="217"/>
                  <a:pt x="717" y="207"/>
                  <a:pt x="717" y="197"/>
                </a:cubicBezTo>
                <a:moveTo>
                  <a:pt x="605" y="197"/>
                </a:moveTo>
                <a:lnTo>
                  <a:pt x="605" y="129"/>
                </a:lnTo>
                <a:lnTo>
                  <a:pt x="526" y="129"/>
                </a:lnTo>
                <a:lnTo>
                  <a:pt x="526" y="197"/>
                </a:lnTo>
                <a:cubicBezTo>
                  <a:pt x="526" y="207"/>
                  <a:pt x="530" y="217"/>
                  <a:pt x="538" y="225"/>
                </a:cubicBezTo>
                <a:cubicBezTo>
                  <a:pt x="545" y="232"/>
                  <a:pt x="554" y="236"/>
                  <a:pt x="565" y="236"/>
                </a:cubicBezTo>
                <a:cubicBezTo>
                  <a:pt x="575" y="236"/>
                  <a:pt x="586" y="232"/>
                  <a:pt x="593" y="225"/>
                </a:cubicBezTo>
                <a:cubicBezTo>
                  <a:pt x="601" y="217"/>
                  <a:pt x="605" y="207"/>
                  <a:pt x="605" y="197"/>
                </a:cubicBezTo>
                <a:moveTo>
                  <a:pt x="493" y="197"/>
                </a:moveTo>
                <a:lnTo>
                  <a:pt x="493" y="129"/>
                </a:lnTo>
                <a:lnTo>
                  <a:pt x="414" y="129"/>
                </a:lnTo>
                <a:lnTo>
                  <a:pt x="414" y="197"/>
                </a:lnTo>
                <a:cubicBezTo>
                  <a:pt x="414" y="207"/>
                  <a:pt x="418" y="217"/>
                  <a:pt x="425" y="225"/>
                </a:cubicBezTo>
                <a:cubicBezTo>
                  <a:pt x="432" y="232"/>
                  <a:pt x="442" y="236"/>
                  <a:pt x="453" y="236"/>
                </a:cubicBezTo>
                <a:cubicBezTo>
                  <a:pt x="464" y="236"/>
                  <a:pt x="474" y="232"/>
                  <a:pt x="481" y="225"/>
                </a:cubicBezTo>
                <a:cubicBezTo>
                  <a:pt x="488" y="217"/>
                  <a:pt x="493" y="207"/>
                  <a:pt x="493" y="197"/>
                </a:cubicBezTo>
                <a:moveTo>
                  <a:pt x="380" y="197"/>
                </a:moveTo>
                <a:lnTo>
                  <a:pt x="380" y="129"/>
                </a:lnTo>
                <a:lnTo>
                  <a:pt x="301" y="129"/>
                </a:lnTo>
                <a:lnTo>
                  <a:pt x="301" y="197"/>
                </a:lnTo>
                <a:cubicBezTo>
                  <a:pt x="301" y="207"/>
                  <a:pt x="306" y="217"/>
                  <a:pt x="313" y="225"/>
                </a:cubicBezTo>
                <a:cubicBezTo>
                  <a:pt x="320" y="232"/>
                  <a:pt x="330" y="236"/>
                  <a:pt x="341" y="236"/>
                </a:cubicBezTo>
                <a:cubicBezTo>
                  <a:pt x="352" y="236"/>
                  <a:pt x="361" y="232"/>
                  <a:pt x="369" y="225"/>
                </a:cubicBezTo>
                <a:cubicBezTo>
                  <a:pt x="376" y="217"/>
                  <a:pt x="380" y="207"/>
                  <a:pt x="380" y="197"/>
                </a:cubicBezTo>
                <a:moveTo>
                  <a:pt x="422" y="322"/>
                </a:moveTo>
                <a:lnTo>
                  <a:pt x="525" y="322"/>
                </a:lnTo>
                <a:cubicBezTo>
                  <a:pt x="534" y="322"/>
                  <a:pt x="542" y="330"/>
                  <a:pt x="542" y="339"/>
                </a:cubicBezTo>
                <a:lnTo>
                  <a:pt x="542" y="443"/>
                </a:lnTo>
                <a:cubicBezTo>
                  <a:pt x="542" y="452"/>
                  <a:pt x="534" y="459"/>
                  <a:pt x="525" y="459"/>
                </a:cubicBezTo>
                <a:lnTo>
                  <a:pt x="422" y="459"/>
                </a:lnTo>
                <a:cubicBezTo>
                  <a:pt x="412" y="459"/>
                  <a:pt x="405" y="452"/>
                  <a:pt x="405" y="443"/>
                </a:cubicBezTo>
                <a:lnTo>
                  <a:pt x="405" y="339"/>
                </a:lnTo>
                <a:cubicBezTo>
                  <a:pt x="405" y="330"/>
                  <a:pt x="412" y="322"/>
                  <a:pt x="422" y="322"/>
                </a:cubicBezTo>
                <a:moveTo>
                  <a:pt x="509" y="356"/>
                </a:moveTo>
                <a:lnTo>
                  <a:pt x="438" y="356"/>
                </a:lnTo>
                <a:lnTo>
                  <a:pt x="438" y="426"/>
                </a:lnTo>
                <a:lnTo>
                  <a:pt x="509" y="426"/>
                </a:lnTo>
                <a:lnTo>
                  <a:pt x="509" y="356"/>
                </a:lnTo>
                <a:moveTo>
                  <a:pt x="693" y="526"/>
                </a:moveTo>
                <a:lnTo>
                  <a:pt x="693" y="356"/>
                </a:lnTo>
                <a:lnTo>
                  <a:pt x="622" y="356"/>
                </a:lnTo>
                <a:lnTo>
                  <a:pt x="622" y="526"/>
                </a:lnTo>
                <a:lnTo>
                  <a:pt x="693" y="52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6" name="Google Shape;816;p46"/>
          <p:cNvSpPr/>
          <p:nvPr/>
        </p:nvSpPr>
        <p:spPr>
          <a:xfrm>
            <a:off x="7948506" y="2698227"/>
            <a:ext cx="407160" cy="351360"/>
          </a:xfrm>
          <a:custGeom>
            <a:rect b="b" l="l" r="r" t="t"/>
            <a:pathLst>
              <a:path extrusionOk="0" h="976" w="1131">
                <a:moveTo>
                  <a:pt x="108" y="435"/>
                </a:moveTo>
                <a:cubicBezTo>
                  <a:pt x="108" y="426"/>
                  <a:pt x="116" y="418"/>
                  <a:pt x="125" y="418"/>
                </a:cubicBezTo>
                <a:cubicBezTo>
                  <a:pt x="135" y="418"/>
                  <a:pt x="141" y="426"/>
                  <a:pt x="141" y="435"/>
                </a:cubicBezTo>
                <a:lnTo>
                  <a:pt x="141" y="618"/>
                </a:lnTo>
                <a:lnTo>
                  <a:pt x="288" y="618"/>
                </a:lnTo>
                <a:lnTo>
                  <a:pt x="288" y="192"/>
                </a:lnTo>
                <a:lnTo>
                  <a:pt x="141" y="192"/>
                </a:lnTo>
                <a:lnTo>
                  <a:pt x="141" y="360"/>
                </a:lnTo>
                <a:cubicBezTo>
                  <a:pt x="141" y="369"/>
                  <a:pt x="135" y="376"/>
                  <a:pt x="125" y="376"/>
                </a:cubicBezTo>
                <a:cubicBezTo>
                  <a:pt x="116" y="376"/>
                  <a:pt x="108" y="369"/>
                  <a:pt x="108" y="360"/>
                </a:cubicBezTo>
                <a:lnTo>
                  <a:pt x="108" y="181"/>
                </a:lnTo>
                <a:lnTo>
                  <a:pt x="5" y="39"/>
                </a:lnTo>
                <a:cubicBezTo>
                  <a:pt x="0" y="31"/>
                  <a:pt x="-2" y="21"/>
                  <a:pt x="2" y="13"/>
                </a:cubicBezTo>
                <a:cubicBezTo>
                  <a:pt x="6" y="4"/>
                  <a:pt x="16" y="0"/>
                  <a:pt x="25" y="0"/>
                </a:cubicBezTo>
                <a:lnTo>
                  <a:pt x="889" y="0"/>
                </a:lnTo>
                <a:cubicBezTo>
                  <a:pt x="898" y="0"/>
                  <a:pt x="907" y="4"/>
                  <a:pt x="912" y="13"/>
                </a:cubicBezTo>
                <a:cubicBezTo>
                  <a:pt x="916" y="21"/>
                  <a:pt x="914" y="31"/>
                  <a:pt x="908" y="39"/>
                </a:cubicBezTo>
                <a:lnTo>
                  <a:pt x="806" y="181"/>
                </a:lnTo>
                <a:lnTo>
                  <a:pt x="806" y="294"/>
                </a:lnTo>
                <a:cubicBezTo>
                  <a:pt x="832" y="295"/>
                  <a:pt x="857" y="299"/>
                  <a:pt x="882" y="306"/>
                </a:cubicBezTo>
                <a:cubicBezTo>
                  <a:pt x="912" y="315"/>
                  <a:pt x="941" y="327"/>
                  <a:pt x="967" y="343"/>
                </a:cubicBezTo>
                <a:cubicBezTo>
                  <a:pt x="975" y="348"/>
                  <a:pt x="977" y="358"/>
                  <a:pt x="973" y="366"/>
                </a:cubicBezTo>
                <a:cubicBezTo>
                  <a:pt x="968" y="374"/>
                  <a:pt x="958" y="376"/>
                  <a:pt x="950" y="372"/>
                </a:cubicBezTo>
                <a:cubicBezTo>
                  <a:pt x="926" y="357"/>
                  <a:pt x="900" y="346"/>
                  <a:pt x="873" y="338"/>
                </a:cubicBezTo>
                <a:cubicBezTo>
                  <a:pt x="846" y="330"/>
                  <a:pt x="818" y="326"/>
                  <a:pt x="789" y="326"/>
                </a:cubicBezTo>
                <a:cubicBezTo>
                  <a:pt x="704" y="326"/>
                  <a:pt x="627" y="361"/>
                  <a:pt x="571" y="417"/>
                </a:cubicBezTo>
                <a:cubicBezTo>
                  <a:pt x="515" y="473"/>
                  <a:pt x="481" y="550"/>
                  <a:pt x="481" y="635"/>
                </a:cubicBezTo>
                <a:cubicBezTo>
                  <a:pt x="481" y="720"/>
                  <a:pt x="515" y="797"/>
                  <a:pt x="571" y="853"/>
                </a:cubicBezTo>
                <a:cubicBezTo>
                  <a:pt x="627" y="909"/>
                  <a:pt x="704" y="943"/>
                  <a:pt x="789" y="943"/>
                </a:cubicBezTo>
                <a:cubicBezTo>
                  <a:pt x="874" y="943"/>
                  <a:pt x="951" y="909"/>
                  <a:pt x="1007" y="853"/>
                </a:cubicBezTo>
                <a:cubicBezTo>
                  <a:pt x="1063" y="797"/>
                  <a:pt x="1097" y="720"/>
                  <a:pt x="1097" y="635"/>
                </a:cubicBezTo>
                <a:cubicBezTo>
                  <a:pt x="1097" y="593"/>
                  <a:pt x="1089" y="553"/>
                  <a:pt x="1074" y="516"/>
                </a:cubicBezTo>
                <a:cubicBezTo>
                  <a:pt x="1058" y="478"/>
                  <a:pt x="1035" y="444"/>
                  <a:pt x="1006" y="415"/>
                </a:cubicBezTo>
                <a:cubicBezTo>
                  <a:pt x="999" y="409"/>
                  <a:pt x="999" y="399"/>
                  <a:pt x="1006" y="392"/>
                </a:cubicBezTo>
                <a:cubicBezTo>
                  <a:pt x="1012" y="386"/>
                  <a:pt x="1023" y="385"/>
                  <a:pt x="1029" y="392"/>
                </a:cubicBezTo>
                <a:cubicBezTo>
                  <a:pt x="1061" y="423"/>
                  <a:pt x="1087" y="461"/>
                  <a:pt x="1104" y="503"/>
                </a:cubicBezTo>
                <a:cubicBezTo>
                  <a:pt x="1121" y="544"/>
                  <a:pt x="1131" y="588"/>
                  <a:pt x="1131" y="635"/>
                </a:cubicBezTo>
                <a:cubicBezTo>
                  <a:pt x="1131" y="729"/>
                  <a:pt x="1092" y="814"/>
                  <a:pt x="1031" y="876"/>
                </a:cubicBezTo>
                <a:cubicBezTo>
                  <a:pt x="969" y="938"/>
                  <a:pt x="883" y="976"/>
                  <a:pt x="789" y="976"/>
                </a:cubicBezTo>
                <a:cubicBezTo>
                  <a:pt x="695" y="976"/>
                  <a:pt x="609" y="938"/>
                  <a:pt x="548" y="876"/>
                </a:cubicBezTo>
                <a:cubicBezTo>
                  <a:pt x="489" y="818"/>
                  <a:pt x="452" y="739"/>
                  <a:pt x="448" y="651"/>
                </a:cubicBezTo>
                <a:lnTo>
                  <a:pt x="140" y="651"/>
                </a:lnTo>
                <a:cubicBezTo>
                  <a:pt x="130" y="651"/>
                  <a:pt x="123" y="649"/>
                  <a:pt x="117" y="643"/>
                </a:cubicBezTo>
                <a:cubicBezTo>
                  <a:pt x="111" y="637"/>
                  <a:pt x="108" y="630"/>
                  <a:pt x="108" y="619"/>
                </a:cubicBezTo>
                <a:lnTo>
                  <a:pt x="108" y="435"/>
                </a:lnTo>
                <a:moveTo>
                  <a:pt x="773" y="294"/>
                </a:moveTo>
                <a:lnTo>
                  <a:pt x="773" y="192"/>
                </a:lnTo>
                <a:lnTo>
                  <a:pt x="629" y="192"/>
                </a:lnTo>
                <a:lnTo>
                  <a:pt x="629" y="238"/>
                </a:lnTo>
                <a:cubicBezTo>
                  <a:pt x="629" y="247"/>
                  <a:pt x="625" y="256"/>
                  <a:pt x="619" y="262"/>
                </a:cubicBezTo>
                <a:cubicBezTo>
                  <a:pt x="613" y="268"/>
                  <a:pt x="604" y="272"/>
                  <a:pt x="595" y="272"/>
                </a:cubicBezTo>
                <a:lnTo>
                  <a:pt x="499" y="272"/>
                </a:lnTo>
                <a:cubicBezTo>
                  <a:pt x="489" y="272"/>
                  <a:pt x="481" y="268"/>
                  <a:pt x="475" y="262"/>
                </a:cubicBezTo>
                <a:cubicBezTo>
                  <a:pt x="469" y="256"/>
                  <a:pt x="465" y="247"/>
                  <a:pt x="465" y="238"/>
                </a:cubicBezTo>
                <a:lnTo>
                  <a:pt x="465" y="192"/>
                </a:lnTo>
                <a:lnTo>
                  <a:pt x="321" y="192"/>
                </a:lnTo>
                <a:lnTo>
                  <a:pt x="321" y="618"/>
                </a:lnTo>
                <a:lnTo>
                  <a:pt x="448" y="618"/>
                </a:lnTo>
                <a:cubicBezTo>
                  <a:pt x="452" y="530"/>
                  <a:pt x="489" y="451"/>
                  <a:pt x="548" y="393"/>
                </a:cubicBezTo>
                <a:cubicBezTo>
                  <a:pt x="606" y="335"/>
                  <a:pt x="685" y="298"/>
                  <a:pt x="772" y="294"/>
                </a:cubicBezTo>
                <a:lnTo>
                  <a:pt x="772" y="294"/>
                </a:lnTo>
                <a:lnTo>
                  <a:pt x="773" y="294"/>
                </a:lnTo>
                <a:moveTo>
                  <a:pt x="585" y="698"/>
                </a:moveTo>
                <a:cubicBezTo>
                  <a:pt x="585" y="707"/>
                  <a:pt x="579" y="715"/>
                  <a:pt x="569" y="715"/>
                </a:cubicBezTo>
                <a:cubicBezTo>
                  <a:pt x="560" y="715"/>
                  <a:pt x="552" y="707"/>
                  <a:pt x="552" y="698"/>
                </a:cubicBezTo>
                <a:lnTo>
                  <a:pt x="552" y="573"/>
                </a:lnTo>
                <a:cubicBezTo>
                  <a:pt x="552" y="564"/>
                  <a:pt x="559" y="557"/>
                  <a:pt x="569" y="557"/>
                </a:cubicBezTo>
                <a:cubicBezTo>
                  <a:pt x="575" y="557"/>
                  <a:pt x="580" y="560"/>
                  <a:pt x="583" y="565"/>
                </a:cubicBezTo>
                <a:lnTo>
                  <a:pt x="639" y="647"/>
                </a:lnTo>
                <a:lnTo>
                  <a:pt x="638" y="573"/>
                </a:lnTo>
                <a:cubicBezTo>
                  <a:pt x="638" y="564"/>
                  <a:pt x="646" y="557"/>
                  <a:pt x="655" y="557"/>
                </a:cubicBezTo>
                <a:cubicBezTo>
                  <a:pt x="664" y="557"/>
                  <a:pt x="671" y="564"/>
                  <a:pt x="671" y="573"/>
                </a:cubicBezTo>
                <a:lnTo>
                  <a:pt x="673" y="692"/>
                </a:lnTo>
                <a:cubicBezTo>
                  <a:pt x="673" y="701"/>
                  <a:pt x="669" y="709"/>
                  <a:pt x="661" y="712"/>
                </a:cubicBezTo>
                <a:cubicBezTo>
                  <a:pt x="653" y="715"/>
                  <a:pt x="644" y="712"/>
                  <a:pt x="639" y="705"/>
                </a:cubicBezTo>
                <a:lnTo>
                  <a:pt x="585" y="626"/>
                </a:lnTo>
                <a:lnTo>
                  <a:pt x="585" y="698"/>
                </a:lnTo>
                <a:moveTo>
                  <a:pt x="818" y="578"/>
                </a:moveTo>
                <a:cubicBezTo>
                  <a:pt x="815" y="569"/>
                  <a:pt x="820" y="560"/>
                  <a:pt x="828" y="557"/>
                </a:cubicBezTo>
                <a:cubicBezTo>
                  <a:pt x="837" y="554"/>
                  <a:pt x="847" y="558"/>
                  <a:pt x="850" y="567"/>
                </a:cubicBezTo>
                <a:lnTo>
                  <a:pt x="877" y="648"/>
                </a:lnTo>
                <a:lnTo>
                  <a:pt x="907" y="566"/>
                </a:lnTo>
                <a:cubicBezTo>
                  <a:pt x="910" y="557"/>
                  <a:pt x="919" y="553"/>
                  <a:pt x="928" y="556"/>
                </a:cubicBezTo>
                <a:cubicBezTo>
                  <a:pt x="933" y="558"/>
                  <a:pt x="936" y="562"/>
                  <a:pt x="938" y="566"/>
                </a:cubicBezTo>
                <a:lnTo>
                  <a:pt x="966" y="648"/>
                </a:lnTo>
                <a:lnTo>
                  <a:pt x="994" y="567"/>
                </a:lnTo>
                <a:cubicBezTo>
                  <a:pt x="997" y="558"/>
                  <a:pt x="1006" y="554"/>
                  <a:pt x="1015" y="557"/>
                </a:cubicBezTo>
                <a:cubicBezTo>
                  <a:pt x="1024" y="560"/>
                  <a:pt x="1028" y="569"/>
                  <a:pt x="1025" y="578"/>
                </a:cubicBezTo>
                <a:lnTo>
                  <a:pt x="981" y="703"/>
                </a:lnTo>
                <a:cubicBezTo>
                  <a:pt x="980" y="708"/>
                  <a:pt x="976" y="712"/>
                  <a:pt x="971" y="714"/>
                </a:cubicBezTo>
                <a:cubicBezTo>
                  <a:pt x="962" y="717"/>
                  <a:pt x="953" y="712"/>
                  <a:pt x="950" y="703"/>
                </a:cubicBezTo>
                <a:lnTo>
                  <a:pt x="922" y="622"/>
                </a:lnTo>
                <a:lnTo>
                  <a:pt x="893" y="703"/>
                </a:lnTo>
                <a:cubicBezTo>
                  <a:pt x="891" y="708"/>
                  <a:pt x="888" y="712"/>
                  <a:pt x="882" y="714"/>
                </a:cubicBezTo>
                <a:cubicBezTo>
                  <a:pt x="874" y="717"/>
                  <a:pt x="864" y="712"/>
                  <a:pt x="861" y="704"/>
                </a:cubicBezTo>
                <a:lnTo>
                  <a:pt x="818" y="578"/>
                </a:lnTo>
                <a:moveTo>
                  <a:pt x="774" y="558"/>
                </a:moveTo>
                <a:cubicBezTo>
                  <a:pt x="783" y="558"/>
                  <a:pt x="790" y="565"/>
                  <a:pt x="790" y="574"/>
                </a:cubicBezTo>
                <a:cubicBezTo>
                  <a:pt x="790" y="583"/>
                  <a:pt x="783" y="591"/>
                  <a:pt x="774" y="591"/>
                </a:cubicBezTo>
                <a:lnTo>
                  <a:pt x="738" y="591"/>
                </a:lnTo>
                <a:lnTo>
                  <a:pt x="738" y="620"/>
                </a:lnTo>
                <a:lnTo>
                  <a:pt x="770" y="620"/>
                </a:lnTo>
                <a:cubicBezTo>
                  <a:pt x="779" y="620"/>
                  <a:pt x="787" y="627"/>
                  <a:pt x="787" y="636"/>
                </a:cubicBezTo>
                <a:cubicBezTo>
                  <a:pt x="787" y="645"/>
                  <a:pt x="779" y="653"/>
                  <a:pt x="770" y="653"/>
                </a:cubicBezTo>
                <a:lnTo>
                  <a:pt x="738" y="653"/>
                </a:lnTo>
                <a:lnTo>
                  <a:pt x="738" y="682"/>
                </a:lnTo>
                <a:lnTo>
                  <a:pt x="774" y="682"/>
                </a:lnTo>
                <a:cubicBezTo>
                  <a:pt x="783" y="682"/>
                  <a:pt x="790" y="689"/>
                  <a:pt x="790" y="698"/>
                </a:cubicBezTo>
                <a:cubicBezTo>
                  <a:pt x="790" y="707"/>
                  <a:pt x="783" y="715"/>
                  <a:pt x="774" y="715"/>
                </a:cubicBezTo>
                <a:lnTo>
                  <a:pt x="722" y="715"/>
                </a:lnTo>
                <a:cubicBezTo>
                  <a:pt x="713" y="715"/>
                  <a:pt x="705" y="707"/>
                  <a:pt x="705" y="698"/>
                </a:cubicBezTo>
                <a:lnTo>
                  <a:pt x="705" y="574"/>
                </a:lnTo>
                <a:cubicBezTo>
                  <a:pt x="705" y="565"/>
                  <a:pt x="713" y="558"/>
                  <a:pt x="722" y="558"/>
                </a:cubicBezTo>
                <a:lnTo>
                  <a:pt x="774" y="558"/>
                </a:lnTo>
                <a:moveTo>
                  <a:pt x="596" y="192"/>
                </a:moveTo>
                <a:lnTo>
                  <a:pt x="498" y="192"/>
                </a:lnTo>
                <a:lnTo>
                  <a:pt x="498" y="239"/>
                </a:lnTo>
                <a:lnTo>
                  <a:pt x="596" y="239"/>
                </a:lnTo>
                <a:lnTo>
                  <a:pt x="596" y="192"/>
                </a:lnTo>
                <a:moveTo>
                  <a:pt x="634" y="117"/>
                </a:moveTo>
                <a:cubicBezTo>
                  <a:pt x="640" y="109"/>
                  <a:pt x="650" y="108"/>
                  <a:pt x="657" y="113"/>
                </a:cubicBezTo>
                <a:cubicBezTo>
                  <a:pt x="665" y="118"/>
                  <a:pt x="666" y="129"/>
                  <a:pt x="661" y="136"/>
                </a:cubicBezTo>
                <a:lnTo>
                  <a:pt x="645" y="159"/>
                </a:lnTo>
                <a:lnTo>
                  <a:pt x="781" y="159"/>
                </a:lnTo>
                <a:lnTo>
                  <a:pt x="872" y="33"/>
                </a:lnTo>
                <a:lnTo>
                  <a:pt x="735" y="33"/>
                </a:lnTo>
                <a:lnTo>
                  <a:pt x="705" y="75"/>
                </a:lnTo>
                <a:cubicBezTo>
                  <a:pt x="700" y="83"/>
                  <a:pt x="689" y="84"/>
                  <a:pt x="682" y="79"/>
                </a:cubicBezTo>
                <a:cubicBezTo>
                  <a:pt x="675" y="74"/>
                  <a:pt x="673" y="63"/>
                  <a:pt x="678" y="56"/>
                </a:cubicBezTo>
                <a:lnTo>
                  <a:pt x="695" y="33"/>
                </a:lnTo>
                <a:lnTo>
                  <a:pt x="605" y="33"/>
                </a:lnTo>
                <a:lnTo>
                  <a:pt x="514" y="159"/>
                </a:lnTo>
                <a:lnTo>
                  <a:pt x="604" y="159"/>
                </a:lnTo>
                <a:lnTo>
                  <a:pt x="634" y="117"/>
                </a:lnTo>
                <a:moveTo>
                  <a:pt x="473" y="159"/>
                </a:moveTo>
                <a:lnTo>
                  <a:pt x="564" y="33"/>
                </a:lnTo>
                <a:lnTo>
                  <a:pt x="428" y="33"/>
                </a:lnTo>
                <a:lnTo>
                  <a:pt x="337" y="159"/>
                </a:lnTo>
                <a:lnTo>
                  <a:pt x="473" y="159"/>
                </a:lnTo>
                <a:moveTo>
                  <a:pt x="133" y="159"/>
                </a:moveTo>
                <a:lnTo>
                  <a:pt x="296" y="159"/>
                </a:lnTo>
                <a:lnTo>
                  <a:pt x="387" y="33"/>
                </a:lnTo>
                <a:lnTo>
                  <a:pt x="42" y="33"/>
                </a:lnTo>
                <a:lnTo>
                  <a:pt x="133" y="159"/>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7" name="Google Shape;817;p46"/>
          <p:cNvSpPr/>
          <p:nvPr/>
        </p:nvSpPr>
        <p:spPr>
          <a:xfrm>
            <a:off x="7154346" y="2675727"/>
            <a:ext cx="407160" cy="396360"/>
          </a:xfrm>
          <a:custGeom>
            <a:rect b="b" l="l" r="r" t="t"/>
            <a:pathLst>
              <a:path extrusionOk="0" h="1101" w="1131">
                <a:moveTo>
                  <a:pt x="17" y="570"/>
                </a:moveTo>
                <a:lnTo>
                  <a:pt x="145" y="570"/>
                </a:lnTo>
                <a:cubicBezTo>
                  <a:pt x="149" y="537"/>
                  <a:pt x="165" y="507"/>
                  <a:pt x="187" y="484"/>
                </a:cubicBezTo>
                <a:cubicBezTo>
                  <a:pt x="213" y="458"/>
                  <a:pt x="250" y="441"/>
                  <a:pt x="290" y="441"/>
                </a:cubicBezTo>
                <a:lnTo>
                  <a:pt x="948" y="441"/>
                </a:lnTo>
                <a:cubicBezTo>
                  <a:pt x="979" y="441"/>
                  <a:pt x="1007" y="429"/>
                  <a:pt x="1028" y="408"/>
                </a:cubicBezTo>
                <a:cubicBezTo>
                  <a:pt x="1048" y="388"/>
                  <a:pt x="1060" y="360"/>
                  <a:pt x="1060" y="329"/>
                </a:cubicBezTo>
                <a:cubicBezTo>
                  <a:pt x="1060" y="298"/>
                  <a:pt x="1048" y="270"/>
                  <a:pt x="1028" y="250"/>
                </a:cubicBezTo>
                <a:cubicBezTo>
                  <a:pt x="1007" y="230"/>
                  <a:pt x="979" y="217"/>
                  <a:pt x="948" y="217"/>
                </a:cubicBezTo>
                <a:lnTo>
                  <a:pt x="922" y="217"/>
                </a:lnTo>
                <a:lnTo>
                  <a:pt x="922" y="385"/>
                </a:lnTo>
                <a:cubicBezTo>
                  <a:pt x="922" y="394"/>
                  <a:pt x="915" y="402"/>
                  <a:pt x="905" y="402"/>
                </a:cubicBezTo>
                <a:lnTo>
                  <a:pt x="799" y="402"/>
                </a:lnTo>
                <a:cubicBezTo>
                  <a:pt x="790" y="402"/>
                  <a:pt x="782" y="394"/>
                  <a:pt x="782" y="385"/>
                </a:cubicBezTo>
                <a:cubicBezTo>
                  <a:pt x="782" y="376"/>
                  <a:pt x="790" y="368"/>
                  <a:pt x="799" y="368"/>
                </a:cubicBezTo>
                <a:lnTo>
                  <a:pt x="889" y="368"/>
                </a:lnTo>
                <a:lnTo>
                  <a:pt x="889" y="33"/>
                </a:lnTo>
                <a:lnTo>
                  <a:pt x="633" y="33"/>
                </a:lnTo>
                <a:lnTo>
                  <a:pt x="633" y="368"/>
                </a:lnTo>
                <a:lnTo>
                  <a:pt x="724" y="368"/>
                </a:lnTo>
                <a:cubicBezTo>
                  <a:pt x="733" y="368"/>
                  <a:pt x="740" y="376"/>
                  <a:pt x="740" y="385"/>
                </a:cubicBezTo>
                <a:cubicBezTo>
                  <a:pt x="740" y="394"/>
                  <a:pt x="733" y="402"/>
                  <a:pt x="724" y="402"/>
                </a:cubicBezTo>
                <a:lnTo>
                  <a:pt x="617" y="402"/>
                </a:lnTo>
                <a:cubicBezTo>
                  <a:pt x="608" y="402"/>
                  <a:pt x="600" y="394"/>
                  <a:pt x="600" y="385"/>
                </a:cubicBezTo>
                <a:lnTo>
                  <a:pt x="600" y="217"/>
                </a:lnTo>
                <a:lnTo>
                  <a:pt x="517" y="217"/>
                </a:lnTo>
                <a:lnTo>
                  <a:pt x="517" y="385"/>
                </a:lnTo>
                <a:cubicBezTo>
                  <a:pt x="517" y="394"/>
                  <a:pt x="510" y="402"/>
                  <a:pt x="501" y="402"/>
                </a:cubicBezTo>
                <a:lnTo>
                  <a:pt x="394" y="402"/>
                </a:lnTo>
                <a:cubicBezTo>
                  <a:pt x="385" y="402"/>
                  <a:pt x="378" y="394"/>
                  <a:pt x="378" y="385"/>
                </a:cubicBezTo>
                <a:cubicBezTo>
                  <a:pt x="378" y="376"/>
                  <a:pt x="385" y="368"/>
                  <a:pt x="394" y="368"/>
                </a:cubicBezTo>
                <a:lnTo>
                  <a:pt x="484" y="368"/>
                </a:lnTo>
                <a:lnTo>
                  <a:pt x="484" y="33"/>
                </a:lnTo>
                <a:lnTo>
                  <a:pt x="229" y="33"/>
                </a:lnTo>
                <a:lnTo>
                  <a:pt x="229" y="368"/>
                </a:lnTo>
                <a:lnTo>
                  <a:pt x="319" y="368"/>
                </a:lnTo>
                <a:cubicBezTo>
                  <a:pt x="328" y="368"/>
                  <a:pt x="336" y="376"/>
                  <a:pt x="336" y="385"/>
                </a:cubicBezTo>
                <a:cubicBezTo>
                  <a:pt x="336" y="394"/>
                  <a:pt x="328" y="402"/>
                  <a:pt x="319" y="402"/>
                </a:cubicBezTo>
                <a:lnTo>
                  <a:pt x="212" y="402"/>
                </a:lnTo>
                <a:cubicBezTo>
                  <a:pt x="203" y="402"/>
                  <a:pt x="196" y="394"/>
                  <a:pt x="196" y="385"/>
                </a:cubicBezTo>
                <a:lnTo>
                  <a:pt x="196" y="217"/>
                </a:lnTo>
                <a:lnTo>
                  <a:pt x="169" y="217"/>
                </a:lnTo>
                <a:cubicBezTo>
                  <a:pt x="129" y="217"/>
                  <a:pt x="94" y="201"/>
                  <a:pt x="67" y="175"/>
                </a:cubicBezTo>
                <a:cubicBezTo>
                  <a:pt x="41" y="148"/>
                  <a:pt x="24" y="112"/>
                  <a:pt x="24" y="72"/>
                </a:cubicBezTo>
                <a:cubicBezTo>
                  <a:pt x="24" y="63"/>
                  <a:pt x="32" y="55"/>
                  <a:pt x="41" y="55"/>
                </a:cubicBezTo>
                <a:cubicBezTo>
                  <a:pt x="50" y="55"/>
                  <a:pt x="57" y="63"/>
                  <a:pt x="57" y="72"/>
                </a:cubicBezTo>
                <a:cubicBezTo>
                  <a:pt x="57" y="103"/>
                  <a:pt x="70" y="131"/>
                  <a:pt x="90" y="151"/>
                </a:cubicBezTo>
                <a:cubicBezTo>
                  <a:pt x="111" y="171"/>
                  <a:pt x="139" y="184"/>
                  <a:pt x="169" y="184"/>
                </a:cubicBezTo>
                <a:lnTo>
                  <a:pt x="196" y="184"/>
                </a:lnTo>
                <a:lnTo>
                  <a:pt x="196" y="16"/>
                </a:lnTo>
                <a:cubicBezTo>
                  <a:pt x="196" y="7"/>
                  <a:pt x="203" y="0"/>
                  <a:pt x="212" y="0"/>
                </a:cubicBezTo>
                <a:lnTo>
                  <a:pt x="501" y="0"/>
                </a:lnTo>
                <a:cubicBezTo>
                  <a:pt x="510" y="0"/>
                  <a:pt x="517" y="7"/>
                  <a:pt x="517" y="16"/>
                </a:cubicBezTo>
                <a:lnTo>
                  <a:pt x="517" y="184"/>
                </a:lnTo>
                <a:lnTo>
                  <a:pt x="600" y="184"/>
                </a:lnTo>
                <a:lnTo>
                  <a:pt x="600" y="16"/>
                </a:lnTo>
                <a:cubicBezTo>
                  <a:pt x="600" y="7"/>
                  <a:pt x="608" y="0"/>
                  <a:pt x="617" y="0"/>
                </a:cubicBezTo>
                <a:lnTo>
                  <a:pt x="905" y="0"/>
                </a:lnTo>
                <a:cubicBezTo>
                  <a:pt x="915" y="0"/>
                  <a:pt x="922" y="7"/>
                  <a:pt x="922" y="16"/>
                </a:cubicBezTo>
                <a:lnTo>
                  <a:pt x="922" y="184"/>
                </a:lnTo>
                <a:lnTo>
                  <a:pt x="948" y="184"/>
                </a:lnTo>
                <a:cubicBezTo>
                  <a:pt x="988" y="184"/>
                  <a:pt x="1025" y="200"/>
                  <a:pt x="1051" y="227"/>
                </a:cubicBezTo>
                <a:cubicBezTo>
                  <a:pt x="1077" y="253"/>
                  <a:pt x="1094" y="289"/>
                  <a:pt x="1094" y="329"/>
                </a:cubicBezTo>
                <a:cubicBezTo>
                  <a:pt x="1094" y="369"/>
                  <a:pt x="1077" y="406"/>
                  <a:pt x="1051" y="432"/>
                </a:cubicBezTo>
                <a:cubicBezTo>
                  <a:pt x="1025" y="458"/>
                  <a:pt x="988" y="474"/>
                  <a:pt x="948" y="474"/>
                </a:cubicBezTo>
                <a:lnTo>
                  <a:pt x="290" y="474"/>
                </a:lnTo>
                <a:cubicBezTo>
                  <a:pt x="259" y="474"/>
                  <a:pt x="231" y="487"/>
                  <a:pt x="211" y="507"/>
                </a:cubicBezTo>
                <a:cubicBezTo>
                  <a:pt x="194" y="524"/>
                  <a:pt x="182" y="546"/>
                  <a:pt x="179" y="570"/>
                </a:cubicBezTo>
                <a:lnTo>
                  <a:pt x="305" y="570"/>
                </a:lnTo>
                <a:cubicBezTo>
                  <a:pt x="315" y="570"/>
                  <a:pt x="322" y="577"/>
                  <a:pt x="322" y="587"/>
                </a:cubicBezTo>
                <a:lnTo>
                  <a:pt x="322" y="754"/>
                </a:lnTo>
                <a:lnTo>
                  <a:pt x="405" y="754"/>
                </a:lnTo>
                <a:lnTo>
                  <a:pt x="405" y="587"/>
                </a:lnTo>
                <a:cubicBezTo>
                  <a:pt x="405" y="577"/>
                  <a:pt x="412" y="570"/>
                  <a:pt x="421" y="570"/>
                </a:cubicBezTo>
                <a:lnTo>
                  <a:pt x="710" y="570"/>
                </a:lnTo>
                <a:cubicBezTo>
                  <a:pt x="719" y="570"/>
                  <a:pt x="726" y="577"/>
                  <a:pt x="726" y="587"/>
                </a:cubicBezTo>
                <a:lnTo>
                  <a:pt x="726" y="754"/>
                </a:lnTo>
                <a:lnTo>
                  <a:pt x="809" y="754"/>
                </a:lnTo>
                <a:lnTo>
                  <a:pt x="809" y="587"/>
                </a:lnTo>
                <a:cubicBezTo>
                  <a:pt x="809" y="577"/>
                  <a:pt x="817" y="570"/>
                  <a:pt x="826" y="570"/>
                </a:cubicBezTo>
                <a:lnTo>
                  <a:pt x="1115" y="570"/>
                </a:lnTo>
                <a:cubicBezTo>
                  <a:pt x="1124" y="570"/>
                  <a:pt x="1131" y="577"/>
                  <a:pt x="1131" y="587"/>
                </a:cubicBezTo>
                <a:lnTo>
                  <a:pt x="1131" y="955"/>
                </a:lnTo>
                <a:cubicBezTo>
                  <a:pt x="1131" y="965"/>
                  <a:pt x="1124" y="972"/>
                  <a:pt x="1115" y="972"/>
                </a:cubicBezTo>
                <a:lnTo>
                  <a:pt x="986" y="972"/>
                </a:lnTo>
                <a:cubicBezTo>
                  <a:pt x="982" y="1005"/>
                  <a:pt x="967" y="1035"/>
                  <a:pt x="944" y="1058"/>
                </a:cubicBezTo>
                <a:cubicBezTo>
                  <a:pt x="918" y="1084"/>
                  <a:pt x="881" y="1101"/>
                  <a:pt x="842" y="1101"/>
                </a:cubicBezTo>
                <a:lnTo>
                  <a:pt x="161" y="1101"/>
                </a:lnTo>
                <a:cubicBezTo>
                  <a:pt x="152" y="1101"/>
                  <a:pt x="144" y="1093"/>
                  <a:pt x="144" y="1084"/>
                </a:cubicBezTo>
                <a:cubicBezTo>
                  <a:pt x="144" y="1075"/>
                  <a:pt x="152" y="1067"/>
                  <a:pt x="161" y="1067"/>
                </a:cubicBezTo>
                <a:lnTo>
                  <a:pt x="842" y="1067"/>
                </a:lnTo>
                <a:cubicBezTo>
                  <a:pt x="872" y="1067"/>
                  <a:pt x="900" y="1055"/>
                  <a:pt x="921" y="1035"/>
                </a:cubicBezTo>
                <a:cubicBezTo>
                  <a:pt x="937" y="1018"/>
                  <a:pt x="949" y="996"/>
                  <a:pt x="952" y="972"/>
                </a:cubicBezTo>
                <a:lnTo>
                  <a:pt x="826" y="972"/>
                </a:lnTo>
                <a:cubicBezTo>
                  <a:pt x="817" y="972"/>
                  <a:pt x="809" y="965"/>
                  <a:pt x="809" y="955"/>
                </a:cubicBezTo>
                <a:lnTo>
                  <a:pt x="809" y="787"/>
                </a:lnTo>
                <a:lnTo>
                  <a:pt x="726" y="787"/>
                </a:lnTo>
                <a:lnTo>
                  <a:pt x="726" y="955"/>
                </a:lnTo>
                <a:cubicBezTo>
                  <a:pt x="726" y="965"/>
                  <a:pt x="719" y="972"/>
                  <a:pt x="710" y="972"/>
                </a:cubicBezTo>
                <a:lnTo>
                  <a:pt x="603" y="972"/>
                </a:lnTo>
                <a:cubicBezTo>
                  <a:pt x="594" y="972"/>
                  <a:pt x="587" y="964"/>
                  <a:pt x="587" y="955"/>
                </a:cubicBezTo>
                <a:cubicBezTo>
                  <a:pt x="587" y="945"/>
                  <a:pt x="594" y="939"/>
                  <a:pt x="603" y="939"/>
                </a:cubicBezTo>
                <a:lnTo>
                  <a:pt x="693" y="939"/>
                </a:lnTo>
                <a:lnTo>
                  <a:pt x="693" y="603"/>
                </a:lnTo>
                <a:lnTo>
                  <a:pt x="438" y="603"/>
                </a:lnTo>
                <a:lnTo>
                  <a:pt x="438" y="939"/>
                </a:lnTo>
                <a:lnTo>
                  <a:pt x="528" y="939"/>
                </a:lnTo>
                <a:cubicBezTo>
                  <a:pt x="537" y="939"/>
                  <a:pt x="545" y="945"/>
                  <a:pt x="545" y="955"/>
                </a:cubicBezTo>
                <a:cubicBezTo>
                  <a:pt x="545" y="964"/>
                  <a:pt x="537" y="972"/>
                  <a:pt x="528" y="972"/>
                </a:cubicBezTo>
                <a:lnTo>
                  <a:pt x="421" y="972"/>
                </a:lnTo>
                <a:cubicBezTo>
                  <a:pt x="412" y="972"/>
                  <a:pt x="405" y="965"/>
                  <a:pt x="405" y="955"/>
                </a:cubicBezTo>
                <a:lnTo>
                  <a:pt x="405" y="787"/>
                </a:lnTo>
                <a:lnTo>
                  <a:pt x="322" y="787"/>
                </a:lnTo>
                <a:lnTo>
                  <a:pt x="322" y="955"/>
                </a:lnTo>
                <a:cubicBezTo>
                  <a:pt x="322" y="965"/>
                  <a:pt x="315" y="972"/>
                  <a:pt x="305" y="972"/>
                </a:cubicBezTo>
                <a:lnTo>
                  <a:pt x="17" y="972"/>
                </a:lnTo>
                <a:cubicBezTo>
                  <a:pt x="8" y="972"/>
                  <a:pt x="0" y="965"/>
                  <a:pt x="0" y="955"/>
                </a:cubicBezTo>
                <a:lnTo>
                  <a:pt x="0" y="587"/>
                </a:lnTo>
                <a:cubicBezTo>
                  <a:pt x="0" y="577"/>
                  <a:pt x="8" y="570"/>
                  <a:pt x="17" y="570"/>
                </a:cubicBezTo>
                <a:moveTo>
                  <a:pt x="289" y="603"/>
                </a:moveTo>
                <a:lnTo>
                  <a:pt x="33" y="603"/>
                </a:lnTo>
                <a:lnTo>
                  <a:pt x="33" y="939"/>
                </a:lnTo>
                <a:lnTo>
                  <a:pt x="289" y="939"/>
                </a:lnTo>
                <a:lnTo>
                  <a:pt x="289" y="603"/>
                </a:lnTo>
                <a:moveTo>
                  <a:pt x="842" y="939"/>
                </a:moveTo>
                <a:lnTo>
                  <a:pt x="1098" y="939"/>
                </a:lnTo>
                <a:lnTo>
                  <a:pt x="1098" y="603"/>
                </a:lnTo>
                <a:lnTo>
                  <a:pt x="842" y="603"/>
                </a:lnTo>
                <a:lnTo>
                  <a:pt x="842" y="939"/>
                </a:lnTo>
                <a:moveTo>
                  <a:pt x="276" y="212"/>
                </a:moveTo>
                <a:cubicBezTo>
                  <a:pt x="269" y="206"/>
                  <a:pt x="269" y="195"/>
                  <a:pt x="276" y="189"/>
                </a:cubicBezTo>
                <a:cubicBezTo>
                  <a:pt x="282" y="182"/>
                  <a:pt x="292" y="182"/>
                  <a:pt x="299" y="189"/>
                </a:cubicBezTo>
                <a:lnTo>
                  <a:pt x="333" y="223"/>
                </a:lnTo>
                <a:lnTo>
                  <a:pt x="414" y="143"/>
                </a:lnTo>
                <a:cubicBezTo>
                  <a:pt x="421" y="136"/>
                  <a:pt x="431" y="136"/>
                  <a:pt x="438" y="143"/>
                </a:cubicBezTo>
                <a:cubicBezTo>
                  <a:pt x="444" y="149"/>
                  <a:pt x="444" y="160"/>
                  <a:pt x="438" y="166"/>
                </a:cubicBezTo>
                <a:lnTo>
                  <a:pt x="345" y="258"/>
                </a:lnTo>
                <a:cubicBezTo>
                  <a:pt x="339" y="265"/>
                  <a:pt x="328" y="265"/>
                  <a:pt x="322" y="258"/>
                </a:cubicBezTo>
                <a:lnTo>
                  <a:pt x="276" y="212"/>
                </a:lnTo>
                <a:moveTo>
                  <a:pt x="681" y="97"/>
                </a:moveTo>
                <a:cubicBezTo>
                  <a:pt x="672" y="97"/>
                  <a:pt x="665" y="90"/>
                  <a:pt x="665" y="81"/>
                </a:cubicBezTo>
                <a:cubicBezTo>
                  <a:pt x="665" y="71"/>
                  <a:pt x="672" y="64"/>
                  <a:pt x="681" y="64"/>
                </a:cubicBezTo>
                <a:lnTo>
                  <a:pt x="841" y="64"/>
                </a:lnTo>
                <a:cubicBezTo>
                  <a:pt x="850" y="64"/>
                  <a:pt x="858" y="71"/>
                  <a:pt x="858" y="81"/>
                </a:cubicBezTo>
                <a:cubicBezTo>
                  <a:pt x="858" y="90"/>
                  <a:pt x="850" y="97"/>
                  <a:pt x="841" y="97"/>
                </a:cubicBezTo>
                <a:lnTo>
                  <a:pt x="681" y="97"/>
                </a:lnTo>
                <a:moveTo>
                  <a:pt x="681" y="161"/>
                </a:moveTo>
                <a:cubicBezTo>
                  <a:pt x="672" y="161"/>
                  <a:pt x="665" y="154"/>
                  <a:pt x="665" y="145"/>
                </a:cubicBezTo>
                <a:cubicBezTo>
                  <a:pt x="665" y="136"/>
                  <a:pt x="672" y="128"/>
                  <a:pt x="681" y="128"/>
                </a:cubicBezTo>
                <a:lnTo>
                  <a:pt x="841" y="128"/>
                </a:lnTo>
                <a:cubicBezTo>
                  <a:pt x="850" y="128"/>
                  <a:pt x="858" y="136"/>
                  <a:pt x="858" y="145"/>
                </a:cubicBezTo>
                <a:cubicBezTo>
                  <a:pt x="858" y="154"/>
                  <a:pt x="850" y="161"/>
                  <a:pt x="841" y="161"/>
                </a:cubicBezTo>
                <a:lnTo>
                  <a:pt x="681" y="161"/>
                </a:lnTo>
                <a:moveTo>
                  <a:pt x="883" y="691"/>
                </a:moveTo>
                <a:cubicBezTo>
                  <a:pt x="874" y="691"/>
                  <a:pt x="866" y="683"/>
                  <a:pt x="866" y="674"/>
                </a:cubicBezTo>
                <a:cubicBezTo>
                  <a:pt x="866" y="664"/>
                  <a:pt x="874" y="658"/>
                  <a:pt x="883" y="658"/>
                </a:cubicBezTo>
                <a:lnTo>
                  <a:pt x="1057" y="658"/>
                </a:lnTo>
                <a:cubicBezTo>
                  <a:pt x="1066" y="658"/>
                  <a:pt x="1074" y="664"/>
                  <a:pt x="1074" y="674"/>
                </a:cubicBezTo>
                <a:cubicBezTo>
                  <a:pt x="1074" y="683"/>
                  <a:pt x="1066" y="691"/>
                  <a:pt x="1057" y="691"/>
                </a:cubicBezTo>
                <a:lnTo>
                  <a:pt x="883" y="691"/>
                </a:lnTo>
                <a:moveTo>
                  <a:pt x="883" y="884"/>
                </a:moveTo>
                <a:cubicBezTo>
                  <a:pt x="874" y="884"/>
                  <a:pt x="866" y="876"/>
                  <a:pt x="866" y="867"/>
                </a:cubicBezTo>
                <a:cubicBezTo>
                  <a:pt x="866" y="857"/>
                  <a:pt x="874" y="851"/>
                  <a:pt x="883" y="851"/>
                </a:cubicBezTo>
                <a:lnTo>
                  <a:pt x="988" y="851"/>
                </a:lnTo>
                <a:cubicBezTo>
                  <a:pt x="997" y="851"/>
                  <a:pt x="1004" y="857"/>
                  <a:pt x="1004" y="867"/>
                </a:cubicBezTo>
                <a:cubicBezTo>
                  <a:pt x="1004" y="876"/>
                  <a:pt x="997" y="884"/>
                  <a:pt x="988" y="884"/>
                </a:cubicBezTo>
                <a:lnTo>
                  <a:pt x="883" y="884"/>
                </a:lnTo>
                <a:moveTo>
                  <a:pt x="883" y="820"/>
                </a:moveTo>
                <a:cubicBezTo>
                  <a:pt x="874" y="820"/>
                  <a:pt x="866" y="812"/>
                  <a:pt x="866" y="803"/>
                </a:cubicBezTo>
                <a:cubicBezTo>
                  <a:pt x="866" y="794"/>
                  <a:pt x="874" y="787"/>
                  <a:pt x="883" y="787"/>
                </a:cubicBezTo>
                <a:lnTo>
                  <a:pt x="1057" y="787"/>
                </a:lnTo>
                <a:cubicBezTo>
                  <a:pt x="1066" y="787"/>
                  <a:pt x="1074" y="794"/>
                  <a:pt x="1074" y="803"/>
                </a:cubicBezTo>
                <a:cubicBezTo>
                  <a:pt x="1074" y="812"/>
                  <a:pt x="1066" y="820"/>
                  <a:pt x="1057" y="820"/>
                </a:cubicBezTo>
                <a:lnTo>
                  <a:pt x="883" y="820"/>
                </a:lnTo>
                <a:moveTo>
                  <a:pt x="883" y="755"/>
                </a:moveTo>
                <a:cubicBezTo>
                  <a:pt x="874" y="755"/>
                  <a:pt x="866" y="748"/>
                  <a:pt x="866" y="739"/>
                </a:cubicBezTo>
                <a:cubicBezTo>
                  <a:pt x="866" y="730"/>
                  <a:pt x="874" y="722"/>
                  <a:pt x="883" y="722"/>
                </a:cubicBezTo>
                <a:lnTo>
                  <a:pt x="1057" y="722"/>
                </a:lnTo>
                <a:cubicBezTo>
                  <a:pt x="1066" y="722"/>
                  <a:pt x="1074" y="730"/>
                  <a:pt x="1074" y="739"/>
                </a:cubicBezTo>
                <a:cubicBezTo>
                  <a:pt x="1074" y="748"/>
                  <a:pt x="1066" y="755"/>
                  <a:pt x="1057" y="755"/>
                </a:cubicBezTo>
                <a:lnTo>
                  <a:pt x="883" y="755"/>
                </a:lnTo>
                <a:moveTo>
                  <a:pt x="486" y="639"/>
                </a:moveTo>
                <a:lnTo>
                  <a:pt x="646" y="639"/>
                </a:lnTo>
                <a:cubicBezTo>
                  <a:pt x="655" y="639"/>
                  <a:pt x="662" y="646"/>
                  <a:pt x="662" y="655"/>
                </a:cubicBezTo>
                <a:lnTo>
                  <a:pt x="662" y="739"/>
                </a:lnTo>
                <a:cubicBezTo>
                  <a:pt x="662" y="748"/>
                  <a:pt x="655" y="755"/>
                  <a:pt x="646" y="755"/>
                </a:cubicBezTo>
                <a:lnTo>
                  <a:pt x="486" y="755"/>
                </a:lnTo>
                <a:cubicBezTo>
                  <a:pt x="476" y="755"/>
                  <a:pt x="469" y="748"/>
                  <a:pt x="469" y="739"/>
                </a:cubicBezTo>
                <a:lnTo>
                  <a:pt x="469" y="655"/>
                </a:lnTo>
                <a:cubicBezTo>
                  <a:pt x="469" y="646"/>
                  <a:pt x="476" y="639"/>
                  <a:pt x="486" y="639"/>
                </a:cubicBezTo>
                <a:moveTo>
                  <a:pt x="629" y="672"/>
                </a:moveTo>
                <a:lnTo>
                  <a:pt x="502" y="672"/>
                </a:lnTo>
                <a:lnTo>
                  <a:pt x="502" y="722"/>
                </a:lnTo>
                <a:lnTo>
                  <a:pt x="629" y="722"/>
                </a:lnTo>
                <a:lnTo>
                  <a:pt x="629" y="672"/>
                </a:lnTo>
                <a:moveTo>
                  <a:pt x="486" y="787"/>
                </a:moveTo>
                <a:lnTo>
                  <a:pt x="646" y="787"/>
                </a:lnTo>
                <a:cubicBezTo>
                  <a:pt x="655" y="787"/>
                  <a:pt x="662" y="794"/>
                  <a:pt x="662" y="803"/>
                </a:cubicBezTo>
                <a:lnTo>
                  <a:pt x="662" y="887"/>
                </a:lnTo>
                <a:cubicBezTo>
                  <a:pt x="662" y="896"/>
                  <a:pt x="655" y="903"/>
                  <a:pt x="646" y="903"/>
                </a:cubicBezTo>
                <a:lnTo>
                  <a:pt x="486" y="903"/>
                </a:lnTo>
                <a:cubicBezTo>
                  <a:pt x="476" y="903"/>
                  <a:pt x="469" y="896"/>
                  <a:pt x="469" y="887"/>
                </a:cubicBezTo>
                <a:lnTo>
                  <a:pt x="469" y="803"/>
                </a:lnTo>
                <a:cubicBezTo>
                  <a:pt x="469" y="794"/>
                  <a:pt x="476" y="787"/>
                  <a:pt x="486" y="787"/>
                </a:cubicBezTo>
                <a:moveTo>
                  <a:pt x="629" y="820"/>
                </a:moveTo>
                <a:lnTo>
                  <a:pt x="502" y="820"/>
                </a:lnTo>
                <a:lnTo>
                  <a:pt x="502" y="870"/>
                </a:lnTo>
                <a:lnTo>
                  <a:pt x="629" y="870"/>
                </a:lnTo>
                <a:lnTo>
                  <a:pt x="629" y="820"/>
                </a:lnTo>
                <a:moveTo>
                  <a:pt x="112" y="667"/>
                </a:moveTo>
                <a:lnTo>
                  <a:pt x="161" y="741"/>
                </a:lnTo>
                <a:lnTo>
                  <a:pt x="210" y="667"/>
                </a:lnTo>
                <a:lnTo>
                  <a:pt x="112" y="667"/>
                </a:lnTo>
                <a:moveTo>
                  <a:pt x="224" y="706"/>
                </a:moveTo>
                <a:lnTo>
                  <a:pt x="181" y="771"/>
                </a:lnTo>
                <a:lnTo>
                  <a:pt x="224" y="836"/>
                </a:lnTo>
                <a:lnTo>
                  <a:pt x="224" y="706"/>
                </a:lnTo>
                <a:moveTo>
                  <a:pt x="210" y="874"/>
                </a:moveTo>
                <a:lnTo>
                  <a:pt x="161" y="801"/>
                </a:lnTo>
                <a:lnTo>
                  <a:pt x="112" y="874"/>
                </a:lnTo>
                <a:lnTo>
                  <a:pt x="210" y="874"/>
                </a:lnTo>
                <a:moveTo>
                  <a:pt x="98" y="836"/>
                </a:moveTo>
                <a:lnTo>
                  <a:pt x="141" y="771"/>
                </a:lnTo>
                <a:lnTo>
                  <a:pt x="98" y="706"/>
                </a:lnTo>
                <a:lnTo>
                  <a:pt x="98" y="836"/>
                </a:lnTo>
                <a:moveTo>
                  <a:pt x="681" y="190"/>
                </a:moveTo>
                <a:lnTo>
                  <a:pt x="841" y="190"/>
                </a:lnTo>
                <a:cubicBezTo>
                  <a:pt x="850" y="190"/>
                  <a:pt x="858" y="198"/>
                  <a:pt x="858" y="207"/>
                </a:cubicBezTo>
                <a:lnTo>
                  <a:pt x="858" y="321"/>
                </a:lnTo>
                <a:cubicBezTo>
                  <a:pt x="858" y="330"/>
                  <a:pt x="850" y="337"/>
                  <a:pt x="841" y="337"/>
                </a:cubicBezTo>
                <a:lnTo>
                  <a:pt x="681" y="337"/>
                </a:lnTo>
                <a:cubicBezTo>
                  <a:pt x="672" y="337"/>
                  <a:pt x="665" y="330"/>
                  <a:pt x="665" y="321"/>
                </a:cubicBezTo>
                <a:lnTo>
                  <a:pt x="665" y="207"/>
                </a:lnTo>
                <a:cubicBezTo>
                  <a:pt x="665" y="198"/>
                  <a:pt x="672" y="190"/>
                  <a:pt x="681" y="190"/>
                </a:cubicBezTo>
                <a:moveTo>
                  <a:pt x="825" y="223"/>
                </a:moveTo>
                <a:lnTo>
                  <a:pt x="698" y="223"/>
                </a:lnTo>
                <a:lnTo>
                  <a:pt x="698" y="304"/>
                </a:lnTo>
                <a:lnTo>
                  <a:pt x="825" y="304"/>
                </a:lnTo>
                <a:lnTo>
                  <a:pt x="825" y="223"/>
                </a:lnTo>
                <a:moveTo>
                  <a:pt x="81" y="634"/>
                </a:moveTo>
                <a:lnTo>
                  <a:pt x="241" y="634"/>
                </a:lnTo>
                <a:cubicBezTo>
                  <a:pt x="250" y="634"/>
                  <a:pt x="258" y="642"/>
                  <a:pt x="258" y="651"/>
                </a:cubicBezTo>
                <a:lnTo>
                  <a:pt x="258" y="891"/>
                </a:lnTo>
                <a:cubicBezTo>
                  <a:pt x="258" y="900"/>
                  <a:pt x="250" y="908"/>
                  <a:pt x="241" y="908"/>
                </a:cubicBezTo>
                <a:lnTo>
                  <a:pt x="81" y="908"/>
                </a:lnTo>
                <a:cubicBezTo>
                  <a:pt x="72" y="908"/>
                  <a:pt x="64" y="900"/>
                  <a:pt x="64" y="891"/>
                </a:cubicBezTo>
                <a:lnTo>
                  <a:pt x="64" y="651"/>
                </a:lnTo>
                <a:cubicBezTo>
                  <a:pt x="64" y="642"/>
                  <a:pt x="72" y="634"/>
                  <a:pt x="81" y="6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8" name="Google Shape;818;p46"/>
          <p:cNvSpPr/>
          <p:nvPr/>
        </p:nvSpPr>
        <p:spPr>
          <a:xfrm>
            <a:off x="6419836" y="2670327"/>
            <a:ext cx="267480" cy="407160"/>
          </a:xfrm>
          <a:custGeom>
            <a:rect b="b" l="l" r="r" t="t"/>
            <a:pathLst>
              <a:path extrusionOk="0" h="1131" w="743">
                <a:moveTo>
                  <a:pt x="156" y="1097"/>
                </a:moveTo>
                <a:lnTo>
                  <a:pt x="586" y="1097"/>
                </a:lnTo>
                <a:cubicBezTo>
                  <a:pt x="600" y="1097"/>
                  <a:pt x="613" y="1092"/>
                  <a:pt x="622" y="1082"/>
                </a:cubicBezTo>
                <a:cubicBezTo>
                  <a:pt x="632" y="1073"/>
                  <a:pt x="637" y="1060"/>
                  <a:pt x="637" y="1046"/>
                </a:cubicBezTo>
                <a:lnTo>
                  <a:pt x="637" y="887"/>
                </a:lnTo>
                <a:lnTo>
                  <a:pt x="105" y="887"/>
                </a:lnTo>
                <a:lnTo>
                  <a:pt x="105" y="1046"/>
                </a:lnTo>
                <a:cubicBezTo>
                  <a:pt x="105" y="1060"/>
                  <a:pt x="111" y="1073"/>
                  <a:pt x="120" y="1082"/>
                </a:cubicBezTo>
                <a:cubicBezTo>
                  <a:pt x="129" y="1092"/>
                  <a:pt x="142" y="1097"/>
                  <a:pt x="156" y="1097"/>
                </a:cubicBezTo>
                <a:moveTo>
                  <a:pt x="291" y="647"/>
                </a:moveTo>
                <a:cubicBezTo>
                  <a:pt x="290" y="656"/>
                  <a:pt x="282" y="663"/>
                  <a:pt x="273" y="662"/>
                </a:cubicBezTo>
                <a:cubicBezTo>
                  <a:pt x="264" y="661"/>
                  <a:pt x="258" y="653"/>
                  <a:pt x="259" y="644"/>
                </a:cubicBezTo>
                <a:lnTo>
                  <a:pt x="264" y="589"/>
                </a:lnTo>
                <a:cubicBezTo>
                  <a:pt x="265" y="581"/>
                  <a:pt x="273" y="575"/>
                  <a:pt x="281" y="575"/>
                </a:cubicBezTo>
                <a:lnTo>
                  <a:pt x="317" y="575"/>
                </a:lnTo>
                <a:lnTo>
                  <a:pt x="317" y="552"/>
                </a:lnTo>
                <a:cubicBezTo>
                  <a:pt x="317" y="536"/>
                  <a:pt x="324" y="523"/>
                  <a:pt x="333" y="513"/>
                </a:cubicBezTo>
                <a:cubicBezTo>
                  <a:pt x="343" y="503"/>
                  <a:pt x="356" y="497"/>
                  <a:pt x="371" y="497"/>
                </a:cubicBezTo>
                <a:cubicBezTo>
                  <a:pt x="386" y="497"/>
                  <a:pt x="400" y="503"/>
                  <a:pt x="410" y="513"/>
                </a:cubicBezTo>
                <a:cubicBezTo>
                  <a:pt x="420" y="523"/>
                  <a:pt x="426" y="536"/>
                  <a:pt x="426" y="552"/>
                </a:cubicBezTo>
                <a:lnTo>
                  <a:pt x="426" y="575"/>
                </a:lnTo>
                <a:lnTo>
                  <a:pt x="462" y="575"/>
                </a:lnTo>
                <a:cubicBezTo>
                  <a:pt x="470" y="575"/>
                  <a:pt x="478" y="582"/>
                  <a:pt x="478" y="591"/>
                </a:cubicBezTo>
                <a:lnTo>
                  <a:pt x="496" y="760"/>
                </a:lnTo>
                <a:cubicBezTo>
                  <a:pt x="498" y="775"/>
                  <a:pt x="492" y="789"/>
                  <a:pt x="482" y="799"/>
                </a:cubicBezTo>
                <a:cubicBezTo>
                  <a:pt x="472" y="809"/>
                  <a:pt x="457" y="815"/>
                  <a:pt x="443" y="815"/>
                </a:cubicBezTo>
                <a:lnTo>
                  <a:pt x="299" y="815"/>
                </a:lnTo>
                <a:cubicBezTo>
                  <a:pt x="285" y="815"/>
                  <a:pt x="271" y="809"/>
                  <a:pt x="261" y="799"/>
                </a:cubicBezTo>
                <a:cubicBezTo>
                  <a:pt x="250" y="789"/>
                  <a:pt x="244" y="775"/>
                  <a:pt x="246" y="760"/>
                </a:cubicBezTo>
                <a:lnTo>
                  <a:pt x="251" y="718"/>
                </a:lnTo>
                <a:cubicBezTo>
                  <a:pt x="252" y="709"/>
                  <a:pt x="260" y="703"/>
                  <a:pt x="269" y="704"/>
                </a:cubicBezTo>
                <a:cubicBezTo>
                  <a:pt x="278" y="705"/>
                  <a:pt x="284" y="713"/>
                  <a:pt x="283" y="722"/>
                </a:cubicBezTo>
                <a:lnTo>
                  <a:pt x="279" y="764"/>
                </a:lnTo>
                <a:cubicBezTo>
                  <a:pt x="278" y="774"/>
                  <a:pt x="290" y="782"/>
                  <a:pt x="299" y="782"/>
                </a:cubicBezTo>
                <a:lnTo>
                  <a:pt x="443" y="782"/>
                </a:lnTo>
                <a:cubicBezTo>
                  <a:pt x="453" y="782"/>
                  <a:pt x="464" y="774"/>
                  <a:pt x="463" y="764"/>
                </a:cubicBezTo>
                <a:lnTo>
                  <a:pt x="447" y="608"/>
                </a:lnTo>
                <a:lnTo>
                  <a:pt x="426" y="608"/>
                </a:lnTo>
                <a:lnTo>
                  <a:pt x="426" y="628"/>
                </a:lnTo>
                <a:cubicBezTo>
                  <a:pt x="426" y="637"/>
                  <a:pt x="418" y="644"/>
                  <a:pt x="409" y="644"/>
                </a:cubicBezTo>
                <a:cubicBezTo>
                  <a:pt x="400" y="644"/>
                  <a:pt x="393" y="637"/>
                  <a:pt x="393" y="628"/>
                </a:cubicBezTo>
                <a:lnTo>
                  <a:pt x="393" y="608"/>
                </a:lnTo>
                <a:lnTo>
                  <a:pt x="350" y="608"/>
                </a:lnTo>
                <a:lnTo>
                  <a:pt x="350" y="628"/>
                </a:lnTo>
                <a:cubicBezTo>
                  <a:pt x="350" y="637"/>
                  <a:pt x="342" y="644"/>
                  <a:pt x="333" y="644"/>
                </a:cubicBezTo>
                <a:cubicBezTo>
                  <a:pt x="324" y="644"/>
                  <a:pt x="317" y="637"/>
                  <a:pt x="317" y="628"/>
                </a:cubicBezTo>
                <a:lnTo>
                  <a:pt x="317" y="608"/>
                </a:lnTo>
                <a:lnTo>
                  <a:pt x="296" y="608"/>
                </a:lnTo>
                <a:lnTo>
                  <a:pt x="291" y="647"/>
                </a:lnTo>
                <a:moveTo>
                  <a:pt x="350" y="575"/>
                </a:moveTo>
                <a:lnTo>
                  <a:pt x="393" y="575"/>
                </a:lnTo>
                <a:lnTo>
                  <a:pt x="393" y="552"/>
                </a:lnTo>
                <a:cubicBezTo>
                  <a:pt x="393" y="546"/>
                  <a:pt x="390" y="540"/>
                  <a:pt x="386" y="536"/>
                </a:cubicBezTo>
                <a:cubicBezTo>
                  <a:pt x="382" y="532"/>
                  <a:pt x="377" y="530"/>
                  <a:pt x="371" y="530"/>
                </a:cubicBezTo>
                <a:cubicBezTo>
                  <a:pt x="365" y="530"/>
                  <a:pt x="360" y="532"/>
                  <a:pt x="356" y="536"/>
                </a:cubicBezTo>
                <a:cubicBezTo>
                  <a:pt x="352" y="540"/>
                  <a:pt x="350" y="546"/>
                  <a:pt x="350" y="552"/>
                </a:cubicBezTo>
                <a:lnTo>
                  <a:pt x="350" y="575"/>
                </a:lnTo>
                <a:moveTo>
                  <a:pt x="409" y="195"/>
                </a:moveTo>
                <a:cubicBezTo>
                  <a:pt x="400" y="195"/>
                  <a:pt x="392" y="188"/>
                  <a:pt x="392" y="179"/>
                </a:cubicBezTo>
                <a:cubicBezTo>
                  <a:pt x="392" y="170"/>
                  <a:pt x="400" y="162"/>
                  <a:pt x="409" y="162"/>
                </a:cubicBezTo>
                <a:lnTo>
                  <a:pt x="637" y="162"/>
                </a:lnTo>
                <a:lnTo>
                  <a:pt x="637" y="84"/>
                </a:lnTo>
                <a:cubicBezTo>
                  <a:pt x="637" y="70"/>
                  <a:pt x="632" y="57"/>
                  <a:pt x="622" y="48"/>
                </a:cubicBezTo>
                <a:cubicBezTo>
                  <a:pt x="613" y="39"/>
                  <a:pt x="600" y="33"/>
                  <a:pt x="586" y="33"/>
                </a:cubicBezTo>
                <a:lnTo>
                  <a:pt x="156" y="33"/>
                </a:lnTo>
                <a:cubicBezTo>
                  <a:pt x="142" y="33"/>
                  <a:pt x="129" y="39"/>
                  <a:pt x="120" y="48"/>
                </a:cubicBezTo>
                <a:cubicBezTo>
                  <a:pt x="111" y="57"/>
                  <a:pt x="105" y="70"/>
                  <a:pt x="105" y="84"/>
                </a:cubicBezTo>
                <a:lnTo>
                  <a:pt x="105" y="162"/>
                </a:lnTo>
                <a:lnTo>
                  <a:pt x="334" y="162"/>
                </a:lnTo>
                <a:cubicBezTo>
                  <a:pt x="343" y="162"/>
                  <a:pt x="350" y="170"/>
                  <a:pt x="350" y="179"/>
                </a:cubicBezTo>
                <a:cubicBezTo>
                  <a:pt x="350" y="188"/>
                  <a:pt x="343" y="195"/>
                  <a:pt x="334" y="195"/>
                </a:cubicBezTo>
                <a:lnTo>
                  <a:pt x="88" y="195"/>
                </a:lnTo>
                <a:cubicBezTo>
                  <a:pt x="81" y="195"/>
                  <a:pt x="76" y="197"/>
                  <a:pt x="73" y="204"/>
                </a:cubicBezTo>
                <a:lnTo>
                  <a:pt x="42" y="273"/>
                </a:lnTo>
                <a:lnTo>
                  <a:pt x="700" y="273"/>
                </a:lnTo>
                <a:lnTo>
                  <a:pt x="669" y="204"/>
                </a:lnTo>
                <a:cubicBezTo>
                  <a:pt x="666" y="197"/>
                  <a:pt x="661" y="195"/>
                  <a:pt x="654" y="195"/>
                </a:cubicBezTo>
                <a:lnTo>
                  <a:pt x="409" y="195"/>
                </a:lnTo>
                <a:moveTo>
                  <a:pt x="671" y="165"/>
                </a:moveTo>
                <a:cubicBezTo>
                  <a:pt x="684" y="169"/>
                  <a:pt x="693" y="178"/>
                  <a:pt x="699" y="190"/>
                </a:cubicBezTo>
                <a:lnTo>
                  <a:pt x="741" y="282"/>
                </a:lnTo>
                <a:cubicBezTo>
                  <a:pt x="742" y="284"/>
                  <a:pt x="743" y="287"/>
                  <a:pt x="743" y="290"/>
                </a:cubicBezTo>
                <a:lnTo>
                  <a:pt x="743" y="364"/>
                </a:lnTo>
                <a:cubicBezTo>
                  <a:pt x="743" y="388"/>
                  <a:pt x="733" y="410"/>
                  <a:pt x="717" y="426"/>
                </a:cubicBezTo>
                <a:cubicBezTo>
                  <a:pt x="705" y="438"/>
                  <a:pt x="689" y="446"/>
                  <a:pt x="671" y="450"/>
                </a:cubicBezTo>
                <a:lnTo>
                  <a:pt x="671" y="615"/>
                </a:lnTo>
                <a:cubicBezTo>
                  <a:pt x="671" y="624"/>
                  <a:pt x="665" y="631"/>
                  <a:pt x="655" y="631"/>
                </a:cubicBezTo>
                <a:cubicBezTo>
                  <a:pt x="646" y="631"/>
                  <a:pt x="638" y="624"/>
                  <a:pt x="638" y="615"/>
                </a:cubicBezTo>
                <a:lnTo>
                  <a:pt x="638" y="450"/>
                </a:lnTo>
                <a:cubicBezTo>
                  <a:pt x="617" y="446"/>
                  <a:pt x="597" y="433"/>
                  <a:pt x="584" y="415"/>
                </a:cubicBezTo>
                <a:cubicBezTo>
                  <a:pt x="568" y="438"/>
                  <a:pt x="541" y="451"/>
                  <a:pt x="513" y="451"/>
                </a:cubicBezTo>
                <a:cubicBezTo>
                  <a:pt x="485" y="451"/>
                  <a:pt x="459" y="438"/>
                  <a:pt x="442" y="415"/>
                </a:cubicBezTo>
                <a:cubicBezTo>
                  <a:pt x="426" y="438"/>
                  <a:pt x="399" y="451"/>
                  <a:pt x="371" y="451"/>
                </a:cubicBezTo>
                <a:cubicBezTo>
                  <a:pt x="343" y="451"/>
                  <a:pt x="317" y="438"/>
                  <a:pt x="300" y="415"/>
                </a:cubicBezTo>
                <a:cubicBezTo>
                  <a:pt x="284" y="438"/>
                  <a:pt x="257" y="451"/>
                  <a:pt x="229" y="451"/>
                </a:cubicBezTo>
                <a:cubicBezTo>
                  <a:pt x="201" y="451"/>
                  <a:pt x="175" y="438"/>
                  <a:pt x="158" y="415"/>
                </a:cubicBezTo>
                <a:cubicBezTo>
                  <a:pt x="146" y="432"/>
                  <a:pt x="127" y="445"/>
                  <a:pt x="106" y="449"/>
                </a:cubicBezTo>
                <a:lnTo>
                  <a:pt x="105" y="854"/>
                </a:lnTo>
                <a:lnTo>
                  <a:pt x="638" y="854"/>
                </a:lnTo>
                <a:lnTo>
                  <a:pt x="638" y="690"/>
                </a:lnTo>
                <a:cubicBezTo>
                  <a:pt x="638" y="681"/>
                  <a:pt x="645" y="673"/>
                  <a:pt x="654" y="673"/>
                </a:cubicBezTo>
                <a:cubicBezTo>
                  <a:pt x="663" y="673"/>
                  <a:pt x="671" y="681"/>
                  <a:pt x="671" y="690"/>
                </a:cubicBezTo>
                <a:cubicBezTo>
                  <a:pt x="671" y="809"/>
                  <a:pt x="671" y="927"/>
                  <a:pt x="671" y="1046"/>
                </a:cubicBezTo>
                <a:cubicBezTo>
                  <a:pt x="671" y="1069"/>
                  <a:pt x="661" y="1091"/>
                  <a:pt x="646" y="1106"/>
                </a:cubicBezTo>
                <a:cubicBezTo>
                  <a:pt x="631" y="1121"/>
                  <a:pt x="609" y="1131"/>
                  <a:pt x="586" y="1131"/>
                </a:cubicBezTo>
                <a:lnTo>
                  <a:pt x="156" y="1131"/>
                </a:lnTo>
                <a:cubicBezTo>
                  <a:pt x="133" y="1131"/>
                  <a:pt x="113" y="1121"/>
                  <a:pt x="97" y="1106"/>
                </a:cubicBezTo>
                <a:cubicBezTo>
                  <a:pt x="82" y="1091"/>
                  <a:pt x="72" y="1069"/>
                  <a:pt x="72" y="1046"/>
                </a:cubicBezTo>
                <a:cubicBezTo>
                  <a:pt x="72" y="848"/>
                  <a:pt x="72" y="649"/>
                  <a:pt x="73" y="450"/>
                </a:cubicBezTo>
                <a:cubicBezTo>
                  <a:pt x="55" y="447"/>
                  <a:pt x="38" y="438"/>
                  <a:pt x="26" y="426"/>
                </a:cubicBezTo>
                <a:cubicBezTo>
                  <a:pt x="10" y="410"/>
                  <a:pt x="0" y="388"/>
                  <a:pt x="0" y="364"/>
                </a:cubicBezTo>
                <a:lnTo>
                  <a:pt x="0" y="290"/>
                </a:lnTo>
                <a:cubicBezTo>
                  <a:pt x="0" y="287"/>
                  <a:pt x="0" y="284"/>
                  <a:pt x="2" y="282"/>
                </a:cubicBezTo>
                <a:lnTo>
                  <a:pt x="43" y="190"/>
                </a:lnTo>
                <a:cubicBezTo>
                  <a:pt x="49" y="178"/>
                  <a:pt x="59" y="169"/>
                  <a:pt x="72" y="165"/>
                </a:cubicBezTo>
                <a:lnTo>
                  <a:pt x="72" y="84"/>
                </a:lnTo>
                <a:cubicBezTo>
                  <a:pt x="72" y="61"/>
                  <a:pt x="81" y="40"/>
                  <a:pt x="97" y="24"/>
                </a:cubicBezTo>
                <a:cubicBezTo>
                  <a:pt x="112" y="9"/>
                  <a:pt x="133" y="0"/>
                  <a:pt x="156" y="0"/>
                </a:cubicBezTo>
                <a:lnTo>
                  <a:pt x="586" y="0"/>
                </a:lnTo>
                <a:cubicBezTo>
                  <a:pt x="609" y="0"/>
                  <a:pt x="631" y="9"/>
                  <a:pt x="646" y="24"/>
                </a:cubicBezTo>
                <a:cubicBezTo>
                  <a:pt x="661" y="40"/>
                  <a:pt x="671" y="61"/>
                  <a:pt x="671" y="84"/>
                </a:cubicBezTo>
                <a:lnTo>
                  <a:pt x="671" y="165"/>
                </a:lnTo>
                <a:moveTo>
                  <a:pt x="709" y="364"/>
                </a:moveTo>
                <a:lnTo>
                  <a:pt x="709" y="306"/>
                </a:lnTo>
                <a:lnTo>
                  <a:pt x="601" y="306"/>
                </a:lnTo>
                <a:lnTo>
                  <a:pt x="601" y="364"/>
                </a:lnTo>
                <a:cubicBezTo>
                  <a:pt x="601" y="379"/>
                  <a:pt x="607" y="392"/>
                  <a:pt x="617" y="402"/>
                </a:cubicBezTo>
                <a:cubicBezTo>
                  <a:pt x="627" y="412"/>
                  <a:pt x="640" y="418"/>
                  <a:pt x="655" y="418"/>
                </a:cubicBezTo>
                <a:cubicBezTo>
                  <a:pt x="670" y="418"/>
                  <a:pt x="684" y="412"/>
                  <a:pt x="693" y="402"/>
                </a:cubicBezTo>
                <a:cubicBezTo>
                  <a:pt x="703" y="392"/>
                  <a:pt x="709" y="379"/>
                  <a:pt x="709" y="364"/>
                </a:cubicBezTo>
                <a:moveTo>
                  <a:pt x="567" y="364"/>
                </a:moveTo>
                <a:lnTo>
                  <a:pt x="567" y="306"/>
                </a:lnTo>
                <a:lnTo>
                  <a:pt x="459" y="306"/>
                </a:lnTo>
                <a:lnTo>
                  <a:pt x="459" y="364"/>
                </a:lnTo>
                <a:cubicBezTo>
                  <a:pt x="459" y="379"/>
                  <a:pt x="465" y="392"/>
                  <a:pt x="475" y="402"/>
                </a:cubicBezTo>
                <a:cubicBezTo>
                  <a:pt x="485" y="412"/>
                  <a:pt x="498" y="418"/>
                  <a:pt x="513" y="418"/>
                </a:cubicBezTo>
                <a:cubicBezTo>
                  <a:pt x="528" y="418"/>
                  <a:pt x="542" y="412"/>
                  <a:pt x="552" y="402"/>
                </a:cubicBezTo>
                <a:cubicBezTo>
                  <a:pt x="561" y="392"/>
                  <a:pt x="567" y="379"/>
                  <a:pt x="567" y="364"/>
                </a:cubicBezTo>
                <a:moveTo>
                  <a:pt x="426" y="364"/>
                </a:moveTo>
                <a:lnTo>
                  <a:pt x="426" y="306"/>
                </a:lnTo>
                <a:lnTo>
                  <a:pt x="317" y="306"/>
                </a:lnTo>
                <a:lnTo>
                  <a:pt x="317" y="364"/>
                </a:lnTo>
                <a:cubicBezTo>
                  <a:pt x="317" y="379"/>
                  <a:pt x="323" y="392"/>
                  <a:pt x="333" y="402"/>
                </a:cubicBezTo>
                <a:cubicBezTo>
                  <a:pt x="343" y="412"/>
                  <a:pt x="356" y="418"/>
                  <a:pt x="371" y="418"/>
                </a:cubicBezTo>
                <a:cubicBezTo>
                  <a:pt x="386" y="418"/>
                  <a:pt x="400" y="412"/>
                  <a:pt x="410" y="402"/>
                </a:cubicBezTo>
                <a:cubicBezTo>
                  <a:pt x="419" y="392"/>
                  <a:pt x="426" y="379"/>
                  <a:pt x="426" y="364"/>
                </a:cubicBezTo>
                <a:moveTo>
                  <a:pt x="284" y="364"/>
                </a:moveTo>
                <a:lnTo>
                  <a:pt x="284" y="306"/>
                </a:lnTo>
                <a:lnTo>
                  <a:pt x="175" y="306"/>
                </a:lnTo>
                <a:lnTo>
                  <a:pt x="175" y="364"/>
                </a:lnTo>
                <a:cubicBezTo>
                  <a:pt x="175" y="379"/>
                  <a:pt x="181" y="392"/>
                  <a:pt x="191" y="402"/>
                </a:cubicBezTo>
                <a:cubicBezTo>
                  <a:pt x="201" y="412"/>
                  <a:pt x="214" y="418"/>
                  <a:pt x="229" y="418"/>
                </a:cubicBezTo>
                <a:cubicBezTo>
                  <a:pt x="244" y="418"/>
                  <a:pt x="258" y="412"/>
                  <a:pt x="268" y="402"/>
                </a:cubicBezTo>
                <a:cubicBezTo>
                  <a:pt x="278" y="392"/>
                  <a:pt x="284" y="379"/>
                  <a:pt x="284" y="364"/>
                </a:cubicBezTo>
                <a:moveTo>
                  <a:pt x="142" y="364"/>
                </a:moveTo>
                <a:lnTo>
                  <a:pt x="142" y="306"/>
                </a:lnTo>
                <a:lnTo>
                  <a:pt x="33" y="306"/>
                </a:lnTo>
                <a:lnTo>
                  <a:pt x="33" y="364"/>
                </a:lnTo>
                <a:cubicBezTo>
                  <a:pt x="33" y="379"/>
                  <a:pt x="39" y="392"/>
                  <a:pt x="49" y="402"/>
                </a:cubicBezTo>
                <a:cubicBezTo>
                  <a:pt x="59" y="412"/>
                  <a:pt x="72" y="418"/>
                  <a:pt x="87" y="418"/>
                </a:cubicBezTo>
                <a:cubicBezTo>
                  <a:pt x="102" y="418"/>
                  <a:pt x="116" y="412"/>
                  <a:pt x="126" y="402"/>
                </a:cubicBezTo>
                <a:cubicBezTo>
                  <a:pt x="136" y="392"/>
                  <a:pt x="142" y="379"/>
                  <a:pt x="142" y="364"/>
                </a:cubicBezTo>
                <a:moveTo>
                  <a:pt x="328" y="114"/>
                </a:moveTo>
                <a:cubicBezTo>
                  <a:pt x="319" y="114"/>
                  <a:pt x="311" y="106"/>
                  <a:pt x="311" y="97"/>
                </a:cubicBezTo>
                <a:cubicBezTo>
                  <a:pt x="311" y="87"/>
                  <a:pt x="319" y="81"/>
                  <a:pt x="328" y="81"/>
                </a:cubicBezTo>
                <a:lnTo>
                  <a:pt x="415" y="81"/>
                </a:lnTo>
                <a:cubicBezTo>
                  <a:pt x="424" y="81"/>
                  <a:pt x="431" y="87"/>
                  <a:pt x="431" y="97"/>
                </a:cubicBezTo>
                <a:cubicBezTo>
                  <a:pt x="431" y="106"/>
                  <a:pt x="424" y="114"/>
                  <a:pt x="415" y="114"/>
                </a:cubicBezTo>
                <a:lnTo>
                  <a:pt x="328" y="114"/>
                </a:lnTo>
                <a:moveTo>
                  <a:pt x="371" y="935"/>
                </a:moveTo>
                <a:cubicBezTo>
                  <a:pt x="387" y="935"/>
                  <a:pt x="401" y="941"/>
                  <a:pt x="412" y="952"/>
                </a:cubicBezTo>
                <a:cubicBezTo>
                  <a:pt x="422" y="962"/>
                  <a:pt x="428" y="976"/>
                  <a:pt x="428" y="992"/>
                </a:cubicBezTo>
                <a:cubicBezTo>
                  <a:pt x="428" y="1008"/>
                  <a:pt x="422" y="1022"/>
                  <a:pt x="412" y="1033"/>
                </a:cubicBezTo>
                <a:cubicBezTo>
                  <a:pt x="401" y="1043"/>
                  <a:pt x="387" y="1049"/>
                  <a:pt x="371" y="1049"/>
                </a:cubicBezTo>
                <a:cubicBezTo>
                  <a:pt x="355" y="1049"/>
                  <a:pt x="341" y="1043"/>
                  <a:pt x="331" y="1033"/>
                </a:cubicBezTo>
                <a:cubicBezTo>
                  <a:pt x="320" y="1022"/>
                  <a:pt x="314" y="1008"/>
                  <a:pt x="314" y="992"/>
                </a:cubicBezTo>
                <a:cubicBezTo>
                  <a:pt x="314" y="976"/>
                  <a:pt x="320" y="962"/>
                  <a:pt x="331" y="952"/>
                </a:cubicBezTo>
                <a:cubicBezTo>
                  <a:pt x="341" y="941"/>
                  <a:pt x="355" y="935"/>
                  <a:pt x="371" y="935"/>
                </a:cubicBezTo>
                <a:moveTo>
                  <a:pt x="388" y="975"/>
                </a:moveTo>
                <a:cubicBezTo>
                  <a:pt x="384" y="971"/>
                  <a:pt x="378" y="968"/>
                  <a:pt x="371" y="968"/>
                </a:cubicBezTo>
                <a:cubicBezTo>
                  <a:pt x="365" y="968"/>
                  <a:pt x="358" y="971"/>
                  <a:pt x="354" y="975"/>
                </a:cubicBezTo>
                <a:cubicBezTo>
                  <a:pt x="350" y="979"/>
                  <a:pt x="347" y="985"/>
                  <a:pt x="347" y="992"/>
                </a:cubicBezTo>
                <a:cubicBezTo>
                  <a:pt x="347" y="999"/>
                  <a:pt x="350" y="1005"/>
                  <a:pt x="354" y="1009"/>
                </a:cubicBezTo>
                <a:cubicBezTo>
                  <a:pt x="358" y="1013"/>
                  <a:pt x="365" y="1016"/>
                  <a:pt x="371" y="1016"/>
                </a:cubicBezTo>
                <a:cubicBezTo>
                  <a:pt x="378" y="1016"/>
                  <a:pt x="384" y="1013"/>
                  <a:pt x="388" y="1009"/>
                </a:cubicBezTo>
                <a:cubicBezTo>
                  <a:pt x="393" y="1005"/>
                  <a:pt x="395" y="999"/>
                  <a:pt x="395" y="992"/>
                </a:cubicBezTo>
                <a:cubicBezTo>
                  <a:pt x="395" y="985"/>
                  <a:pt x="393" y="979"/>
                  <a:pt x="388" y="97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19" name="Google Shape;819;p46"/>
          <p:cNvSpPr/>
          <p:nvPr/>
        </p:nvSpPr>
        <p:spPr>
          <a:xfrm>
            <a:off x="5562190" y="2730987"/>
            <a:ext cx="407160" cy="285840"/>
          </a:xfrm>
          <a:custGeom>
            <a:rect b="b" l="l" r="r" t="t"/>
            <a:pathLst>
              <a:path extrusionOk="0" h="794" w="1131">
                <a:moveTo>
                  <a:pt x="882" y="33"/>
                </a:moveTo>
                <a:cubicBezTo>
                  <a:pt x="873" y="33"/>
                  <a:pt x="865" y="26"/>
                  <a:pt x="865" y="17"/>
                </a:cubicBezTo>
                <a:cubicBezTo>
                  <a:pt x="865" y="8"/>
                  <a:pt x="873" y="0"/>
                  <a:pt x="882" y="0"/>
                </a:cubicBezTo>
                <a:lnTo>
                  <a:pt x="946" y="0"/>
                </a:lnTo>
                <a:cubicBezTo>
                  <a:pt x="955" y="0"/>
                  <a:pt x="963" y="8"/>
                  <a:pt x="963" y="17"/>
                </a:cubicBezTo>
                <a:lnTo>
                  <a:pt x="963" y="107"/>
                </a:lnTo>
                <a:lnTo>
                  <a:pt x="1115" y="107"/>
                </a:lnTo>
                <a:cubicBezTo>
                  <a:pt x="1124" y="107"/>
                  <a:pt x="1131" y="115"/>
                  <a:pt x="1131" y="124"/>
                </a:cubicBezTo>
                <a:lnTo>
                  <a:pt x="1131" y="188"/>
                </a:lnTo>
                <a:cubicBezTo>
                  <a:pt x="1131" y="197"/>
                  <a:pt x="1124" y="205"/>
                  <a:pt x="1115" y="205"/>
                </a:cubicBezTo>
                <a:lnTo>
                  <a:pt x="963" y="205"/>
                </a:lnTo>
                <a:lnTo>
                  <a:pt x="963" y="268"/>
                </a:lnTo>
                <a:lnTo>
                  <a:pt x="1115" y="268"/>
                </a:lnTo>
                <a:cubicBezTo>
                  <a:pt x="1124" y="268"/>
                  <a:pt x="1131" y="275"/>
                  <a:pt x="1131" y="285"/>
                </a:cubicBezTo>
                <a:lnTo>
                  <a:pt x="1131" y="349"/>
                </a:lnTo>
                <a:cubicBezTo>
                  <a:pt x="1131" y="358"/>
                  <a:pt x="1124" y="365"/>
                  <a:pt x="1115" y="365"/>
                </a:cubicBezTo>
                <a:lnTo>
                  <a:pt x="963" y="365"/>
                </a:lnTo>
                <a:lnTo>
                  <a:pt x="963" y="429"/>
                </a:lnTo>
                <a:lnTo>
                  <a:pt x="1115" y="429"/>
                </a:lnTo>
                <a:cubicBezTo>
                  <a:pt x="1124" y="429"/>
                  <a:pt x="1131" y="436"/>
                  <a:pt x="1131" y="445"/>
                </a:cubicBezTo>
                <a:lnTo>
                  <a:pt x="1131" y="510"/>
                </a:lnTo>
                <a:cubicBezTo>
                  <a:pt x="1131" y="519"/>
                  <a:pt x="1124" y="526"/>
                  <a:pt x="1115" y="526"/>
                </a:cubicBezTo>
                <a:lnTo>
                  <a:pt x="963" y="526"/>
                </a:lnTo>
                <a:lnTo>
                  <a:pt x="963" y="590"/>
                </a:lnTo>
                <a:lnTo>
                  <a:pt x="1115" y="590"/>
                </a:lnTo>
                <a:cubicBezTo>
                  <a:pt x="1124" y="590"/>
                  <a:pt x="1131" y="597"/>
                  <a:pt x="1131" y="606"/>
                </a:cubicBezTo>
                <a:lnTo>
                  <a:pt x="1131" y="670"/>
                </a:lnTo>
                <a:cubicBezTo>
                  <a:pt x="1131" y="680"/>
                  <a:pt x="1124" y="687"/>
                  <a:pt x="1115" y="687"/>
                </a:cubicBezTo>
                <a:lnTo>
                  <a:pt x="963" y="687"/>
                </a:lnTo>
                <a:lnTo>
                  <a:pt x="963" y="777"/>
                </a:lnTo>
                <a:cubicBezTo>
                  <a:pt x="963" y="787"/>
                  <a:pt x="955" y="794"/>
                  <a:pt x="946" y="794"/>
                </a:cubicBezTo>
                <a:lnTo>
                  <a:pt x="325" y="794"/>
                </a:lnTo>
                <a:cubicBezTo>
                  <a:pt x="316" y="794"/>
                  <a:pt x="308" y="786"/>
                  <a:pt x="308" y="777"/>
                </a:cubicBezTo>
                <a:cubicBezTo>
                  <a:pt x="308" y="767"/>
                  <a:pt x="316" y="761"/>
                  <a:pt x="325" y="761"/>
                </a:cubicBezTo>
                <a:lnTo>
                  <a:pt x="930" y="761"/>
                </a:lnTo>
                <a:lnTo>
                  <a:pt x="930" y="33"/>
                </a:lnTo>
                <a:lnTo>
                  <a:pt x="882" y="33"/>
                </a:lnTo>
                <a:moveTo>
                  <a:pt x="756" y="477"/>
                </a:moveTo>
                <a:cubicBezTo>
                  <a:pt x="748" y="472"/>
                  <a:pt x="740" y="469"/>
                  <a:pt x="730" y="469"/>
                </a:cubicBezTo>
                <a:cubicBezTo>
                  <a:pt x="725" y="469"/>
                  <a:pt x="721" y="470"/>
                  <a:pt x="716" y="472"/>
                </a:cubicBezTo>
                <a:cubicBezTo>
                  <a:pt x="707" y="474"/>
                  <a:pt x="698" y="470"/>
                  <a:pt x="695" y="461"/>
                </a:cubicBezTo>
                <a:cubicBezTo>
                  <a:pt x="692" y="452"/>
                  <a:pt x="697" y="443"/>
                  <a:pt x="706" y="440"/>
                </a:cubicBezTo>
                <a:cubicBezTo>
                  <a:pt x="713" y="438"/>
                  <a:pt x="722" y="436"/>
                  <a:pt x="730" y="436"/>
                </a:cubicBezTo>
                <a:cubicBezTo>
                  <a:pt x="746" y="436"/>
                  <a:pt x="762" y="441"/>
                  <a:pt x="774" y="450"/>
                </a:cubicBezTo>
                <a:cubicBezTo>
                  <a:pt x="781" y="454"/>
                  <a:pt x="786" y="459"/>
                  <a:pt x="791" y="465"/>
                </a:cubicBezTo>
                <a:cubicBezTo>
                  <a:pt x="803" y="460"/>
                  <a:pt x="814" y="453"/>
                  <a:pt x="821" y="443"/>
                </a:cubicBezTo>
                <a:cubicBezTo>
                  <a:pt x="831" y="430"/>
                  <a:pt x="837" y="414"/>
                  <a:pt x="837" y="397"/>
                </a:cubicBezTo>
                <a:cubicBezTo>
                  <a:pt x="837" y="380"/>
                  <a:pt x="831" y="364"/>
                  <a:pt x="821" y="352"/>
                </a:cubicBezTo>
                <a:cubicBezTo>
                  <a:pt x="811" y="339"/>
                  <a:pt x="797" y="330"/>
                  <a:pt x="781" y="326"/>
                </a:cubicBezTo>
                <a:cubicBezTo>
                  <a:pt x="772" y="324"/>
                  <a:pt x="766" y="315"/>
                  <a:pt x="768" y="306"/>
                </a:cubicBezTo>
                <a:cubicBezTo>
                  <a:pt x="769" y="304"/>
                  <a:pt x="770" y="302"/>
                  <a:pt x="771" y="301"/>
                </a:cubicBezTo>
                <a:cubicBezTo>
                  <a:pt x="774" y="294"/>
                  <a:pt x="776" y="287"/>
                  <a:pt x="776" y="279"/>
                </a:cubicBezTo>
                <a:cubicBezTo>
                  <a:pt x="776" y="266"/>
                  <a:pt x="771" y="255"/>
                  <a:pt x="763" y="246"/>
                </a:cubicBezTo>
                <a:cubicBezTo>
                  <a:pt x="754" y="238"/>
                  <a:pt x="743" y="233"/>
                  <a:pt x="730" y="233"/>
                </a:cubicBezTo>
                <a:cubicBezTo>
                  <a:pt x="722" y="233"/>
                  <a:pt x="715" y="235"/>
                  <a:pt x="709" y="238"/>
                </a:cubicBezTo>
                <a:cubicBezTo>
                  <a:pt x="699" y="244"/>
                  <a:pt x="691" y="253"/>
                  <a:pt x="687" y="263"/>
                </a:cubicBezTo>
                <a:cubicBezTo>
                  <a:pt x="685" y="268"/>
                  <a:pt x="684" y="273"/>
                  <a:pt x="684" y="279"/>
                </a:cubicBezTo>
                <a:cubicBezTo>
                  <a:pt x="684" y="288"/>
                  <a:pt x="687" y="297"/>
                  <a:pt x="692" y="304"/>
                </a:cubicBezTo>
                <a:cubicBezTo>
                  <a:pt x="697" y="311"/>
                  <a:pt x="704" y="317"/>
                  <a:pt x="712" y="321"/>
                </a:cubicBezTo>
                <a:cubicBezTo>
                  <a:pt x="720" y="325"/>
                  <a:pt x="724" y="334"/>
                  <a:pt x="720" y="343"/>
                </a:cubicBezTo>
                <a:cubicBezTo>
                  <a:pt x="717" y="351"/>
                  <a:pt x="707" y="355"/>
                  <a:pt x="699" y="351"/>
                </a:cubicBezTo>
                <a:cubicBezTo>
                  <a:pt x="684" y="345"/>
                  <a:pt x="672" y="335"/>
                  <a:pt x="664" y="322"/>
                </a:cubicBezTo>
                <a:cubicBezTo>
                  <a:pt x="656" y="310"/>
                  <a:pt x="651" y="295"/>
                  <a:pt x="651" y="279"/>
                </a:cubicBezTo>
                <a:cubicBezTo>
                  <a:pt x="651" y="269"/>
                  <a:pt x="653" y="260"/>
                  <a:pt x="656" y="252"/>
                </a:cubicBezTo>
                <a:cubicBezTo>
                  <a:pt x="657" y="248"/>
                  <a:pt x="659" y="244"/>
                  <a:pt x="662" y="240"/>
                </a:cubicBezTo>
                <a:lnTo>
                  <a:pt x="662" y="227"/>
                </a:lnTo>
                <a:cubicBezTo>
                  <a:pt x="662" y="216"/>
                  <a:pt x="657" y="206"/>
                  <a:pt x="650" y="199"/>
                </a:cubicBezTo>
                <a:cubicBezTo>
                  <a:pt x="643" y="192"/>
                  <a:pt x="633" y="187"/>
                  <a:pt x="622" y="187"/>
                </a:cubicBezTo>
                <a:cubicBezTo>
                  <a:pt x="611" y="187"/>
                  <a:pt x="601" y="192"/>
                  <a:pt x="594" y="199"/>
                </a:cubicBezTo>
                <a:cubicBezTo>
                  <a:pt x="587" y="206"/>
                  <a:pt x="582" y="216"/>
                  <a:pt x="582" y="227"/>
                </a:cubicBezTo>
                <a:lnTo>
                  <a:pt x="582" y="393"/>
                </a:lnTo>
                <a:cubicBezTo>
                  <a:pt x="582" y="404"/>
                  <a:pt x="587" y="414"/>
                  <a:pt x="594" y="421"/>
                </a:cubicBezTo>
                <a:cubicBezTo>
                  <a:pt x="601" y="428"/>
                  <a:pt x="611" y="433"/>
                  <a:pt x="622" y="433"/>
                </a:cubicBezTo>
                <a:cubicBezTo>
                  <a:pt x="633" y="433"/>
                  <a:pt x="643" y="428"/>
                  <a:pt x="650" y="421"/>
                </a:cubicBezTo>
                <a:cubicBezTo>
                  <a:pt x="657" y="414"/>
                  <a:pt x="662" y="404"/>
                  <a:pt x="662" y="393"/>
                </a:cubicBezTo>
                <a:cubicBezTo>
                  <a:pt x="662" y="384"/>
                  <a:pt x="669" y="376"/>
                  <a:pt x="678" y="376"/>
                </a:cubicBezTo>
                <a:cubicBezTo>
                  <a:pt x="687" y="376"/>
                  <a:pt x="695" y="384"/>
                  <a:pt x="695" y="393"/>
                </a:cubicBezTo>
                <a:cubicBezTo>
                  <a:pt x="695" y="413"/>
                  <a:pt x="687" y="431"/>
                  <a:pt x="673" y="444"/>
                </a:cubicBezTo>
                <a:cubicBezTo>
                  <a:pt x="660" y="458"/>
                  <a:pt x="642" y="466"/>
                  <a:pt x="622" y="466"/>
                </a:cubicBezTo>
                <a:cubicBezTo>
                  <a:pt x="607" y="466"/>
                  <a:pt x="594" y="461"/>
                  <a:pt x="582" y="454"/>
                </a:cubicBezTo>
                <a:lnTo>
                  <a:pt x="582" y="567"/>
                </a:lnTo>
                <a:cubicBezTo>
                  <a:pt x="582" y="578"/>
                  <a:pt x="587" y="587"/>
                  <a:pt x="594" y="595"/>
                </a:cubicBezTo>
                <a:cubicBezTo>
                  <a:pt x="601" y="602"/>
                  <a:pt x="611" y="607"/>
                  <a:pt x="622" y="607"/>
                </a:cubicBezTo>
                <a:cubicBezTo>
                  <a:pt x="633" y="607"/>
                  <a:pt x="643" y="603"/>
                  <a:pt x="650" y="595"/>
                </a:cubicBezTo>
                <a:cubicBezTo>
                  <a:pt x="657" y="588"/>
                  <a:pt x="662" y="578"/>
                  <a:pt x="662" y="567"/>
                </a:cubicBezTo>
                <a:lnTo>
                  <a:pt x="662" y="550"/>
                </a:lnTo>
                <a:cubicBezTo>
                  <a:pt x="662" y="541"/>
                  <a:pt x="669" y="533"/>
                  <a:pt x="678" y="533"/>
                </a:cubicBezTo>
                <a:cubicBezTo>
                  <a:pt x="684" y="533"/>
                  <a:pt x="690" y="537"/>
                  <a:pt x="692" y="542"/>
                </a:cubicBezTo>
                <a:cubicBezTo>
                  <a:pt x="697" y="547"/>
                  <a:pt x="702" y="552"/>
                  <a:pt x="709" y="556"/>
                </a:cubicBezTo>
                <a:cubicBezTo>
                  <a:pt x="715" y="559"/>
                  <a:pt x="722" y="561"/>
                  <a:pt x="730" y="561"/>
                </a:cubicBezTo>
                <a:cubicBezTo>
                  <a:pt x="743" y="561"/>
                  <a:pt x="754" y="556"/>
                  <a:pt x="763" y="548"/>
                </a:cubicBezTo>
                <a:cubicBezTo>
                  <a:pt x="771" y="539"/>
                  <a:pt x="776" y="528"/>
                  <a:pt x="776" y="515"/>
                </a:cubicBezTo>
                <a:cubicBezTo>
                  <a:pt x="776" y="511"/>
                  <a:pt x="776" y="507"/>
                  <a:pt x="775" y="504"/>
                </a:cubicBezTo>
                <a:cubicBezTo>
                  <a:pt x="772" y="493"/>
                  <a:pt x="765" y="484"/>
                  <a:pt x="756" y="477"/>
                </a:cubicBezTo>
                <a:moveTo>
                  <a:pt x="340" y="465"/>
                </a:moveTo>
                <a:cubicBezTo>
                  <a:pt x="345" y="459"/>
                  <a:pt x="351" y="454"/>
                  <a:pt x="357" y="450"/>
                </a:cubicBezTo>
                <a:cubicBezTo>
                  <a:pt x="370" y="441"/>
                  <a:pt x="385" y="436"/>
                  <a:pt x="401" y="436"/>
                </a:cubicBezTo>
                <a:cubicBezTo>
                  <a:pt x="405" y="436"/>
                  <a:pt x="409" y="437"/>
                  <a:pt x="414" y="437"/>
                </a:cubicBezTo>
                <a:cubicBezTo>
                  <a:pt x="418" y="438"/>
                  <a:pt x="422" y="439"/>
                  <a:pt x="426" y="440"/>
                </a:cubicBezTo>
                <a:cubicBezTo>
                  <a:pt x="434" y="443"/>
                  <a:pt x="439" y="452"/>
                  <a:pt x="436" y="461"/>
                </a:cubicBezTo>
                <a:cubicBezTo>
                  <a:pt x="433" y="470"/>
                  <a:pt x="424" y="474"/>
                  <a:pt x="416" y="472"/>
                </a:cubicBezTo>
                <a:cubicBezTo>
                  <a:pt x="411" y="470"/>
                  <a:pt x="406" y="469"/>
                  <a:pt x="401" y="469"/>
                </a:cubicBezTo>
                <a:cubicBezTo>
                  <a:pt x="392" y="469"/>
                  <a:pt x="383" y="472"/>
                  <a:pt x="376" y="477"/>
                </a:cubicBezTo>
                <a:cubicBezTo>
                  <a:pt x="363" y="486"/>
                  <a:pt x="355" y="500"/>
                  <a:pt x="355" y="515"/>
                </a:cubicBezTo>
                <a:cubicBezTo>
                  <a:pt x="355" y="528"/>
                  <a:pt x="361" y="540"/>
                  <a:pt x="369" y="548"/>
                </a:cubicBezTo>
                <a:cubicBezTo>
                  <a:pt x="377" y="556"/>
                  <a:pt x="389" y="561"/>
                  <a:pt x="401" y="561"/>
                </a:cubicBezTo>
                <a:cubicBezTo>
                  <a:pt x="409" y="561"/>
                  <a:pt x="417" y="559"/>
                  <a:pt x="423" y="556"/>
                </a:cubicBezTo>
                <a:cubicBezTo>
                  <a:pt x="429" y="552"/>
                  <a:pt x="435" y="548"/>
                  <a:pt x="439" y="542"/>
                </a:cubicBezTo>
                <a:cubicBezTo>
                  <a:pt x="442" y="537"/>
                  <a:pt x="447" y="533"/>
                  <a:pt x="453" y="533"/>
                </a:cubicBezTo>
                <a:cubicBezTo>
                  <a:pt x="462" y="533"/>
                  <a:pt x="470" y="541"/>
                  <a:pt x="470" y="550"/>
                </a:cubicBezTo>
                <a:lnTo>
                  <a:pt x="470" y="567"/>
                </a:lnTo>
                <a:cubicBezTo>
                  <a:pt x="470" y="578"/>
                  <a:pt x="474" y="588"/>
                  <a:pt x="482" y="595"/>
                </a:cubicBezTo>
                <a:cubicBezTo>
                  <a:pt x="489" y="603"/>
                  <a:pt x="500" y="607"/>
                  <a:pt x="510" y="607"/>
                </a:cubicBezTo>
                <a:cubicBezTo>
                  <a:pt x="521" y="607"/>
                  <a:pt x="530" y="603"/>
                  <a:pt x="538" y="595"/>
                </a:cubicBezTo>
                <a:cubicBezTo>
                  <a:pt x="545" y="588"/>
                  <a:pt x="549" y="578"/>
                  <a:pt x="549" y="567"/>
                </a:cubicBezTo>
                <a:lnTo>
                  <a:pt x="549" y="454"/>
                </a:lnTo>
                <a:cubicBezTo>
                  <a:pt x="538" y="461"/>
                  <a:pt x="524" y="466"/>
                  <a:pt x="510" y="466"/>
                </a:cubicBezTo>
                <a:cubicBezTo>
                  <a:pt x="489" y="466"/>
                  <a:pt x="471" y="458"/>
                  <a:pt x="458" y="444"/>
                </a:cubicBezTo>
                <a:cubicBezTo>
                  <a:pt x="445" y="431"/>
                  <a:pt x="437" y="413"/>
                  <a:pt x="437" y="393"/>
                </a:cubicBezTo>
                <a:cubicBezTo>
                  <a:pt x="437" y="384"/>
                  <a:pt x="444" y="376"/>
                  <a:pt x="453" y="376"/>
                </a:cubicBezTo>
                <a:cubicBezTo>
                  <a:pt x="462" y="376"/>
                  <a:pt x="470" y="384"/>
                  <a:pt x="470" y="393"/>
                </a:cubicBezTo>
                <a:cubicBezTo>
                  <a:pt x="470" y="404"/>
                  <a:pt x="474" y="414"/>
                  <a:pt x="482" y="421"/>
                </a:cubicBezTo>
                <a:cubicBezTo>
                  <a:pt x="489" y="428"/>
                  <a:pt x="499" y="433"/>
                  <a:pt x="510" y="433"/>
                </a:cubicBezTo>
                <a:cubicBezTo>
                  <a:pt x="521" y="433"/>
                  <a:pt x="530" y="428"/>
                  <a:pt x="538" y="421"/>
                </a:cubicBezTo>
                <a:cubicBezTo>
                  <a:pt x="545" y="414"/>
                  <a:pt x="549" y="404"/>
                  <a:pt x="549" y="393"/>
                </a:cubicBezTo>
                <a:lnTo>
                  <a:pt x="549" y="227"/>
                </a:lnTo>
                <a:cubicBezTo>
                  <a:pt x="549" y="216"/>
                  <a:pt x="545" y="206"/>
                  <a:pt x="538" y="199"/>
                </a:cubicBezTo>
                <a:cubicBezTo>
                  <a:pt x="530" y="192"/>
                  <a:pt x="521" y="187"/>
                  <a:pt x="510" y="187"/>
                </a:cubicBezTo>
                <a:cubicBezTo>
                  <a:pt x="500" y="187"/>
                  <a:pt x="489" y="192"/>
                  <a:pt x="482" y="199"/>
                </a:cubicBezTo>
                <a:cubicBezTo>
                  <a:pt x="474" y="206"/>
                  <a:pt x="470" y="216"/>
                  <a:pt x="470" y="227"/>
                </a:cubicBezTo>
                <a:lnTo>
                  <a:pt x="470" y="240"/>
                </a:lnTo>
                <a:cubicBezTo>
                  <a:pt x="472" y="244"/>
                  <a:pt x="474" y="248"/>
                  <a:pt x="476" y="252"/>
                </a:cubicBezTo>
                <a:cubicBezTo>
                  <a:pt x="479" y="260"/>
                  <a:pt x="480" y="269"/>
                  <a:pt x="480" y="279"/>
                </a:cubicBezTo>
                <a:cubicBezTo>
                  <a:pt x="480" y="295"/>
                  <a:pt x="476" y="310"/>
                  <a:pt x="467" y="322"/>
                </a:cubicBezTo>
                <a:cubicBezTo>
                  <a:pt x="459" y="335"/>
                  <a:pt x="447" y="345"/>
                  <a:pt x="433" y="351"/>
                </a:cubicBezTo>
                <a:cubicBezTo>
                  <a:pt x="424" y="355"/>
                  <a:pt x="415" y="351"/>
                  <a:pt x="411" y="343"/>
                </a:cubicBezTo>
                <a:cubicBezTo>
                  <a:pt x="407" y="334"/>
                  <a:pt x="411" y="325"/>
                  <a:pt x="420" y="321"/>
                </a:cubicBezTo>
                <a:cubicBezTo>
                  <a:pt x="428" y="317"/>
                  <a:pt x="435" y="311"/>
                  <a:pt x="440" y="304"/>
                </a:cubicBezTo>
                <a:cubicBezTo>
                  <a:pt x="444" y="297"/>
                  <a:pt x="447" y="288"/>
                  <a:pt x="447" y="279"/>
                </a:cubicBezTo>
                <a:cubicBezTo>
                  <a:pt x="447" y="273"/>
                  <a:pt x="446" y="268"/>
                  <a:pt x="445" y="263"/>
                </a:cubicBezTo>
                <a:cubicBezTo>
                  <a:pt x="441" y="253"/>
                  <a:pt x="433" y="244"/>
                  <a:pt x="423" y="238"/>
                </a:cubicBezTo>
                <a:cubicBezTo>
                  <a:pt x="417" y="235"/>
                  <a:pt x="409" y="233"/>
                  <a:pt x="401" y="233"/>
                </a:cubicBezTo>
                <a:cubicBezTo>
                  <a:pt x="389" y="233"/>
                  <a:pt x="377" y="238"/>
                  <a:pt x="369" y="246"/>
                </a:cubicBezTo>
                <a:cubicBezTo>
                  <a:pt x="361" y="255"/>
                  <a:pt x="355" y="266"/>
                  <a:pt x="355" y="279"/>
                </a:cubicBezTo>
                <a:cubicBezTo>
                  <a:pt x="355" y="283"/>
                  <a:pt x="356" y="287"/>
                  <a:pt x="357" y="291"/>
                </a:cubicBezTo>
                <a:cubicBezTo>
                  <a:pt x="358" y="296"/>
                  <a:pt x="362" y="301"/>
                  <a:pt x="363" y="306"/>
                </a:cubicBezTo>
                <a:cubicBezTo>
                  <a:pt x="365" y="315"/>
                  <a:pt x="360" y="324"/>
                  <a:pt x="351" y="326"/>
                </a:cubicBezTo>
                <a:cubicBezTo>
                  <a:pt x="334" y="330"/>
                  <a:pt x="320" y="339"/>
                  <a:pt x="310" y="352"/>
                </a:cubicBezTo>
                <a:cubicBezTo>
                  <a:pt x="300" y="364"/>
                  <a:pt x="294" y="380"/>
                  <a:pt x="294" y="397"/>
                </a:cubicBezTo>
                <a:cubicBezTo>
                  <a:pt x="294" y="414"/>
                  <a:pt x="300" y="430"/>
                  <a:pt x="310" y="443"/>
                </a:cubicBezTo>
                <a:cubicBezTo>
                  <a:pt x="318" y="453"/>
                  <a:pt x="328" y="460"/>
                  <a:pt x="340" y="465"/>
                </a:cubicBezTo>
                <a:moveTo>
                  <a:pt x="622" y="154"/>
                </a:moveTo>
                <a:cubicBezTo>
                  <a:pt x="642" y="154"/>
                  <a:pt x="660" y="162"/>
                  <a:pt x="673" y="175"/>
                </a:cubicBezTo>
                <a:cubicBezTo>
                  <a:pt x="683" y="185"/>
                  <a:pt x="689" y="196"/>
                  <a:pt x="693" y="209"/>
                </a:cubicBezTo>
                <a:lnTo>
                  <a:pt x="693" y="209"/>
                </a:lnTo>
                <a:cubicBezTo>
                  <a:pt x="704" y="203"/>
                  <a:pt x="717" y="200"/>
                  <a:pt x="730" y="200"/>
                </a:cubicBezTo>
                <a:cubicBezTo>
                  <a:pt x="752" y="200"/>
                  <a:pt x="772" y="209"/>
                  <a:pt x="786" y="223"/>
                </a:cubicBezTo>
                <a:cubicBezTo>
                  <a:pt x="800" y="237"/>
                  <a:pt x="809" y="257"/>
                  <a:pt x="809" y="279"/>
                </a:cubicBezTo>
                <a:cubicBezTo>
                  <a:pt x="809" y="286"/>
                  <a:pt x="808" y="293"/>
                  <a:pt x="806" y="299"/>
                </a:cubicBezTo>
                <a:cubicBezTo>
                  <a:pt x="822" y="307"/>
                  <a:pt x="837" y="317"/>
                  <a:pt x="847" y="331"/>
                </a:cubicBezTo>
                <a:cubicBezTo>
                  <a:pt x="862" y="349"/>
                  <a:pt x="870" y="372"/>
                  <a:pt x="870" y="397"/>
                </a:cubicBezTo>
                <a:cubicBezTo>
                  <a:pt x="870" y="422"/>
                  <a:pt x="862" y="445"/>
                  <a:pt x="847" y="463"/>
                </a:cubicBezTo>
                <a:cubicBezTo>
                  <a:pt x="837" y="477"/>
                  <a:pt x="822" y="488"/>
                  <a:pt x="806" y="495"/>
                </a:cubicBezTo>
                <a:lnTo>
                  <a:pt x="807" y="495"/>
                </a:lnTo>
                <a:cubicBezTo>
                  <a:pt x="808" y="502"/>
                  <a:pt x="809" y="509"/>
                  <a:pt x="809" y="515"/>
                </a:cubicBezTo>
                <a:cubicBezTo>
                  <a:pt x="809" y="537"/>
                  <a:pt x="800" y="557"/>
                  <a:pt x="786" y="571"/>
                </a:cubicBezTo>
                <a:cubicBezTo>
                  <a:pt x="772" y="586"/>
                  <a:pt x="752" y="594"/>
                  <a:pt x="730" y="594"/>
                </a:cubicBezTo>
                <a:cubicBezTo>
                  <a:pt x="717" y="594"/>
                  <a:pt x="704" y="591"/>
                  <a:pt x="693" y="585"/>
                </a:cubicBezTo>
                <a:cubicBezTo>
                  <a:pt x="689" y="598"/>
                  <a:pt x="683" y="610"/>
                  <a:pt x="673" y="619"/>
                </a:cubicBezTo>
                <a:cubicBezTo>
                  <a:pt x="660" y="632"/>
                  <a:pt x="642" y="640"/>
                  <a:pt x="622" y="640"/>
                </a:cubicBezTo>
                <a:cubicBezTo>
                  <a:pt x="600" y="640"/>
                  <a:pt x="580" y="630"/>
                  <a:pt x="566" y="614"/>
                </a:cubicBezTo>
                <a:cubicBezTo>
                  <a:pt x="552" y="630"/>
                  <a:pt x="531" y="640"/>
                  <a:pt x="510" y="640"/>
                </a:cubicBezTo>
                <a:cubicBezTo>
                  <a:pt x="490" y="640"/>
                  <a:pt x="471" y="632"/>
                  <a:pt x="458" y="619"/>
                </a:cubicBezTo>
                <a:cubicBezTo>
                  <a:pt x="449" y="610"/>
                  <a:pt x="442" y="598"/>
                  <a:pt x="439" y="585"/>
                </a:cubicBezTo>
                <a:cubicBezTo>
                  <a:pt x="427" y="591"/>
                  <a:pt x="415" y="594"/>
                  <a:pt x="401" y="594"/>
                </a:cubicBezTo>
                <a:cubicBezTo>
                  <a:pt x="380" y="594"/>
                  <a:pt x="360" y="585"/>
                  <a:pt x="345" y="571"/>
                </a:cubicBezTo>
                <a:cubicBezTo>
                  <a:pt x="331" y="556"/>
                  <a:pt x="322" y="537"/>
                  <a:pt x="322" y="515"/>
                </a:cubicBezTo>
                <a:cubicBezTo>
                  <a:pt x="322" y="508"/>
                  <a:pt x="323" y="501"/>
                  <a:pt x="325" y="495"/>
                </a:cubicBezTo>
                <a:cubicBezTo>
                  <a:pt x="309" y="488"/>
                  <a:pt x="295" y="477"/>
                  <a:pt x="284" y="463"/>
                </a:cubicBezTo>
                <a:cubicBezTo>
                  <a:pt x="254" y="425"/>
                  <a:pt x="254" y="370"/>
                  <a:pt x="284" y="331"/>
                </a:cubicBezTo>
                <a:cubicBezTo>
                  <a:pt x="295" y="317"/>
                  <a:pt x="309" y="307"/>
                  <a:pt x="325" y="299"/>
                </a:cubicBezTo>
                <a:cubicBezTo>
                  <a:pt x="323" y="293"/>
                  <a:pt x="322" y="286"/>
                  <a:pt x="322" y="279"/>
                </a:cubicBezTo>
                <a:cubicBezTo>
                  <a:pt x="322" y="257"/>
                  <a:pt x="331" y="237"/>
                  <a:pt x="345" y="223"/>
                </a:cubicBezTo>
                <a:cubicBezTo>
                  <a:pt x="360" y="209"/>
                  <a:pt x="380" y="200"/>
                  <a:pt x="401" y="200"/>
                </a:cubicBezTo>
                <a:cubicBezTo>
                  <a:pt x="415" y="200"/>
                  <a:pt x="427" y="203"/>
                  <a:pt x="439" y="209"/>
                </a:cubicBezTo>
                <a:cubicBezTo>
                  <a:pt x="442" y="196"/>
                  <a:pt x="449" y="185"/>
                  <a:pt x="458" y="175"/>
                </a:cubicBezTo>
                <a:cubicBezTo>
                  <a:pt x="471" y="162"/>
                  <a:pt x="490" y="154"/>
                  <a:pt x="510" y="154"/>
                </a:cubicBezTo>
                <a:cubicBezTo>
                  <a:pt x="531" y="154"/>
                  <a:pt x="552" y="164"/>
                  <a:pt x="566" y="181"/>
                </a:cubicBezTo>
                <a:cubicBezTo>
                  <a:pt x="580" y="164"/>
                  <a:pt x="600" y="154"/>
                  <a:pt x="622" y="154"/>
                </a:cubicBezTo>
                <a:moveTo>
                  <a:pt x="963" y="140"/>
                </a:moveTo>
                <a:lnTo>
                  <a:pt x="963" y="172"/>
                </a:lnTo>
                <a:lnTo>
                  <a:pt x="1098" y="172"/>
                </a:lnTo>
                <a:lnTo>
                  <a:pt x="1098" y="140"/>
                </a:lnTo>
                <a:lnTo>
                  <a:pt x="963" y="140"/>
                </a:lnTo>
                <a:moveTo>
                  <a:pt x="963" y="301"/>
                </a:moveTo>
                <a:lnTo>
                  <a:pt x="963" y="332"/>
                </a:lnTo>
                <a:lnTo>
                  <a:pt x="1098" y="332"/>
                </a:lnTo>
                <a:lnTo>
                  <a:pt x="1098" y="301"/>
                </a:lnTo>
                <a:lnTo>
                  <a:pt x="963" y="301"/>
                </a:lnTo>
                <a:moveTo>
                  <a:pt x="963" y="462"/>
                </a:moveTo>
                <a:lnTo>
                  <a:pt x="963" y="493"/>
                </a:lnTo>
                <a:lnTo>
                  <a:pt x="1098" y="493"/>
                </a:lnTo>
                <a:lnTo>
                  <a:pt x="1098" y="462"/>
                </a:lnTo>
                <a:lnTo>
                  <a:pt x="963" y="462"/>
                </a:lnTo>
                <a:moveTo>
                  <a:pt x="963" y="623"/>
                </a:moveTo>
                <a:lnTo>
                  <a:pt x="963" y="654"/>
                </a:lnTo>
                <a:lnTo>
                  <a:pt x="1098" y="654"/>
                </a:lnTo>
                <a:lnTo>
                  <a:pt x="1098" y="623"/>
                </a:lnTo>
                <a:lnTo>
                  <a:pt x="963" y="623"/>
                </a:lnTo>
                <a:moveTo>
                  <a:pt x="0" y="670"/>
                </a:moveTo>
                <a:lnTo>
                  <a:pt x="0" y="606"/>
                </a:lnTo>
                <a:cubicBezTo>
                  <a:pt x="0" y="597"/>
                  <a:pt x="8" y="590"/>
                  <a:pt x="17" y="590"/>
                </a:cubicBezTo>
                <a:lnTo>
                  <a:pt x="169" y="590"/>
                </a:lnTo>
                <a:lnTo>
                  <a:pt x="169" y="526"/>
                </a:lnTo>
                <a:lnTo>
                  <a:pt x="17" y="526"/>
                </a:lnTo>
                <a:cubicBezTo>
                  <a:pt x="8" y="526"/>
                  <a:pt x="0" y="519"/>
                  <a:pt x="0" y="510"/>
                </a:cubicBezTo>
                <a:lnTo>
                  <a:pt x="0" y="445"/>
                </a:lnTo>
                <a:cubicBezTo>
                  <a:pt x="0" y="436"/>
                  <a:pt x="8" y="429"/>
                  <a:pt x="17" y="429"/>
                </a:cubicBezTo>
                <a:lnTo>
                  <a:pt x="169" y="429"/>
                </a:lnTo>
                <a:lnTo>
                  <a:pt x="169" y="365"/>
                </a:lnTo>
                <a:lnTo>
                  <a:pt x="17" y="365"/>
                </a:lnTo>
                <a:cubicBezTo>
                  <a:pt x="8" y="365"/>
                  <a:pt x="0" y="358"/>
                  <a:pt x="0" y="349"/>
                </a:cubicBezTo>
                <a:lnTo>
                  <a:pt x="0" y="285"/>
                </a:lnTo>
                <a:cubicBezTo>
                  <a:pt x="0" y="275"/>
                  <a:pt x="8" y="268"/>
                  <a:pt x="17" y="268"/>
                </a:cubicBezTo>
                <a:lnTo>
                  <a:pt x="169" y="268"/>
                </a:lnTo>
                <a:lnTo>
                  <a:pt x="169" y="205"/>
                </a:lnTo>
                <a:lnTo>
                  <a:pt x="17" y="205"/>
                </a:lnTo>
                <a:cubicBezTo>
                  <a:pt x="8" y="205"/>
                  <a:pt x="0" y="197"/>
                  <a:pt x="0" y="188"/>
                </a:cubicBezTo>
                <a:lnTo>
                  <a:pt x="0" y="124"/>
                </a:lnTo>
                <a:cubicBezTo>
                  <a:pt x="0" y="115"/>
                  <a:pt x="8" y="107"/>
                  <a:pt x="17" y="107"/>
                </a:cubicBezTo>
                <a:lnTo>
                  <a:pt x="169" y="107"/>
                </a:lnTo>
                <a:lnTo>
                  <a:pt x="169" y="17"/>
                </a:lnTo>
                <a:cubicBezTo>
                  <a:pt x="169" y="8"/>
                  <a:pt x="176" y="0"/>
                  <a:pt x="185" y="0"/>
                </a:cubicBezTo>
                <a:lnTo>
                  <a:pt x="807" y="0"/>
                </a:lnTo>
                <a:cubicBezTo>
                  <a:pt x="816" y="0"/>
                  <a:pt x="823" y="8"/>
                  <a:pt x="823" y="17"/>
                </a:cubicBezTo>
                <a:cubicBezTo>
                  <a:pt x="823" y="26"/>
                  <a:pt x="816" y="33"/>
                  <a:pt x="807" y="33"/>
                </a:cubicBezTo>
                <a:lnTo>
                  <a:pt x="202" y="33"/>
                </a:lnTo>
                <a:lnTo>
                  <a:pt x="202" y="761"/>
                </a:lnTo>
                <a:lnTo>
                  <a:pt x="250" y="761"/>
                </a:lnTo>
                <a:cubicBezTo>
                  <a:pt x="259" y="761"/>
                  <a:pt x="266" y="767"/>
                  <a:pt x="266" y="777"/>
                </a:cubicBezTo>
                <a:cubicBezTo>
                  <a:pt x="266" y="786"/>
                  <a:pt x="259" y="794"/>
                  <a:pt x="250" y="794"/>
                </a:cubicBezTo>
                <a:lnTo>
                  <a:pt x="185" y="794"/>
                </a:lnTo>
                <a:cubicBezTo>
                  <a:pt x="176" y="794"/>
                  <a:pt x="169" y="787"/>
                  <a:pt x="169" y="777"/>
                </a:cubicBezTo>
                <a:lnTo>
                  <a:pt x="169" y="687"/>
                </a:lnTo>
                <a:lnTo>
                  <a:pt x="17" y="687"/>
                </a:lnTo>
                <a:cubicBezTo>
                  <a:pt x="8" y="687"/>
                  <a:pt x="0" y="680"/>
                  <a:pt x="0" y="670"/>
                </a:cubicBezTo>
                <a:moveTo>
                  <a:pt x="33" y="623"/>
                </a:moveTo>
                <a:lnTo>
                  <a:pt x="33" y="654"/>
                </a:lnTo>
                <a:lnTo>
                  <a:pt x="169" y="654"/>
                </a:lnTo>
                <a:lnTo>
                  <a:pt x="169" y="623"/>
                </a:lnTo>
                <a:lnTo>
                  <a:pt x="33" y="623"/>
                </a:lnTo>
                <a:moveTo>
                  <a:pt x="33" y="140"/>
                </a:moveTo>
                <a:lnTo>
                  <a:pt x="33" y="172"/>
                </a:lnTo>
                <a:lnTo>
                  <a:pt x="169" y="172"/>
                </a:lnTo>
                <a:lnTo>
                  <a:pt x="169" y="140"/>
                </a:lnTo>
                <a:lnTo>
                  <a:pt x="33" y="140"/>
                </a:lnTo>
                <a:moveTo>
                  <a:pt x="33" y="301"/>
                </a:moveTo>
                <a:lnTo>
                  <a:pt x="33" y="332"/>
                </a:lnTo>
                <a:lnTo>
                  <a:pt x="169" y="332"/>
                </a:lnTo>
                <a:lnTo>
                  <a:pt x="169" y="301"/>
                </a:lnTo>
                <a:lnTo>
                  <a:pt x="33" y="301"/>
                </a:lnTo>
                <a:moveTo>
                  <a:pt x="33" y="462"/>
                </a:moveTo>
                <a:lnTo>
                  <a:pt x="33" y="493"/>
                </a:lnTo>
                <a:lnTo>
                  <a:pt x="169" y="493"/>
                </a:lnTo>
                <a:lnTo>
                  <a:pt x="169" y="462"/>
                </a:lnTo>
                <a:lnTo>
                  <a:pt x="33" y="462"/>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0" name="Google Shape;820;p46"/>
          <p:cNvSpPr/>
          <p:nvPr/>
        </p:nvSpPr>
        <p:spPr>
          <a:xfrm>
            <a:off x="4775830" y="2684907"/>
            <a:ext cx="406440" cy="378000"/>
          </a:xfrm>
          <a:custGeom>
            <a:rect b="b" l="l" r="r" t="t"/>
            <a:pathLst>
              <a:path extrusionOk="0" h="1050" w="1129">
                <a:moveTo>
                  <a:pt x="0" y="17"/>
                </a:moveTo>
                <a:cubicBezTo>
                  <a:pt x="0" y="7"/>
                  <a:pt x="7" y="0"/>
                  <a:pt x="16" y="0"/>
                </a:cubicBezTo>
                <a:lnTo>
                  <a:pt x="663" y="0"/>
                </a:lnTo>
                <a:cubicBezTo>
                  <a:pt x="672" y="0"/>
                  <a:pt x="680" y="7"/>
                  <a:pt x="680" y="17"/>
                </a:cubicBezTo>
                <a:lnTo>
                  <a:pt x="680" y="1034"/>
                </a:lnTo>
                <a:cubicBezTo>
                  <a:pt x="680" y="1043"/>
                  <a:pt x="672" y="1050"/>
                  <a:pt x="663" y="1050"/>
                </a:cubicBezTo>
                <a:lnTo>
                  <a:pt x="16" y="1050"/>
                </a:lnTo>
                <a:cubicBezTo>
                  <a:pt x="7" y="1050"/>
                  <a:pt x="0" y="1043"/>
                  <a:pt x="0" y="1034"/>
                </a:cubicBezTo>
                <a:lnTo>
                  <a:pt x="0" y="17"/>
                </a:lnTo>
                <a:moveTo>
                  <a:pt x="647" y="907"/>
                </a:moveTo>
                <a:lnTo>
                  <a:pt x="647" y="33"/>
                </a:lnTo>
                <a:lnTo>
                  <a:pt x="33" y="33"/>
                </a:lnTo>
                <a:lnTo>
                  <a:pt x="33" y="907"/>
                </a:lnTo>
                <a:lnTo>
                  <a:pt x="302" y="907"/>
                </a:lnTo>
                <a:cubicBezTo>
                  <a:pt x="311" y="907"/>
                  <a:pt x="318" y="915"/>
                  <a:pt x="318" y="924"/>
                </a:cubicBezTo>
                <a:cubicBezTo>
                  <a:pt x="318" y="933"/>
                  <a:pt x="311" y="940"/>
                  <a:pt x="302" y="940"/>
                </a:cubicBezTo>
                <a:lnTo>
                  <a:pt x="33" y="940"/>
                </a:lnTo>
                <a:lnTo>
                  <a:pt x="33" y="1017"/>
                </a:lnTo>
                <a:lnTo>
                  <a:pt x="647" y="1017"/>
                </a:lnTo>
                <a:lnTo>
                  <a:pt x="647" y="940"/>
                </a:lnTo>
                <a:lnTo>
                  <a:pt x="377" y="940"/>
                </a:lnTo>
                <a:cubicBezTo>
                  <a:pt x="368" y="940"/>
                  <a:pt x="360" y="933"/>
                  <a:pt x="360" y="924"/>
                </a:cubicBezTo>
                <a:cubicBezTo>
                  <a:pt x="360" y="914"/>
                  <a:pt x="368" y="907"/>
                  <a:pt x="377" y="907"/>
                </a:cubicBezTo>
                <a:lnTo>
                  <a:pt x="647" y="907"/>
                </a:lnTo>
                <a:moveTo>
                  <a:pt x="333" y="231"/>
                </a:moveTo>
                <a:cubicBezTo>
                  <a:pt x="324" y="231"/>
                  <a:pt x="317" y="223"/>
                  <a:pt x="317" y="214"/>
                </a:cubicBezTo>
                <a:cubicBezTo>
                  <a:pt x="317" y="205"/>
                  <a:pt x="324" y="197"/>
                  <a:pt x="333" y="197"/>
                </a:cubicBezTo>
                <a:lnTo>
                  <a:pt x="505" y="197"/>
                </a:lnTo>
                <a:cubicBezTo>
                  <a:pt x="514" y="197"/>
                  <a:pt x="521" y="205"/>
                  <a:pt x="521" y="214"/>
                </a:cubicBezTo>
                <a:cubicBezTo>
                  <a:pt x="521" y="223"/>
                  <a:pt x="514" y="231"/>
                  <a:pt x="505" y="231"/>
                </a:cubicBezTo>
                <a:lnTo>
                  <a:pt x="333" y="231"/>
                </a:lnTo>
                <a:moveTo>
                  <a:pt x="333" y="165"/>
                </a:moveTo>
                <a:cubicBezTo>
                  <a:pt x="324" y="165"/>
                  <a:pt x="317" y="158"/>
                  <a:pt x="317" y="149"/>
                </a:cubicBezTo>
                <a:cubicBezTo>
                  <a:pt x="317" y="140"/>
                  <a:pt x="324" y="132"/>
                  <a:pt x="333" y="132"/>
                </a:cubicBezTo>
                <a:lnTo>
                  <a:pt x="585" y="132"/>
                </a:lnTo>
                <a:cubicBezTo>
                  <a:pt x="594" y="132"/>
                  <a:pt x="602" y="140"/>
                  <a:pt x="602" y="149"/>
                </a:cubicBezTo>
                <a:cubicBezTo>
                  <a:pt x="602" y="158"/>
                  <a:pt x="594" y="165"/>
                  <a:pt x="585" y="165"/>
                </a:cubicBezTo>
                <a:lnTo>
                  <a:pt x="333" y="165"/>
                </a:lnTo>
                <a:moveTo>
                  <a:pt x="942" y="69"/>
                </a:moveTo>
                <a:lnTo>
                  <a:pt x="960" y="94"/>
                </a:lnTo>
                <a:lnTo>
                  <a:pt x="990" y="103"/>
                </a:lnTo>
                <a:cubicBezTo>
                  <a:pt x="998" y="106"/>
                  <a:pt x="1003" y="115"/>
                  <a:pt x="1001" y="124"/>
                </a:cubicBezTo>
                <a:cubicBezTo>
                  <a:pt x="1000" y="126"/>
                  <a:pt x="999" y="128"/>
                  <a:pt x="998" y="129"/>
                </a:cubicBezTo>
                <a:lnTo>
                  <a:pt x="979" y="154"/>
                </a:lnTo>
                <a:lnTo>
                  <a:pt x="980" y="186"/>
                </a:lnTo>
                <a:cubicBezTo>
                  <a:pt x="980" y="197"/>
                  <a:pt x="968" y="205"/>
                  <a:pt x="957" y="201"/>
                </a:cubicBezTo>
                <a:lnTo>
                  <a:pt x="928" y="191"/>
                </a:lnTo>
                <a:lnTo>
                  <a:pt x="898" y="201"/>
                </a:lnTo>
                <a:cubicBezTo>
                  <a:pt x="890" y="204"/>
                  <a:pt x="880" y="200"/>
                  <a:pt x="877" y="191"/>
                </a:cubicBezTo>
                <a:cubicBezTo>
                  <a:pt x="876" y="189"/>
                  <a:pt x="876" y="186"/>
                  <a:pt x="876" y="184"/>
                </a:cubicBezTo>
                <a:lnTo>
                  <a:pt x="877" y="154"/>
                </a:lnTo>
                <a:lnTo>
                  <a:pt x="858" y="129"/>
                </a:lnTo>
                <a:cubicBezTo>
                  <a:pt x="853" y="122"/>
                  <a:pt x="854" y="111"/>
                  <a:pt x="861" y="106"/>
                </a:cubicBezTo>
                <a:cubicBezTo>
                  <a:pt x="863" y="104"/>
                  <a:pt x="865" y="103"/>
                  <a:pt x="868" y="103"/>
                </a:cubicBezTo>
                <a:lnTo>
                  <a:pt x="896" y="94"/>
                </a:lnTo>
                <a:lnTo>
                  <a:pt x="914" y="68"/>
                </a:lnTo>
                <a:cubicBezTo>
                  <a:pt x="920" y="61"/>
                  <a:pt x="930" y="59"/>
                  <a:pt x="937" y="64"/>
                </a:cubicBezTo>
                <a:cubicBezTo>
                  <a:pt x="939" y="65"/>
                  <a:pt x="941" y="67"/>
                  <a:pt x="942" y="69"/>
                </a:cubicBezTo>
                <a:moveTo>
                  <a:pt x="936" y="118"/>
                </a:moveTo>
                <a:lnTo>
                  <a:pt x="928" y="107"/>
                </a:lnTo>
                <a:lnTo>
                  <a:pt x="920" y="117"/>
                </a:lnTo>
                <a:cubicBezTo>
                  <a:pt x="918" y="121"/>
                  <a:pt x="915" y="123"/>
                  <a:pt x="912" y="124"/>
                </a:cubicBezTo>
                <a:lnTo>
                  <a:pt x="899" y="128"/>
                </a:lnTo>
                <a:lnTo>
                  <a:pt x="907" y="138"/>
                </a:lnTo>
                <a:cubicBezTo>
                  <a:pt x="909" y="141"/>
                  <a:pt x="910" y="145"/>
                  <a:pt x="910" y="149"/>
                </a:cubicBezTo>
                <a:lnTo>
                  <a:pt x="910" y="162"/>
                </a:lnTo>
                <a:cubicBezTo>
                  <a:pt x="914" y="161"/>
                  <a:pt x="918" y="160"/>
                  <a:pt x="923" y="158"/>
                </a:cubicBezTo>
                <a:cubicBezTo>
                  <a:pt x="926" y="157"/>
                  <a:pt x="930" y="157"/>
                  <a:pt x="933" y="158"/>
                </a:cubicBezTo>
                <a:lnTo>
                  <a:pt x="946" y="162"/>
                </a:lnTo>
                <a:lnTo>
                  <a:pt x="946" y="150"/>
                </a:lnTo>
                <a:cubicBezTo>
                  <a:pt x="946" y="146"/>
                  <a:pt x="947" y="142"/>
                  <a:pt x="949" y="139"/>
                </a:cubicBezTo>
                <a:lnTo>
                  <a:pt x="957" y="128"/>
                </a:lnTo>
                <a:lnTo>
                  <a:pt x="945" y="124"/>
                </a:lnTo>
                <a:cubicBezTo>
                  <a:pt x="941" y="123"/>
                  <a:pt x="938" y="121"/>
                  <a:pt x="936" y="118"/>
                </a:cubicBezTo>
                <a:moveTo>
                  <a:pt x="196" y="103"/>
                </a:moveTo>
                <a:lnTo>
                  <a:pt x="219" y="137"/>
                </a:lnTo>
                <a:lnTo>
                  <a:pt x="259" y="149"/>
                </a:lnTo>
                <a:cubicBezTo>
                  <a:pt x="270" y="153"/>
                  <a:pt x="274" y="166"/>
                  <a:pt x="267" y="175"/>
                </a:cubicBezTo>
                <a:lnTo>
                  <a:pt x="242" y="209"/>
                </a:lnTo>
                <a:lnTo>
                  <a:pt x="243" y="251"/>
                </a:lnTo>
                <a:cubicBezTo>
                  <a:pt x="243" y="263"/>
                  <a:pt x="231" y="270"/>
                  <a:pt x="220" y="266"/>
                </a:cubicBezTo>
                <a:lnTo>
                  <a:pt x="182" y="253"/>
                </a:lnTo>
                <a:lnTo>
                  <a:pt x="142" y="267"/>
                </a:lnTo>
                <a:cubicBezTo>
                  <a:pt x="131" y="271"/>
                  <a:pt x="119" y="261"/>
                  <a:pt x="120" y="249"/>
                </a:cubicBezTo>
                <a:lnTo>
                  <a:pt x="121" y="209"/>
                </a:lnTo>
                <a:lnTo>
                  <a:pt x="96" y="175"/>
                </a:lnTo>
                <a:cubicBezTo>
                  <a:pt x="88" y="165"/>
                  <a:pt x="94" y="152"/>
                  <a:pt x="105" y="149"/>
                </a:cubicBezTo>
                <a:lnTo>
                  <a:pt x="144" y="137"/>
                </a:lnTo>
                <a:lnTo>
                  <a:pt x="168" y="103"/>
                </a:lnTo>
                <a:cubicBezTo>
                  <a:pt x="175" y="93"/>
                  <a:pt x="189" y="93"/>
                  <a:pt x="196" y="103"/>
                </a:cubicBezTo>
                <a:moveTo>
                  <a:pt x="196" y="160"/>
                </a:moveTo>
                <a:lnTo>
                  <a:pt x="182" y="141"/>
                </a:lnTo>
                <a:lnTo>
                  <a:pt x="168" y="160"/>
                </a:lnTo>
                <a:cubicBezTo>
                  <a:pt x="166" y="163"/>
                  <a:pt x="163" y="166"/>
                  <a:pt x="159" y="167"/>
                </a:cubicBezTo>
                <a:lnTo>
                  <a:pt x="136" y="174"/>
                </a:lnTo>
                <a:lnTo>
                  <a:pt x="151" y="193"/>
                </a:lnTo>
                <a:cubicBezTo>
                  <a:pt x="153" y="196"/>
                  <a:pt x="154" y="199"/>
                  <a:pt x="154" y="203"/>
                </a:cubicBezTo>
                <a:lnTo>
                  <a:pt x="154" y="228"/>
                </a:lnTo>
                <a:cubicBezTo>
                  <a:pt x="161" y="225"/>
                  <a:pt x="169" y="222"/>
                  <a:pt x="177" y="220"/>
                </a:cubicBezTo>
                <a:cubicBezTo>
                  <a:pt x="180" y="219"/>
                  <a:pt x="184" y="218"/>
                  <a:pt x="187" y="220"/>
                </a:cubicBezTo>
                <a:lnTo>
                  <a:pt x="209" y="228"/>
                </a:lnTo>
                <a:lnTo>
                  <a:pt x="209" y="204"/>
                </a:lnTo>
                <a:cubicBezTo>
                  <a:pt x="208" y="201"/>
                  <a:pt x="210" y="197"/>
                  <a:pt x="212" y="193"/>
                </a:cubicBezTo>
                <a:lnTo>
                  <a:pt x="227" y="174"/>
                </a:lnTo>
                <a:lnTo>
                  <a:pt x="204" y="167"/>
                </a:lnTo>
                <a:cubicBezTo>
                  <a:pt x="201" y="166"/>
                  <a:pt x="198" y="164"/>
                  <a:pt x="196" y="160"/>
                </a:cubicBezTo>
                <a:moveTo>
                  <a:pt x="1071" y="343"/>
                </a:moveTo>
                <a:lnTo>
                  <a:pt x="1127" y="458"/>
                </a:lnTo>
                <a:cubicBezTo>
                  <a:pt x="1129" y="460"/>
                  <a:pt x="1129" y="463"/>
                  <a:pt x="1129" y="466"/>
                </a:cubicBezTo>
                <a:lnTo>
                  <a:pt x="1129" y="657"/>
                </a:lnTo>
                <a:cubicBezTo>
                  <a:pt x="1129" y="667"/>
                  <a:pt x="1122" y="674"/>
                  <a:pt x="1113" y="674"/>
                </a:cubicBezTo>
                <a:cubicBezTo>
                  <a:pt x="1104" y="674"/>
                  <a:pt x="1096" y="667"/>
                  <a:pt x="1096" y="657"/>
                </a:cubicBezTo>
                <a:lnTo>
                  <a:pt x="1096" y="483"/>
                </a:lnTo>
                <a:lnTo>
                  <a:pt x="1015" y="483"/>
                </a:lnTo>
                <a:lnTo>
                  <a:pt x="1015" y="907"/>
                </a:lnTo>
                <a:lnTo>
                  <a:pt x="1096" y="907"/>
                </a:lnTo>
                <a:lnTo>
                  <a:pt x="1096" y="732"/>
                </a:lnTo>
                <a:cubicBezTo>
                  <a:pt x="1096" y="723"/>
                  <a:pt x="1104" y="716"/>
                  <a:pt x="1113" y="716"/>
                </a:cubicBezTo>
                <a:cubicBezTo>
                  <a:pt x="1122" y="716"/>
                  <a:pt x="1129" y="723"/>
                  <a:pt x="1129" y="732"/>
                </a:cubicBezTo>
                <a:lnTo>
                  <a:pt x="1129" y="1001"/>
                </a:lnTo>
                <a:cubicBezTo>
                  <a:pt x="1129" y="1015"/>
                  <a:pt x="1124" y="1027"/>
                  <a:pt x="1115" y="1036"/>
                </a:cubicBezTo>
                <a:cubicBezTo>
                  <a:pt x="1106" y="1045"/>
                  <a:pt x="1094" y="1050"/>
                  <a:pt x="1080" y="1050"/>
                </a:cubicBezTo>
                <a:lnTo>
                  <a:pt x="1031" y="1050"/>
                </a:lnTo>
                <a:cubicBezTo>
                  <a:pt x="1018" y="1050"/>
                  <a:pt x="1005" y="1045"/>
                  <a:pt x="996" y="1036"/>
                </a:cubicBezTo>
                <a:cubicBezTo>
                  <a:pt x="987" y="1027"/>
                  <a:pt x="982" y="1015"/>
                  <a:pt x="982" y="1001"/>
                </a:cubicBezTo>
                <a:lnTo>
                  <a:pt x="982" y="466"/>
                </a:lnTo>
                <a:cubicBezTo>
                  <a:pt x="982" y="463"/>
                  <a:pt x="983" y="460"/>
                  <a:pt x="984" y="458"/>
                </a:cubicBezTo>
                <a:lnTo>
                  <a:pt x="1041" y="343"/>
                </a:lnTo>
                <a:cubicBezTo>
                  <a:pt x="1045" y="335"/>
                  <a:pt x="1055" y="331"/>
                  <a:pt x="1063" y="335"/>
                </a:cubicBezTo>
                <a:cubicBezTo>
                  <a:pt x="1066" y="337"/>
                  <a:pt x="1069" y="340"/>
                  <a:pt x="1071" y="343"/>
                </a:cubicBezTo>
                <a:moveTo>
                  <a:pt x="1086" y="449"/>
                </a:moveTo>
                <a:lnTo>
                  <a:pt x="1056" y="387"/>
                </a:lnTo>
                <a:lnTo>
                  <a:pt x="1025" y="449"/>
                </a:lnTo>
                <a:lnTo>
                  <a:pt x="1086" y="449"/>
                </a:lnTo>
                <a:moveTo>
                  <a:pt x="815" y="343"/>
                </a:moveTo>
                <a:lnTo>
                  <a:pt x="872" y="458"/>
                </a:lnTo>
                <a:cubicBezTo>
                  <a:pt x="873" y="460"/>
                  <a:pt x="874" y="463"/>
                  <a:pt x="874" y="466"/>
                </a:cubicBezTo>
                <a:lnTo>
                  <a:pt x="874" y="657"/>
                </a:lnTo>
                <a:cubicBezTo>
                  <a:pt x="874" y="667"/>
                  <a:pt x="868" y="674"/>
                  <a:pt x="858" y="674"/>
                </a:cubicBezTo>
                <a:cubicBezTo>
                  <a:pt x="849" y="674"/>
                  <a:pt x="841" y="667"/>
                  <a:pt x="841" y="657"/>
                </a:cubicBezTo>
                <a:lnTo>
                  <a:pt x="841" y="483"/>
                </a:lnTo>
                <a:lnTo>
                  <a:pt x="760" y="483"/>
                </a:lnTo>
                <a:lnTo>
                  <a:pt x="760" y="907"/>
                </a:lnTo>
                <a:lnTo>
                  <a:pt x="841" y="907"/>
                </a:lnTo>
                <a:lnTo>
                  <a:pt x="841" y="732"/>
                </a:lnTo>
                <a:cubicBezTo>
                  <a:pt x="841" y="723"/>
                  <a:pt x="849" y="716"/>
                  <a:pt x="858" y="716"/>
                </a:cubicBezTo>
                <a:cubicBezTo>
                  <a:pt x="868" y="716"/>
                  <a:pt x="874" y="723"/>
                  <a:pt x="874" y="732"/>
                </a:cubicBezTo>
                <a:lnTo>
                  <a:pt x="874" y="1001"/>
                </a:lnTo>
                <a:cubicBezTo>
                  <a:pt x="874" y="1015"/>
                  <a:pt x="869" y="1027"/>
                  <a:pt x="860" y="1036"/>
                </a:cubicBezTo>
                <a:cubicBezTo>
                  <a:pt x="851" y="1045"/>
                  <a:pt x="839" y="1050"/>
                  <a:pt x="825" y="1050"/>
                </a:cubicBezTo>
                <a:lnTo>
                  <a:pt x="776" y="1050"/>
                </a:lnTo>
                <a:cubicBezTo>
                  <a:pt x="762" y="1050"/>
                  <a:pt x="750" y="1045"/>
                  <a:pt x="741" y="1036"/>
                </a:cubicBezTo>
                <a:cubicBezTo>
                  <a:pt x="732" y="1027"/>
                  <a:pt x="726" y="1015"/>
                  <a:pt x="726" y="1001"/>
                </a:cubicBezTo>
                <a:lnTo>
                  <a:pt x="726" y="466"/>
                </a:lnTo>
                <a:cubicBezTo>
                  <a:pt x="726" y="463"/>
                  <a:pt x="727" y="460"/>
                  <a:pt x="729" y="458"/>
                </a:cubicBezTo>
                <a:lnTo>
                  <a:pt x="785" y="343"/>
                </a:lnTo>
                <a:cubicBezTo>
                  <a:pt x="790" y="335"/>
                  <a:pt x="799" y="331"/>
                  <a:pt x="808" y="335"/>
                </a:cubicBezTo>
                <a:cubicBezTo>
                  <a:pt x="811" y="337"/>
                  <a:pt x="814" y="340"/>
                  <a:pt x="815" y="343"/>
                </a:cubicBezTo>
                <a:moveTo>
                  <a:pt x="831" y="449"/>
                </a:moveTo>
                <a:lnTo>
                  <a:pt x="800" y="387"/>
                </a:lnTo>
                <a:lnTo>
                  <a:pt x="770" y="449"/>
                </a:lnTo>
                <a:lnTo>
                  <a:pt x="831" y="449"/>
                </a:lnTo>
                <a:moveTo>
                  <a:pt x="1096" y="1001"/>
                </a:moveTo>
                <a:lnTo>
                  <a:pt x="1096" y="940"/>
                </a:lnTo>
                <a:lnTo>
                  <a:pt x="1015" y="940"/>
                </a:lnTo>
                <a:lnTo>
                  <a:pt x="1015" y="1001"/>
                </a:lnTo>
                <a:cubicBezTo>
                  <a:pt x="1015" y="1006"/>
                  <a:pt x="1017" y="1009"/>
                  <a:pt x="1020" y="1012"/>
                </a:cubicBezTo>
                <a:cubicBezTo>
                  <a:pt x="1023" y="1015"/>
                  <a:pt x="1027" y="1017"/>
                  <a:pt x="1031" y="1017"/>
                </a:cubicBezTo>
                <a:lnTo>
                  <a:pt x="1080" y="1017"/>
                </a:lnTo>
                <a:cubicBezTo>
                  <a:pt x="1085" y="1017"/>
                  <a:pt x="1089" y="1015"/>
                  <a:pt x="1092" y="1012"/>
                </a:cubicBezTo>
                <a:cubicBezTo>
                  <a:pt x="1095" y="1009"/>
                  <a:pt x="1096" y="1006"/>
                  <a:pt x="1096" y="1001"/>
                </a:cubicBezTo>
                <a:moveTo>
                  <a:pt x="841" y="1001"/>
                </a:moveTo>
                <a:lnTo>
                  <a:pt x="841" y="940"/>
                </a:lnTo>
                <a:lnTo>
                  <a:pt x="760" y="940"/>
                </a:lnTo>
                <a:lnTo>
                  <a:pt x="760" y="1001"/>
                </a:lnTo>
                <a:cubicBezTo>
                  <a:pt x="760" y="1006"/>
                  <a:pt x="761" y="1009"/>
                  <a:pt x="764" y="1012"/>
                </a:cubicBezTo>
                <a:cubicBezTo>
                  <a:pt x="767" y="1015"/>
                  <a:pt x="771" y="1017"/>
                  <a:pt x="776" y="1017"/>
                </a:cubicBezTo>
                <a:lnTo>
                  <a:pt x="825" y="1017"/>
                </a:lnTo>
                <a:cubicBezTo>
                  <a:pt x="829" y="1017"/>
                  <a:pt x="833" y="1015"/>
                  <a:pt x="836" y="1012"/>
                </a:cubicBezTo>
                <a:cubicBezTo>
                  <a:pt x="839" y="1009"/>
                  <a:pt x="841" y="1006"/>
                  <a:pt x="841" y="1001"/>
                </a:cubicBezTo>
                <a:moveTo>
                  <a:pt x="1096" y="169"/>
                </a:moveTo>
                <a:cubicBezTo>
                  <a:pt x="1096" y="160"/>
                  <a:pt x="1104" y="153"/>
                  <a:pt x="1113" y="153"/>
                </a:cubicBezTo>
                <a:cubicBezTo>
                  <a:pt x="1122" y="153"/>
                  <a:pt x="1129" y="160"/>
                  <a:pt x="1129" y="169"/>
                </a:cubicBezTo>
                <a:lnTo>
                  <a:pt x="1129" y="247"/>
                </a:lnTo>
                <a:cubicBezTo>
                  <a:pt x="1129" y="256"/>
                  <a:pt x="1122" y="264"/>
                  <a:pt x="1113" y="264"/>
                </a:cubicBezTo>
                <a:lnTo>
                  <a:pt x="743" y="264"/>
                </a:lnTo>
                <a:cubicBezTo>
                  <a:pt x="734" y="264"/>
                  <a:pt x="726" y="256"/>
                  <a:pt x="726" y="247"/>
                </a:cubicBezTo>
                <a:lnTo>
                  <a:pt x="726" y="17"/>
                </a:lnTo>
                <a:cubicBezTo>
                  <a:pt x="726" y="7"/>
                  <a:pt x="734" y="0"/>
                  <a:pt x="743" y="0"/>
                </a:cubicBezTo>
                <a:lnTo>
                  <a:pt x="1113" y="0"/>
                </a:lnTo>
                <a:cubicBezTo>
                  <a:pt x="1122" y="0"/>
                  <a:pt x="1129" y="7"/>
                  <a:pt x="1129" y="17"/>
                </a:cubicBezTo>
                <a:lnTo>
                  <a:pt x="1129" y="94"/>
                </a:lnTo>
                <a:cubicBezTo>
                  <a:pt x="1129" y="103"/>
                  <a:pt x="1122" y="111"/>
                  <a:pt x="1113" y="111"/>
                </a:cubicBezTo>
                <a:cubicBezTo>
                  <a:pt x="1104" y="111"/>
                  <a:pt x="1096" y="103"/>
                  <a:pt x="1096" y="94"/>
                </a:cubicBezTo>
                <a:lnTo>
                  <a:pt x="1096" y="33"/>
                </a:lnTo>
                <a:lnTo>
                  <a:pt x="760" y="33"/>
                </a:lnTo>
                <a:lnTo>
                  <a:pt x="760" y="230"/>
                </a:lnTo>
                <a:lnTo>
                  <a:pt x="1096" y="230"/>
                </a:lnTo>
                <a:lnTo>
                  <a:pt x="1096" y="169"/>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1" name="Google Shape;821;p46"/>
          <p:cNvSpPr/>
          <p:nvPr/>
        </p:nvSpPr>
        <p:spPr>
          <a:xfrm>
            <a:off x="7141386" y="3999090"/>
            <a:ext cx="433080" cy="407520"/>
          </a:xfrm>
          <a:custGeom>
            <a:rect b="b" l="l" r="r" t="t"/>
            <a:pathLst>
              <a:path extrusionOk="0" h="1132" w="1203">
                <a:moveTo>
                  <a:pt x="136" y="1097"/>
                </a:moveTo>
                <a:cubicBezTo>
                  <a:pt x="132" y="1071"/>
                  <a:pt x="120" y="1048"/>
                  <a:pt x="102" y="1031"/>
                </a:cubicBezTo>
                <a:cubicBezTo>
                  <a:pt x="85" y="1013"/>
                  <a:pt x="61" y="1001"/>
                  <a:pt x="36" y="997"/>
                </a:cubicBezTo>
                <a:lnTo>
                  <a:pt x="36" y="1097"/>
                </a:lnTo>
                <a:lnTo>
                  <a:pt x="136" y="1097"/>
                </a:lnTo>
                <a:moveTo>
                  <a:pt x="326" y="187"/>
                </a:moveTo>
                <a:lnTo>
                  <a:pt x="463" y="187"/>
                </a:lnTo>
                <a:cubicBezTo>
                  <a:pt x="472" y="187"/>
                  <a:pt x="480" y="195"/>
                  <a:pt x="480" y="205"/>
                </a:cubicBezTo>
                <a:lnTo>
                  <a:pt x="480" y="383"/>
                </a:lnTo>
                <a:cubicBezTo>
                  <a:pt x="480" y="393"/>
                  <a:pt x="472" y="401"/>
                  <a:pt x="463" y="401"/>
                </a:cubicBezTo>
                <a:lnTo>
                  <a:pt x="326" y="401"/>
                </a:lnTo>
                <a:cubicBezTo>
                  <a:pt x="316" y="401"/>
                  <a:pt x="309" y="393"/>
                  <a:pt x="309" y="383"/>
                </a:cubicBezTo>
                <a:lnTo>
                  <a:pt x="309" y="205"/>
                </a:lnTo>
                <a:cubicBezTo>
                  <a:pt x="309" y="195"/>
                  <a:pt x="316" y="187"/>
                  <a:pt x="326" y="187"/>
                </a:cubicBezTo>
                <a:moveTo>
                  <a:pt x="445" y="223"/>
                </a:moveTo>
                <a:lnTo>
                  <a:pt x="344" y="223"/>
                </a:lnTo>
                <a:lnTo>
                  <a:pt x="344" y="366"/>
                </a:lnTo>
                <a:lnTo>
                  <a:pt x="445" y="366"/>
                </a:lnTo>
                <a:lnTo>
                  <a:pt x="445" y="223"/>
                </a:lnTo>
                <a:moveTo>
                  <a:pt x="533" y="481"/>
                </a:moveTo>
                <a:cubicBezTo>
                  <a:pt x="523" y="481"/>
                  <a:pt x="515" y="473"/>
                  <a:pt x="515" y="463"/>
                </a:cubicBezTo>
                <a:cubicBezTo>
                  <a:pt x="515" y="453"/>
                  <a:pt x="523" y="445"/>
                  <a:pt x="533" y="445"/>
                </a:cubicBezTo>
                <a:lnTo>
                  <a:pt x="551" y="445"/>
                </a:lnTo>
                <a:cubicBezTo>
                  <a:pt x="561" y="445"/>
                  <a:pt x="569" y="453"/>
                  <a:pt x="569" y="463"/>
                </a:cubicBezTo>
                <a:cubicBezTo>
                  <a:pt x="569" y="473"/>
                  <a:pt x="561" y="481"/>
                  <a:pt x="551" y="481"/>
                </a:cubicBezTo>
                <a:lnTo>
                  <a:pt x="533" y="481"/>
                </a:lnTo>
                <a:moveTo>
                  <a:pt x="846" y="481"/>
                </a:moveTo>
                <a:cubicBezTo>
                  <a:pt x="836" y="481"/>
                  <a:pt x="828" y="473"/>
                  <a:pt x="828" y="463"/>
                </a:cubicBezTo>
                <a:cubicBezTo>
                  <a:pt x="828" y="453"/>
                  <a:pt x="836" y="445"/>
                  <a:pt x="846" y="445"/>
                </a:cubicBezTo>
                <a:lnTo>
                  <a:pt x="864" y="445"/>
                </a:lnTo>
                <a:cubicBezTo>
                  <a:pt x="874" y="445"/>
                  <a:pt x="882" y="453"/>
                  <a:pt x="882" y="463"/>
                </a:cubicBezTo>
                <a:cubicBezTo>
                  <a:pt x="882" y="473"/>
                  <a:pt x="874" y="481"/>
                  <a:pt x="864" y="481"/>
                </a:cubicBezTo>
                <a:lnTo>
                  <a:pt x="846" y="481"/>
                </a:lnTo>
                <a:moveTo>
                  <a:pt x="768" y="481"/>
                </a:moveTo>
                <a:cubicBezTo>
                  <a:pt x="758" y="481"/>
                  <a:pt x="750" y="473"/>
                  <a:pt x="750" y="463"/>
                </a:cubicBezTo>
                <a:cubicBezTo>
                  <a:pt x="750" y="453"/>
                  <a:pt x="758" y="445"/>
                  <a:pt x="768" y="445"/>
                </a:cubicBezTo>
                <a:lnTo>
                  <a:pt x="786" y="445"/>
                </a:lnTo>
                <a:cubicBezTo>
                  <a:pt x="796" y="445"/>
                  <a:pt x="804" y="453"/>
                  <a:pt x="804" y="463"/>
                </a:cubicBezTo>
                <a:cubicBezTo>
                  <a:pt x="804" y="473"/>
                  <a:pt x="796" y="481"/>
                  <a:pt x="786" y="481"/>
                </a:cubicBezTo>
                <a:lnTo>
                  <a:pt x="768" y="481"/>
                </a:lnTo>
                <a:moveTo>
                  <a:pt x="689" y="481"/>
                </a:moveTo>
                <a:cubicBezTo>
                  <a:pt x="680" y="481"/>
                  <a:pt x="672" y="473"/>
                  <a:pt x="672" y="463"/>
                </a:cubicBezTo>
                <a:cubicBezTo>
                  <a:pt x="672" y="453"/>
                  <a:pt x="679" y="445"/>
                  <a:pt x="689" y="445"/>
                </a:cubicBezTo>
                <a:lnTo>
                  <a:pt x="708" y="445"/>
                </a:lnTo>
                <a:cubicBezTo>
                  <a:pt x="718" y="445"/>
                  <a:pt x="725" y="453"/>
                  <a:pt x="725" y="463"/>
                </a:cubicBezTo>
                <a:cubicBezTo>
                  <a:pt x="725" y="473"/>
                  <a:pt x="718" y="481"/>
                  <a:pt x="708" y="481"/>
                </a:cubicBezTo>
                <a:lnTo>
                  <a:pt x="689" y="481"/>
                </a:lnTo>
                <a:moveTo>
                  <a:pt x="611" y="481"/>
                </a:moveTo>
                <a:cubicBezTo>
                  <a:pt x="601" y="481"/>
                  <a:pt x="593" y="473"/>
                  <a:pt x="593" y="463"/>
                </a:cubicBezTo>
                <a:cubicBezTo>
                  <a:pt x="593" y="453"/>
                  <a:pt x="601" y="445"/>
                  <a:pt x="611" y="445"/>
                </a:cubicBezTo>
                <a:lnTo>
                  <a:pt x="629" y="445"/>
                </a:lnTo>
                <a:cubicBezTo>
                  <a:pt x="639" y="445"/>
                  <a:pt x="647" y="453"/>
                  <a:pt x="647" y="463"/>
                </a:cubicBezTo>
                <a:cubicBezTo>
                  <a:pt x="647" y="473"/>
                  <a:pt x="639" y="481"/>
                  <a:pt x="629" y="481"/>
                </a:cubicBezTo>
                <a:lnTo>
                  <a:pt x="611" y="481"/>
                </a:lnTo>
                <a:moveTo>
                  <a:pt x="533" y="302"/>
                </a:moveTo>
                <a:cubicBezTo>
                  <a:pt x="523" y="302"/>
                  <a:pt x="515" y="295"/>
                  <a:pt x="515" y="285"/>
                </a:cubicBezTo>
                <a:cubicBezTo>
                  <a:pt x="515" y="276"/>
                  <a:pt x="523" y="267"/>
                  <a:pt x="533" y="267"/>
                </a:cubicBezTo>
                <a:lnTo>
                  <a:pt x="551" y="267"/>
                </a:lnTo>
                <a:cubicBezTo>
                  <a:pt x="561" y="267"/>
                  <a:pt x="569" y="276"/>
                  <a:pt x="569" y="285"/>
                </a:cubicBezTo>
                <a:cubicBezTo>
                  <a:pt x="569" y="295"/>
                  <a:pt x="561" y="302"/>
                  <a:pt x="551" y="302"/>
                </a:cubicBezTo>
                <a:lnTo>
                  <a:pt x="533" y="302"/>
                </a:lnTo>
                <a:moveTo>
                  <a:pt x="846" y="302"/>
                </a:moveTo>
                <a:cubicBezTo>
                  <a:pt x="836" y="302"/>
                  <a:pt x="828" y="295"/>
                  <a:pt x="828" y="285"/>
                </a:cubicBezTo>
                <a:cubicBezTo>
                  <a:pt x="828" y="276"/>
                  <a:pt x="836" y="267"/>
                  <a:pt x="846" y="267"/>
                </a:cubicBezTo>
                <a:lnTo>
                  <a:pt x="864" y="267"/>
                </a:lnTo>
                <a:cubicBezTo>
                  <a:pt x="874" y="267"/>
                  <a:pt x="882" y="276"/>
                  <a:pt x="882" y="285"/>
                </a:cubicBezTo>
                <a:cubicBezTo>
                  <a:pt x="882" y="295"/>
                  <a:pt x="874" y="302"/>
                  <a:pt x="864" y="302"/>
                </a:cubicBezTo>
                <a:lnTo>
                  <a:pt x="846" y="302"/>
                </a:lnTo>
                <a:moveTo>
                  <a:pt x="768" y="302"/>
                </a:moveTo>
                <a:cubicBezTo>
                  <a:pt x="758" y="302"/>
                  <a:pt x="750" y="295"/>
                  <a:pt x="750" y="285"/>
                </a:cubicBezTo>
                <a:cubicBezTo>
                  <a:pt x="750" y="276"/>
                  <a:pt x="758" y="267"/>
                  <a:pt x="768" y="267"/>
                </a:cubicBezTo>
                <a:lnTo>
                  <a:pt x="786" y="267"/>
                </a:lnTo>
                <a:cubicBezTo>
                  <a:pt x="796" y="267"/>
                  <a:pt x="804" y="276"/>
                  <a:pt x="804" y="285"/>
                </a:cubicBezTo>
                <a:cubicBezTo>
                  <a:pt x="804" y="295"/>
                  <a:pt x="796" y="302"/>
                  <a:pt x="786" y="302"/>
                </a:cubicBezTo>
                <a:lnTo>
                  <a:pt x="768" y="302"/>
                </a:lnTo>
                <a:moveTo>
                  <a:pt x="689" y="302"/>
                </a:moveTo>
                <a:cubicBezTo>
                  <a:pt x="680" y="302"/>
                  <a:pt x="672" y="295"/>
                  <a:pt x="672" y="285"/>
                </a:cubicBezTo>
                <a:cubicBezTo>
                  <a:pt x="672" y="276"/>
                  <a:pt x="679" y="267"/>
                  <a:pt x="689" y="267"/>
                </a:cubicBezTo>
                <a:lnTo>
                  <a:pt x="708" y="267"/>
                </a:lnTo>
                <a:cubicBezTo>
                  <a:pt x="718" y="267"/>
                  <a:pt x="725" y="276"/>
                  <a:pt x="725" y="285"/>
                </a:cubicBezTo>
                <a:cubicBezTo>
                  <a:pt x="725" y="295"/>
                  <a:pt x="718" y="302"/>
                  <a:pt x="708" y="302"/>
                </a:cubicBezTo>
                <a:lnTo>
                  <a:pt x="689" y="302"/>
                </a:lnTo>
                <a:moveTo>
                  <a:pt x="611" y="302"/>
                </a:moveTo>
                <a:cubicBezTo>
                  <a:pt x="601" y="302"/>
                  <a:pt x="593" y="295"/>
                  <a:pt x="593" y="285"/>
                </a:cubicBezTo>
                <a:cubicBezTo>
                  <a:pt x="593" y="276"/>
                  <a:pt x="601" y="267"/>
                  <a:pt x="611" y="267"/>
                </a:cubicBezTo>
                <a:lnTo>
                  <a:pt x="629" y="267"/>
                </a:lnTo>
                <a:cubicBezTo>
                  <a:pt x="639" y="267"/>
                  <a:pt x="647" y="276"/>
                  <a:pt x="647" y="285"/>
                </a:cubicBezTo>
                <a:cubicBezTo>
                  <a:pt x="647" y="295"/>
                  <a:pt x="639" y="302"/>
                  <a:pt x="629" y="302"/>
                </a:cubicBezTo>
                <a:lnTo>
                  <a:pt x="611" y="302"/>
                </a:lnTo>
                <a:moveTo>
                  <a:pt x="533" y="401"/>
                </a:moveTo>
                <a:cubicBezTo>
                  <a:pt x="523" y="401"/>
                  <a:pt x="515" y="393"/>
                  <a:pt x="515" y="383"/>
                </a:cubicBezTo>
                <a:cubicBezTo>
                  <a:pt x="515" y="373"/>
                  <a:pt x="523" y="366"/>
                  <a:pt x="533" y="366"/>
                </a:cubicBezTo>
                <a:lnTo>
                  <a:pt x="864" y="366"/>
                </a:lnTo>
                <a:cubicBezTo>
                  <a:pt x="874" y="366"/>
                  <a:pt x="882" y="373"/>
                  <a:pt x="882" y="383"/>
                </a:cubicBezTo>
                <a:cubicBezTo>
                  <a:pt x="882" y="393"/>
                  <a:pt x="874" y="401"/>
                  <a:pt x="864" y="401"/>
                </a:cubicBezTo>
                <a:lnTo>
                  <a:pt x="533" y="401"/>
                </a:lnTo>
                <a:moveTo>
                  <a:pt x="533" y="223"/>
                </a:moveTo>
                <a:cubicBezTo>
                  <a:pt x="523" y="223"/>
                  <a:pt x="515" y="215"/>
                  <a:pt x="515" y="205"/>
                </a:cubicBezTo>
                <a:cubicBezTo>
                  <a:pt x="515" y="195"/>
                  <a:pt x="523" y="187"/>
                  <a:pt x="533" y="187"/>
                </a:cubicBezTo>
                <a:lnTo>
                  <a:pt x="864" y="187"/>
                </a:lnTo>
                <a:cubicBezTo>
                  <a:pt x="874" y="187"/>
                  <a:pt x="882" y="195"/>
                  <a:pt x="882" y="205"/>
                </a:cubicBezTo>
                <a:cubicBezTo>
                  <a:pt x="882" y="215"/>
                  <a:pt x="874" y="223"/>
                  <a:pt x="864" y="223"/>
                </a:cubicBezTo>
                <a:lnTo>
                  <a:pt x="533" y="223"/>
                </a:lnTo>
                <a:moveTo>
                  <a:pt x="965" y="313"/>
                </a:moveTo>
                <a:cubicBezTo>
                  <a:pt x="965" y="323"/>
                  <a:pt x="957" y="331"/>
                  <a:pt x="947" y="331"/>
                </a:cubicBezTo>
                <a:cubicBezTo>
                  <a:pt x="937" y="331"/>
                  <a:pt x="929" y="323"/>
                  <a:pt x="929" y="313"/>
                </a:cubicBezTo>
                <a:lnTo>
                  <a:pt x="929" y="93"/>
                </a:lnTo>
                <a:lnTo>
                  <a:pt x="878" y="42"/>
                </a:lnTo>
                <a:lnTo>
                  <a:pt x="821" y="99"/>
                </a:lnTo>
                <a:cubicBezTo>
                  <a:pt x="814" y="105"/>
                  <a:pt x="803" y="105"/>
                  <a:pt x="796" y="99"/>
                </a:cubicBezTo>
                <a:lnTo>
                  <a:pt x="740" y="42"/>
                </a:lnTo>
                <a:lnTo>
                  <a:pt x="683" y="99"/>
                </a:lnTo>
                <a:cubicBezTo>
                  <a:pt x="676" y="105"/>
                  <a:pt x="665" y="105"/>
                  <a:pt x="658" y="99"/>
                </a:cubicBezTo>
                <a:lnTo>
                  <a:pt x="602" y="42"/>
                </a:lnTo>
                <a:lnTo>
                  <a:pt x="545" y="99"/>
                </a:lnTo>
                <a:cubicBezTo>
                  <a:pt x="538" y="105"/>
                  <a:pt x="527" y="105"/>
                  <a:pt x="520" y="99"/>
                </a:cubicBezTo>
                <a:lnTo>
                  <a:pt x="463" y="42"/>
                </a:lnTo>
                <a:lnTo>
                  <a:pt x="407" y="99"/>
                </a:lnTo>
                <a:cubicBezTo>
                  <a:pt x="400" y="105"/>
                  <a:pt x="389" y="105"/>
                  <a:pt x="382" y="99"/>
                </a:cubicBezTo>
                <a:lnTo>
                  <a:pt x="325" y="42"/>
                </a:lnTo>
                <a:lnTo>
                  <a:pt x="274" y="93"/>
                </a:lnTo>
                <a:lnTo>
                  <a:pt x="274" y="603"/>
                </a:lnTo>
                <a:lnTo>
                  <a:pt x="340" y="603"/>
                </a:lnTo>
                <a:cubicBezTo>
                  <a:pt x="350" y="603"/>
                  <a:pt x="358" y="612"/>
                  <a:pt x="358" y="621"/>
                </a:cubicBezTo>
                <a:cubicBezTo>
                  <a:pt x="358" y="631"/>
                  <a:pt x="350" y="638"/>
                  <a:pt x="340" y="638"/>
                </a:cubicBezTo>
                <a:lnTo>
                  <a:pt x="171" y="638"/>
                </a:lnTo>
                <a:cubicBezTo>
                  <a:pt x="167" y="674"/>
                  <a:pt x="151" y="706"/>
                  <a:pt x="127" y="730"/>
                </a:cubicBezTo>
                <a:cubicBezTo>
                  <a:pt x="103" y="754"/>
                  <a:pt x="71" y="770"/>
                  <a:pt x="36" y="774"/>
                </a:cubicBezTo>
                <a:lnTo>
                  <a:pt x="36" y="961"/>
                </a:lnTo>
                <a:cubicBezTo>
                  <a:pt x="71" y="965"/>
                  <a:pt x="103" y="982"/>
                  <a:pt x="127" y="1006"/>
                </a:cubicBezTo>
                <a:cubicBezTo>
                  <a:pt x="151" y="1030"/>
                  <a:pt x="167" y="1062"/>
                  <a:pt x="171" y="1097"/>
                </a:cubicBezTo>
                <a:lnTo>
                  <a:pt x="497" y="1097"/>
                </a:lnTo>
                <a:cubicBezTo>
                  <a:pt x="480" y="1085"/>
                  <a:pt x="465" y="1070"/>
                  <a:pt x="452" y="1053"/>
                </a:cubicBezTo>
                <a:cubicBezTo>
                  <a:pt x="414" y="1006"/>
                  <a:pt x="391" y="941"/>
                  <a:pt x="391" y="868"/>
                </a:cubicBezTo>
                <a:cubicBezTo>
                  <a:pt x="391" y="796"/>
                  <a:pt x="414" y="730"/>
                  <a:pt x="452" y="682"/>
                </a:cubicBezTo>
                <a:cubicBezTo>
                  <a:pt x="465" y="665"/>
                  <a:pt x="480" y="650"/>
                  <a:pt x="497" y="638"/>
                </a:cubicBezTo>
                <a:lnTo>
                  <a:pt x="420" y="638"/>
                </a:lnTo>
                <a:cubicBezTo>
                  <a:pt x="410" y="638"/>
                  <a:pt x="402" y="631"/>
                  <a:pt x="402" y="621"/>
                </a:cubicBezTo>
                <a:cubicBezTo>
                  <a:pt x="402" y="612"/>
                  <a:pt x="410" y="603"/>
                  <a:pt x="420" y="603"/>
                </a:cubicBezTo>
                <a:lnTo>
                  <a:pt x="929" y="603"/>
                </a:lnTo>
                <a:lnTo>
                  <a:pt x="929" y="393"/>
                </a:lnTo>
                <a:cubicBezTo>
                  <a:pt x="929" y="384"/>
                  <a:pt x="937" y="376"/>
                  <a:pt x="947" y="376"/>
                </a:cubicBezTo>
                <a:cubicBezTo>
                  <a:pt x="957" y="376"/>
                  <a:pt x="965" y="384"/>
                  <a:pt x="965" y="393"/>
                </a:cubicBezTo>
                <a:lnTo>
                  <a:pt x="965" y="603"/>
                </a:lnTo>
                <a:lnTo>
                  <a:pt x="1167" y="603"/>
                </a:lnTo>
                <a:cubicBezTo>
                  <a:pt x="1177" y="603"/>
                  <a:pt x="1186" y="607"/>
                  <a:pt x="1192" y="614"/>
                </a:cubicBezTo>
                <a:cubicBezTo>
                  <a:pt x="1199" y="620"/>
                  <a:pt x="1203" y="629"/>
                  <a:pt x="1203" y="639"/>
                </a:cubicBezTo>
                <a:lnTo>
                  <a:pt x="1203" y="1097"/>
                </a:lnTo>
                <a:cubicBezTo>
                  <a:pt x="1203" y="1106"/>
                  <a:pt x="1199" y="1115"/>
                  <a:pt x="1192" y="1122"/>
                </a:cubicBezTo>
                <a:cubicBezTo>
                  <a:pt x="1186" y="1128"/>
                  <a:pt x="1177" y="1132"/>
                  <a:pt x="1167" y="1132"/>
                </a:cubicBezTo>
                <a:lnTo>
                  <a:pt x="920" y="1132"/>
                </a:lnTo>
                <a:cubicBezTo>
                  <a:pt x="910" y="1132"/>
                  <a:pt x="903" y="1125"/>
                  <a:pt x="903" y="1115"/>
                </a:cubicBezTo>
                <a:cubicBezTo>
                  <a:pt x="903" y="1105"/>
                  <a:pt x="910" y="1097"/>
                  <a:pt x="920" y="1097"/>
                </a:cubicBezTo>
                <a:lnTo>
                  <a:pt x="1032" y="1097"/>
                </a:lnTo>
                <a:cubicBezTo>
                  <a:pt x="1036" y="1062"/>
                  <a:pt x="1052" y="1030"/>
                  <a:pt x="1076" y="1006"/>
                </a:cubicBezTo>
                <a:cubicBezTo>
                  <a:pt x="1100" y="982"/>
                  <a:pt x="1132" y="965"/>
                  <a:pt x="1168" y="961"/>
                </a:cubicBezTo>
                <a:lnTo>
                  <a:pt x="1168" y="774"/>
                </a:lnTo>
                <a:cubicBezTo>
                  <a:pt x="1132" y="770"/>
                  <a:pt x="1100" y="754"/>
                  <a:pt x="1076" y="730"/>
                </a:cubicBezTo>
                <a:cubicBezTo>
                  <a:pt x="1052" y="706"/>
                  <a:pt x="1036" y="674"/>
                  <a:pt x="1032" y="638"/>
                </a:cubicBezTo>
                <a:lnTo>
                  <a:pt x="707" y="638"/>
                </a:lnTo>
                <a:cubicBezTo>
                  <a:pt x="723" y="650"/>
                  <a:pt x="738" y="665"/>
                  <a:pt x="752" y="682"/>
                </a:cubicBezTo>
                <a:cubicBezTo>
                  <a:pt x="789" y="730"/>
                  <a:pt x="812" y="796"/>
                  <a:pt x="812" y="868"/>
                </a:cubicBezTo>
                <a:cubicBezTo>
                  <a:pt x="812" y="940"/>
                  <a:pt x="789" y="1006"/>
                  <a:pt x="752" y="1053"/>
                </a:cubicBezTo>
                <a:cubicBezTo>
                  <a:pt x="738" y="1070"/>
                  <a:pt x="723" y="1085"/>
                  <a:pt x="707" y="1097"/>
                </a:cubicBezTo>
                <a:lnTo>
                  <a:pt x="840" y="1097"/>
                </a:lnTo>
                <a:cubicBezTo>
                  <a:pt x="850" y="1097"/>
                  <a:pt x="858" y="1105"/>
                  <a:pt x="858" y="1115"/>
                </a:cubicBezTo>
                <a:cubicBezTo>
                  <a:pt x="858" y="1125"/>
                  <a:pt x="850" y="1132"/>
                  <a:pt x="840" y="1132"/>
                </a:cubicBezTo>
                <a:lnTo>
                  <a:pt x="36" y="1132"/>
                </a:lnTo>
                <a:cubicBezTo>
                  <a:pt x="26" y="1132"/>
                  <a:pt x="17" y="1128"/>
                  <a:pt x="11" y="1122"/>
                </a:cubicBezTo>
                <a:cubicBezTo>
                  <a:pt x="4" y="1115"/>
                  <a:pt x="0" y="1106"/>
                  <a:pt x="0" y="1097"/>
                </a:cubicBezTo>
                <a:lnTo>
                  <a:pt x="0" y="639"/>
                </a:lnTo>
                <a:cubicBezTo>
                  <a:pt x="0" y="629"/>
                  <a:pt x="5" y="621"/>
                  <a:pt x="11" y="614"/>
                </a:cubicBezTo>
                <a:cubicBezTo>
                  <a:pt x="18" y="608"/>
                  <a:pt x="26" y="603"/>
                  <a:pt x="36" y="603"/>
                </a:cubicBezTo>
                <a:lnTo>
                  <a:pt x="239" y="603"/>
                </a:lnTo>
                <a:lnTo>
                  <a:pt x="239" y="87"/>
                </a:lnTo>
                <a:cubicBezTo>
                  <a:pt x="239" y="82"/>
                  <a:pt x="240" y="77"/>
                  <a:pt x="244" y="74"/>
                </a:cubicBezTo>
                <a:lnTo>
                  <a:pt x="313" y="5"/>
                </a:lnTo>
                <a:cubicBezTo>
                  <a:pt x="320" y="-2"/>
                  <a:pt x="331" y="-2"/>
                  <a:pt x="338" y="5"/>
                </a:cubicBezTo>
                <a:lnTo>
                  <a:pt x="394" y="61"/>
                </a:lnTo>
                <a:lnTo>
                  <a:pt x="451" y="5"/>
                </a:lnTo>
                <a:cubicBezTo>
                  <a:pt x="458" y="-2"/>
                  <a:pt x="469" y="-2"/>
                  <a:pt x="476" y="5"/>
                </a:cubicBezTo>
                <a:lnTo>
                  <a:pt x="533" y="61"/>
                </a:lnTo>
                <a:lnTo>
                  <a:pt x="589" y="5"/>
                </a:lnTo>
                <a:cubicBezTo>
                  <a:pt x="596" y="-2"/>
                  <a:pt x="607" y="-2"/>
                  <a:pt x="614" y="5"/>
                </a:cubicBezTo>
                <a:lnTo>
                  <a:pt x="671" y="61"/>
                </a:lnTo>
                <a:lnTo>
                  <a:pt x="727" y="5"/>
                </a:lnTo>
                <a:cubicBezTo>
                  <a:pt x="734" y="-2"/>
                  <a:pt x="745" y="-2"/>
                  <a:pt x="752" y="5"/>
                </a:cubicBezTo>
                <a:lnTo>
                  <a:pt x="809" y="61"/>
                </a:lnTo>
                <a:lnTo>
                  <a:pt x="866" y="5"/>
                </a:lnTo>
                <a:cubicBezTo>
                  <a:pt x="872" y="-2"/>
                  <a:pt x="883" y="-2"/>
                  <a:pt x="890" y="5"/>
                </a:cubicBezTo>
                <a:lnTo>
                  <a:pt x="959" y="73"/>
                </a:lnTo>
                <a:cubicBezTo>
                  <a:pt x="962" y="76"/>
                  <a:pt x="965" y="81"/>
                  <a:pt x="965" y="86"/>
                </a:cubicBezTo>
                <a:lnTo>
                  <a:pt x="965" y="313"/>
                </a:lnTo>
                <a:moveTo>
                  <a:pt x="667" y="735"/>
                </a:moveTo>
                <a:cubicBezTo>
                  <a:pt x="675" y="742"/>
                  <a:pt x="675" y="753"/>
                  <a:pt x="669" y="760"/>
                </a:cubicBezTo>
                <a:cubicBezTo>
                  <a:pt x="662" y="767"/>
                  <a:pt x="651" y="768"/>
                  <a:pt x="644" y="761"/>
                </a:cubicBezTo>
                <a:cubicBezTo>
                  <a:pt x="644" y="761"/>
                  <a:pt x="634" y="753"/>
                  <a:pt x="618" y="749"/>
                </a:cubicBezTo>
                <a:lnTo>
                  <a:pt x="618" y="843"/>
                </a:lnTo>
                <a:cubicBezTo>
                  <a:pt x="623" y="845"/>
                  <a:pt x="629" y="847"/>
                  <a:pt x="635" y="850"/>
                </a:cubicBezTo>
                <a:cubicBezTo>
                  <a:pt x="664" y="860"/>
                  <a:pt x="681" y="879"/>
                  <a:pt x="688" y="901"/>
                </a:cubicBezTo>
                <a:cubicBezTo>
                  <a:pt x="693" y="915"/>
                  <a:pt x="694" y="930"/>
                  <a:pt x="691" y="944"/>
                </a:cubicBezTo>
                <a:cubicBezTo>
                  <a:pt x="688" y="958"/>
                  <a:pt x="682" y="972"/>
                  <a:pt x="673" y="984"/>
                </a:cubicBezTo>
                <a:cubicBezTo>
                  <a:pt x="660" y="1001"/>
                  <a:pt x="641" y="1014"/>
                  <a:pt x="618" y="1018"/>
                </a:cubicBezTo>
                <a:lnTo>
                  <a:pt x="618" y="1042"/>
                </a:lnTo>
                <a:cubicBezTo>
                  <a:pt x="618" y="1052"/>
                  <a:pt x="610" y="1060"/>
                  <a:pt x="600" y="1060"/>
                </a:cubicBezTo>
                <a:cubicBezTo>
                  <a:pt x="590" y="1060"/>
                  <a:pt x="582" y="1052"/>
                  <a:pt x="582" y="1042"/>
                </a:cubicBezTo>
                <a:lnTo>
                  <a:pt x="582" y="1020"/>
                </a:lnTo>
                <a:cubicBezTo>
                  <a:pt x="574" y="1019"/>
                  <a:pt x="566" y="1018"/>
                  <a:pt x="559" y="1016"/>
                </a:cubicBezTo>
                <a:cubicBezTo>
                  <a:pt x="546" y="1013"/>
                  <a:pt x="534" y="1008"/>
                  <a:pt x="519" y="998"/>
                </a:cubicBezTo>
                <a:cubicBezTo>
                  <a:pt x="511" y="992"/>
                  <a:pt x="508" y="982"/>
                  <a:pt x="514" y="973"/>
                </a:cubicBezTo>
                <a:cubicBezTo>
                  <a:pt x="519" y="965"/>
                  <a:pt x="530" y="963"/>
                  <a:pt x="538" y="968"/>
                </a:cubicBezTo>
                <a:cubicBezTo>
                  <a:pt x="550" y="976"/>
                  <a:pt x="558" y="980"/>
                  <a:pt x="567" y="982"/>
                </a:cubicBezTo>
                <a:cubicBezTo>
                  <a:pt x="572" y="983"/>
                  <a:pt x="577" y="984"/>
                  <a:pt x="582" y="984"/>
                </a:cubicBezTo>
                <a:lnTo>
                  <a:pt x="582" y="867"/>
                </a:lnTo>
                <a:cubicBezTo>
                  <a:pt x="568" y="860"/>
                  <a:pt x="554" y="853"/>
                  <a:pt x="542" y="844"/>
                </a:cubicBezTo>
                <a:cubicBezTo>
                  <a:pt x="532" y="836"/>
                  <a:pt x="525" y="825"/>
                  <a:pt x="522" y="813"/>
                </a:cubicBezTo>
                <a:cubicBezTo>
                  <a:pt x="518" y="802"/>
                  <a:pt x="518" y="789"/>
                  <a:pt x="520" y="777"/>
                </a:cubicBezTo>
                <a:cubicBezTo>
                  <a:pt x="523" y="765"/>
                  <a:pt x="528" y="753"/>
                  <a:pt x="536" y="743"/>
                </a:cubicBezTo>
                <a:cubicBezTo>
                  <a:pt x="545" y="731"/>
                  <a:pt x="557" y="722"/>
                  <a:pt x="572" y="717"/>
                </a:cubicBezTo>
                <a:cubicBezTo>
                  <a:pt x="576" y="716"/>
                  <a:pt x="579" y="716"/>
                  <a:pt x="582" y="715"/>
                </a:cubicBezTo>
                <a:lnTo>
                  <a:pt x="582" y="694"/>
                </a:lnTo>
                <a:cubicBezTo>
                  <a:pt x="582" y="684"/>
                  <a:pt x="590" y="676"/>
                  <a:pt x="600" y="676"/>
                </a:cubicBezTo>
                <a:cubicBezTo>
                  <a:pt x="610" y="676"/>
                  <a:pt x="618" y="684"/>
                  <a:pt x="618" y="694"/>
                </a:cubicBezTo>
                <a:lnTo>
                  <a:pt x="618" y="714"/>
                </a:lnTo>
                <a:cubicBezTo>
                  <a:pt x="648" y="718"/>
                  <a:pt x="667" y="735"/>
                  <a:pt x="667" y="735"/>
                </a:cubicBezTo>
                <a:moveTo>
                  <a:pt x="582" y="751"/>
                </a:moveTo>
                <a:cubicBezTo>
                  <a:pt x="574" y="754"/>
                  <a:pt x="568" y="758"/>
                  <a:pt x="563" y="764"/>
                </a:cubicBezTo>
                <a:cubicBezTo>
                  <a:pt x="559" y="770"/>
                  <a:pt x="556" y="777"/>
                  <a:pt x="555" y="784"/>
                </a:cubicBezTo>
                <a:cubicBezTo>
                  <a:pt x="553" y="790"/>
                  <a:pt x="554" y="797"/>
                  <a:pt x="555" y="803"/>
                </a:cubicBezTo>
                <a:cubicBezTo>
                  <a:pt x="557" y="808"/>
                  <a:pt x="560" y="813"/>
                  <a:pt x="564" y="816"/>
                </a:cubicBezTo>
                <a:cubicBezTo>
                  <a:pt x="569" y="820"/>
                  <a:pt x="575" y="824"/>
                  <a:pt x="582" y="828"/>
                </a:cubicBezTo>
                <a:lnTo>
                  <a:pt x="582" y="751"/>
                </a:lnTo>
                <a:moveTo>
                  <a:pt x="618" y="881"/>
                </a:moveTo>
                <a:lnTo>
                  <a:pt x="618" y="982"/>
                </a:lnTo>
                <a:cubicBezTo>
                  <a:pt x="629" y="978"/>
                  <a:pt x="638" y="971"/>
                  <a:pt x="645" y="963"/>
                </a:cubicBezTo>
                <a:cubicBezTo>
                  <a:pt x="651" y="955"/>
                  <a:pt x="655" y="947"/>
                  <a:pt x="656" y="938"/>
                </a:cubicBezTo>
                <a:cubicBezTo>
                  <a:pt x="658" y="929"/>
                  <a:pt x="658" y="920"/>
                  <a:pt x="655" y="912"/>
                </a:cubicBezTo>
                <a:cubicBezTo>
                  <a:pt x="653" y="905"/>
                  <a:pt x="649" y="899"/>
                  <a:pt x="643" y="894"/>
                </a:cubicBezTo>
                <a:cubicBezTo>
                  <a:pt x="635" y="887"/>
                  <a:pt x="627" y="884"/>
                  <a:pt x="618" y="881"/>
                </a:cubicBezTo>
                <a:moveTo>
                  <a:pt x="724" y="704"/>
                </a:moveTo>
                <a:cubicBezTo>
                  <a:pt x="692" y="663"/>
                  <a:pt x="650" y="638"/>
                  <a:pt x="602" y="638"/>
                </a:cubicBezTo>
                <a:cubicBezTo>
                  <a:pt x="555" y="638"/>
                  <a:pt x="511" y="663"/>
                  <a:pt x="479" y="704"/>
                </a:cubicBezTo>
                <a:cubicBezTo>
                  <a:pt x="447" y="746"/>
                  <a:pt x="427" y="804"/>
                  <a:pt x="427" y="868"/>
                </a:cubicBezTo>
                <a:cubicBezTo>
                  <a:pt x="427" y="933"/>
                  <a:pt x="447" y="990"/>
                  <a:pt x="479" y="1032"/>
                </a:cubicBezTo>
                <a:cubicBezTo>
                  <a:pt x="511" y="1072"/>
                  <a:pt x="555" y="1097"/>
                  <a:pt x="602" y="1097"/>
                </a:cubicBezTo>
                <a:cubicBezTo>
                  <a:pt x="650" y="1097"/>
                  <a:pt x="692" y="1072"/>
                  <a:pt x="724" y="1032"/>
                </a:cubicBezTo>
                <a:cubicBezTo>
                  <a:pt x="756" y="990"/>
                  <a:pt x="777" y="933"/>
                  <a:pt x="777" y="868"/>
                </a:cubicBezTo>
                <a:cubicBezTo>
                  <a:pt x="777" y="804"/>
                  <a:pt x="756" y="746"/>
                  <a:pt x="724" y="704"/>
                </a:cubicBezTo>
                <a:moveTo>
                  <a:pt x="1067" y="1097"/>
                </a:moveTo>
                <a:lnTo>
                  <a:pt x="1168" y="1097"/>
                </a:lnTo>
                <a:lnTo>
                  <a:pt x="1168" y="997"/>
                </a:lnTo>
                <a:cubicBezTo>
                  <a:pt x="1142" y="1001"/>
                  <a:pt x="1119" y="1014"/>
                  <a:pt x="1101" y="1031"/>
                </a:cubicBezTo>
                <a:cubicBezTo>
                  <a:pt x="1083" y="1049"/>
                  <a:pt x="1071" y="1071"/>
                  <a:pt x="1067" y="1097"/>
                </a:cubicBezTo>
                <a:moveTo>
                  <a:pt x="1168" y="739"/>
                </a:moveTo>
                <a:lnTo>
                  <a:pt x="1168" y="638"/>
                </a:lnTo>
                <a:lnTo>
                  <a:pt x="1067" y="638"/>
                </a:lnTo>
                <a:cubicBezTo>
                  <a:pt x="1071" y="664"/>
                  <a:pt x="1083" y="687"/>
                  <a:pt x="1101" y="705"/>
                </a:cubicBezTo>
                <a:cubicBezTo>
                  <a:pt x="1119" y="723"/>
                  <a:pt x="1142" y="735"/>
                  <a:pt x="1168" y="739"/>
                </a:cubicBezTo>
                <a:moveTo>
                  <a:pt x="136" y="638"/>
                </a:moveTo>
                <a:lnTo>
                  <a:pt x="36" y="638"/>
                </a:lnTo>
                <a:lnTo>
                  <a:pt x="36" y="739"/>
                </a:lnTo>
                <a:cubicBezTo>
                  <a:pt x="61" y="735"/>
                  <a:pt x="85" y="723"/>
                  <a:pt x="102" y="705"/>
                </a:cubicBezTo>
                <a:cubicBezTo>
                  <a:pt x="120" y="687"/>
                  <a:pt x="132" y="664"/>
                  <a:pt x="136" y="63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2" name="Google Shape;822;p46"/>
          <p:cNvSpPr/>
          <p:nvPr/>
        </p:nvSpPr>
        <p:spPr>
          <a:xfrm>
            <a:off x="3998953" y="2670327"/>
            <a:ext cx="357840" cy="407160"/>
          </a:xfrm>
          <a:custGeom>
            <a:rect b="b" l="l" r="r" t="t"/>
            <a:pathLst>
              <a:path extrusionOk="0" h="1131" w="994">
                <a:moveTo>
                  <a:pt x="71" y="769"/>
                </a:moveTo>
                <a:cubicBezTo>
                  <a:pt x="78" y="771"/>
                  <a:pt x="85" y="775"/>
                  <a:pt x="91" y="781"/>
                </a:cubicBezTo>
                <a:lnTo>
                  <a:pt x="164" y="738"/>
                </a:lnTo>
                <a:cubicBezTo>
                  <a:pt x="172" y="734"/>
                  <a:pt x="182" y="737"/>
                  <a:pt x="186" y="745"/>
                </a:cubicBezTo>
                <a:cubicBezTo>
                  <a:pt x="191" y="752"/>
                  <a:pt x="188" y="763"/>
                  <a:pt x="180" y="767"/>
                </a:cubicBezTo>
                <a:lnTo>
                  <a:pt x="107" y="809"/>
                </a:lnTo>
                <a:cubicBezTo>
                  <a:pt x="108" y="813"/>
                  <a:pt x="109" y="817"/>
                  <a:pt x="109" y="821"/>
                </a:cubicBezTo>
                <a:cubicBezTo>
                  <a:pt x="109" y="825"/>
                  <a:pt x="108" y="829"/>
                  <a:pt x="107" y="832"/>
                </a:cubicBezTo>
                <a:lnTo>
                  <a:pt x="460" y="1036"/>
                </a:lnTo>
                <a:cubicBezTo>
                  <a:pt x="466" y="1031"/>
                  <a:pt x="473" y="1027"/>
                  <a:pt x="480" y="1024"/>
                </a:cubicBezTo>
                <a:lnTo>
                  <a:pt x="480" y="940"/>
                </a:lnTo>
                <a:cubicBezTo>
                  <a:pt x="480" y="931"/>
                  <a:pt x="488" y="924"/>
                  <a:pt x="497" y="924"/>
                </a:cubicBezTo>
                <a:cubicBezTo>
                  <a:pt x="506" y="924"/>
                  <a:pt x="514" y="931"/>
                  <a:pt x="514" y="940"/>
                </a:cubicBezTo>
                <a:lnTo>
                  <a:pt x="514" y="1024"/>
                </a:lnTo>
                <a:cubicBezTo>
                  <a:pt x="521" y="1027"/>
                  <a:pt x="528" y="1031"/>
                  <a:pt x="534" y="1036"/>
                </a:cubicBezTo>
                <a:lnTo>
                  <a:pt x="887" y="832"/>
                </a:lnTo>
                <a:cubicBezTo>
                  <a:pt x="886" y="829"/>
                  <a:pt x="885" y="825"/>
                  <a:pt x="885" y="821"/>
                </a:cubicBezTo>
                <a:cubicBezTo>
                  <a:pt x="885" y="817"/>
                  <a:pt x="886" y="813"/>
                  <a:pt x="887" y="809"/>
                </a:cubicBezTo>
                <a:lnTo>
                  <a:pt x="814" y="767"/>
                </a:lnTo>
                <a:cubicBezTo>
                  <a:pt x="806" y="763"/>
                  <a:pt x="803" y="752"/>
                  <a:pt x="808" y="745"/>
                </a:cubicBezTo>
                <a:cubicBezTo>
                  <a:pt x="812" y="737"/>
                  <a:pt x="822" y="734"/>
                  <a:pt x="830" y="738"/>
                </a:cubicBezTo>
                <a:lnTo>
                  <a:pt x="903" y="781"/>
                </a:lnTo>
                <a:cubicBezTo>
                  <a:pt x="909" y="775"/>
                  <a:pt x="915" y="771"/>
                  <a:pt x="923" y="769"/>
                </a:cubicBezTo>
                <a:lnTo>
                  <a:pt x="923" y="361"/>
                </a:lnTo>
                <a:cubicBezTo>
                  <a:pt x="915" y="359"/>
                  <a:pt x="909" y="355"/>
                  <a:pt x="903" y="350"/>
                </a:cubicBezTo>
                <a:lnTo>
                  <a:pt x="830" y="392"/>
                </a:lnTo>
                <a:cubicBezTo>
                  <a:pt x="822" y="396"/>
                  <a:pt x="812" y="394"/>
                  <a:pt x="808" y="386"/>
                </a:cubicBezTo>
                <a:cubicBezTo>
                  <a:pt x="803" y="378"/>
                  <a:pt x="806" y="368"/>
                  <a:pt x="814" y="363"/>
                </a:cubicBezTo>
                <a:lnTo>
                  <a:pt x="887" y="321"/>
                </a:lnTo>
                <a:cubicBezTo>
                  <a:pt x="886" y="317"/>
                  <a:pt x="885" y="314"/>
                  <a:pt x="885" y="310"/>
                </a:cubicBezTo>
                <a:cubicBezTo>
                  <a:pt x="885" y="306"/>
                  <a:pt x="886" y="302"/>
                  <a:pt x="887" y="298"/>
                </a:cubicBezTo>
                <a:lnTo>
                  <a:pt x="534" y="94"/>
                </a:lnTo>
                <a:cubicBezTo>
                  <a:pt x="528" y="99"/>
                  <a:pt x="521" y="103"/>
                  <a:pt x="514" y="106"/>
                </a:cubicBezTo>
                <a:lnTo>
                  <a:pt x="514" y="190"/>
                </a:lnTo>
                <a:cubicBezTo>
                  <a:pt x="514" y="199"/>
                  <a:pt x="506" y="206"/>
                  <a:pt x="497" y="206"/>
                </a:cubicBezTo>
                <a:cubicBezTo>
                  <a:pt x="488" y="206"/>
                  <a:pt x="480" y="199"/>
                  <a:pt x="480" y="190"/>
                </a:cubicBezTo>
                <a:lnTo>
                  <a:pt x="480" y="106"/>
                </a:lnTo>
                <a:cubicBezTo>
                  <a:pt x="473" y="103"/>
                  <a:pt x="466" y="99"/>
                  <a:pt x="460" y="94"/>
                </a:cubicBezTo>
                <a:lnTo>
                  <a:pt x="107" y="298"/>
                </a:lnTo>
                <a:cubicBezTo>
                  <a:pt x="108" y="302"/>
                  <a:pt x="109" y="306"/>
                  <a:pt x="109" y="310"/>
                </a:cubicBezTo>
                <a:cubicBezTo>
                  <a:pt x="109" y="314"/>
                  <a:pt x="108" y="317"/>
                  <a:pt x="107" y="321"/>
                </a:cubicBezTo>
                <a:lnTo>
                  <a:pt x="180" y="363"/>
                </a:lnTo>
                <a:cubicBezTo>
                  <a:pt x="188" y="368"/>
                  <a:pt x="191" y="378"/>
                  <a:pt x="186" y="386"/>
                </a:cubicBezTo>
                <a:cubicBezTo>
                  <a:pt x="182" y="394"/>
                  <a:pt x="172" y="396"/>
                  <a:pt x="164" y="392"/>
                </a:cubicBezTo>
                <a:lnTo>
                  <a:pt x="91" y="350"/>
                </a:lnTo>
                <a:cubicBezTo>
                  <a:pt x="85" y="355"/>
                  <a:pt x="78" y="359"/>
                  <a:pt x="71" y="361"/>
                </a:cubicBezTo>
                <a:lnTo>
                  <a:pt x="71" y="769"/>
                </a:lnTo>
                <a:moveTo>
                  <a:pt x="589" y="282"/>
                </a:moveTo>
                <a:cubicBezTo>
                  <a:pt x="602" y="297"/>
                  <a:pt x="614" y="315"/>
                  <a:pt x="625" y="335"/>
                </a:cubicBezTo>
                <a:cubicBezTo>
                  <a:pt x="633" y="352"/>
                  <a:pt x="641" y="370"/>
                  <a:pt x="647" y="390"/>
                </a:cubicBezTo>
                <a:cubicBezTo>
                  <a:pt x="667" y="379"/>
                  <a:pt x="685" y="365"/>
                  <a:pt x="702" y="349"/>
                </a:cubicBezTo>
                <a:cubicBezTo>
                  <a:pt x="670" y="319"/>
                  <a:pt x="632" y="296"/>
                  <a:pt x="589" y="282"/>
                </a:cubicBezTo>
                <a:moveTo>
                  <a:pt x="656" y="423"/>
                </a:moveTo>
                <a:cubicBezTo>
                  <a:pt x="666" y="461"/>
                  <a:pt x="672" y="504"/>
                  <a:pt x="673" y="549"/>
                </a:cubicBezTo>
                <a:lnTo>
                  <a:pt x="794" y="549"/>
                </a:lnTo>
                <a:cubicBezTo>
                  <a:pt x="790" y="482"/>
                  <a:pt x="765" y="421"/>
                  <a:pt x="724" y="373"/>
                </a:cubicBezTo>
                <a:cubicBezTo>
                  <a:pt x="704" y="392"/>
                  <a:pt x="681" y="409"/>
                  <a:pt x="656" y="423"/>
                </a:cubicBezTo>
                <a:moveTo>
                  <a:pt x="673" y="582"/>
                </a:moveTo>
                <a:cubicBezTo>
                  <a:pt x="672" y="627"/>
                  <a:pt x="666" y="669"/>
                  <a:pt x="656" y="707"/>
                </a:cubicBezTo>
                <a:cubicBezTo>
                  <a:pt x="681" y="721"/>
                  <a:pt x="704" y="738"/>
                  <a:pt x="724" y="757"/>
                </a:cubicBezTo>
                <a:cubicBezTo>
                  <a:pt x="737" y="742"/>
                  <a:pt x="749" y="725"/>
                  <a:pt x="759" y="707"/>
                </a:cubicBezTo>
                <a:cubicBezTo>
                  <a:pt x="763" y="699"/>
                  <a:pt x="773" y="696"/>
                  <a:pt x="781" y="700"/>
                </a:cubicBezTo>
                <a:cubicBezTo>
                  <a:pt x="789" y="705"/>
                  <a:pt x="792" y="715"/>
                  <a:pt x="788" y="723"/>
                </a:cubicBezTo>
                <a:cubicBezTo>
                  <a:pt x="759" y="775"/>
                  <a:pt x="717" y="819"/>
                  <a:pt x="666" y="849"/>
                </a:cubicBezTo>
                <a:cubicBezTo>
                  <a:pt x="616" y="879"/>
                  <a:pt x="559" y="896"/>
                  <a:pt x="497" y="896"/>
                </a:cubicBezTo>
                <a:cubicBezTo>
                  <a:pt x="406" y="896"/>
                  <a:pt x="323" y="859"/>
                  <a:pt x="263" y="799"/>
                </a:cubicBezTo>
                <a:cubicBezTo>
                  <a:pt x="203" y="739"/>
                  <a:pt x="166" y="656"/>
                  <a:pt x="166" y="565"/>
                </a:cubicBezTo>
                <a:cubicBezTo>
                  <a:pt x="166" y="553"/>
                  <a:pt x="167" y="540"/>
                  <a:pt x="168" y="527"/>
                </a:cubicBezTo>
                <a:cubicBezTo>
                  <a:pt x="170" y="515"/>
                  <a:pt x="172" y="503"/>
                  <a:pt x="175" y="490"/>
                </a:cubicBezTo>
                <a:cubicBezTo>
                  <a:pt x="177" y="482"/>
                  <a:pt x="186" y="476"/>
                  <a:pt x="195" y="478"/>
                </a:cubicBezTo>
                <a:cubicBezTo>
                  <a:pt x="203" y="480"/>
                  <a:pt x="209" y="489"/>
                  <a:pt x="207" y="498"/>
                </a:cubicBezTo>
                <a:cubicBezTo>
                  <a:pt x="205" y="509"/>
                  <a:pt x="203" y="520"/>
                  <a:pt x="201" y="531"/>
                </a:cubicBezTo>
                <a:cubicBezTo>
                  <a:pt x="201" y="537"/>
                  <a:pt x="200" y="543"/>
                  <a:pt x="200" y="549"/>
                </a:cubicBezTo>
                <a:lnTo>
                  <a:pt x="321" y="549"/>
                </a:lnTo>
                <a:cubicBezTo>
                  <a:pt x="322" y="504"/>
                  <a:pt x="328" y="461"/>
                  <a:pt x="337" y="423"/>
                </a:cubicBezTo>
                <a:cubicBezTo>
                  <a:pt x="313" y="409"/>
                  <a:pt x="290" y="392"/>
                  <a:pt x="270" y="373"/>
                </a:cubicBezTo>
                <a:cubicBezTo>
                  <a:pt x="255" y="391"/>
                  <a:pt x="242" y="410"/>
                  <a:pt x="231" y="431"/>
                </a:cubicBezTo>
                <a:cubicBezTo>
                  <a:pt x="227" y="439"/>
                  <a:pt x="217" y="443"/>
                  <a:pt x="209" y="438"/>
                </a:cubicBezTo>
                <a:cubicBezTo>
                  <a:pt x="201" y="434"/>
                  <a:pt x="198" y="424"/>
                  <a:pt x="202" y="416"/>
                </a:cubicBezTo>
                <a:cubicBezTo>
                  <a:pt x="229" y="361"/>
                  <a:pt x="272" y="315"/>
                  <a:pt x="324" y="283"/>
                </a:cubicBezTo>
                <a:cubicBezTo>
                  <a:pt x="374" y="252"/>
                  <a:pt x="434" y="234"/>
                  <a:pt x="497" y="234"/>
                </a:cubicBezTo>
                <a:cubicBezTo>
                  <a:pt x="588" y="234"/>
                  <a:pt x="671" y="271"/>
                  <a:pt x="731" y="331"/>
                </a:cubicBezTo>
                <a:cubicBezTo>
                  <a:pt x="791" y="391"/>
                  <a:pt x="828" y="474"/>
                  <a:pt x="828" y="565"/>
                </a:cubicBezTo>
                <a:cubicBezTo>
                  <a:pt x="828" y="579"/>
                  <a:pt x="827" y="593"/>
                  <a:pt x="825" y="608"/>
                </a:cubicBezTo>
                <a:cubicBezTo>
                  <a:pt x="823" y="622"/>
                  <a:pt x="820" y="636"/>
                  <a:pt x="817" y="649"/>
                </a:cubicBezTo>
                <a:cubicBezTo>
                  <a:pt x="814" y="658"/>
                  <a:pt x="805" y="663"/>
                  <a:pt x="797" y="661"/>
                </a:cubicBezTo>
                <a:cubicBezTo>
                  <a:pt x="788" y="659"/>
                  <a:pt x="783" y="650"/>
                  <a:pt x="785" y="641"/>
                </a:cubicBezTo>
                <a:cubicBezTo>
                  <a:pt x="788" y="629"/>
                  <a:pt x="791" y="616"/>
                  <a:pt x="792" y="603"/>
                </a:cubicBezTo>
                <a:cubicBezTo>
                  <a:pt x="793" y="596"/>
                  <a:pt x="794" y="589"/>
                  <a:pt x="794" y="582"/>
                </a:cubicBezTo>
                <a:lnTo>
                  <a:pt x="673" y="582"/>
                </a:lnTo>
                <a:moveTo>
                  <a:pt x="647" y="740"/>
                </a:moveTo>
                <a:cubicBezTo>
                  <a:pt x="641" y="760"/>
                  <a:pt x="633" y="778"/>
                  <a:pt x="625" y="795"/>
                </a:cubicBezTo>
                <a:cubicBezTo>
                  <a:pt x="614" y="815"/>
                  <a:pt x="602" y="833"/>
                  <a:pt x="589" y="848"/>
                </a:cubicBezTo>
                <a:cubicBezTo>
                  <a:pt x="610" y="841"/>
                  <a:pt x="630" y="832"/>
                  <a:pt x="649" y="821"/>
                </a:cubicBezTo>
                <a:cubicBezTo>
                  <a:pt x="668" y="810"/>
                  <a:pt x="686" y="796"/>
                  <a:pt x="702" y="781"/>
                </a:cubicBezTo>
                <a:cubicBezTo>
                  <a:pt x="685" y="766"/>
                  <a:pt x="667" y="752"/>
                  <a:pt x="647" y="740"/>
                </a:cubicBezTo>
                <a:moveTo>
                  <a:pt x="405" y="848"/>
                </a:moveTo>
                <a:cubicBezTo>
                  <a:pt x="392" y="833"/>
                  <a:pt x="380" y="815"/>
                  <a:pt x="369" y="795"/>
                </a:cubicBezTo>
                <a:cubicBezTo>
                  <a:pt x="361" y="778"/>
                  <a:pt x="353" y="760"/>
                  <a:pt x="347" y="740"/>
                </a:cubicBezTo>
                <a:cubicBezTo>
                  <a:pt x="327" y="752"/>
                  <a:pt x="309" y="765"/>
                  <a:pt x="292" y="781"/>
                </a:cubicBezTo>
                <a:cubicBezTo>
                  <a:pt x="324" y="811"/>
                  <a:pt x="362" y="834"/>
                  <a:pt x="405" y="848"/>
                </a:cubicBezTo>
                <a:moveTo>
                  <a:pt x="337" y="707"/>
                </a:moveTo>
                <a:cubicBezTo>
                  <a:pt x="328" y="669"/>
                  <a:pt x="322" y="627"/>
                  <a:pt x="321" y="582"/>
                </a:cubicBezTo>
                <a:lnTo>
                  <a:pt x="200" y="582"/>
                </a:lnTo>
                <a:cubicBezTo>
                  <a:pt x="204" y="648"/>
                  <a:pt x="229" y="709"/>
                  <a:pt x="270" y="757"/>
                </a:cubicBezTo>
                <a:cubicBezTo>
                  <a:pt x="290" y="738"/>
                  <a:pt x="313" y="721"/>
                  <a:pt x="337" y="707"/>
                </a:cubicBezTo>
                <a:moveTo>
                  <a:pt x="347" y="390"/>
                </a:moveTo>
                <a:cubicBezTo>
                  <a:pt x="353" y="370"/>
                  <a:pt x="361" y="352"/>
                  <a:pt x="369" y="335"/>
                </a:cubicBezTo>
                <a:cubicBezTo>
                  <a:pt x="380" y="315"/>
                  <a:pt x="392" y="297"/>
                  <a:pt x="405" y="282"/>
                </a:cubicBezTo>
                <a:cubicBezTo>
                  <a:pt x="382" y="289"/>
                  <a:pt x="361" y="299"/>
                  <a:pt x="341" y="312"/>
                </a:cubicBezTo>
                <a:cubicBezTo>
                  <a:pt x="324" y="322"/>
                  <a:pt x="307" y="335"/>
                  <a:pt x="292" y="349"/>
                </a:cubicBezTo>
                <a:cubicBezTo>
                  <a:pt x="309" y="365"/>
                  <a:pt x="327" y="379"/>
                  <a:pt x="347" y="390"/>
                </a:cubicBezTo>
                <a:moveTo>
                  <a:pt x="595" y="351"/>
                </a:moveTo>
                <a:cubicBezTo>
                  <a:pt x="573" y="307"/>
                  <a:pt x="545" y="278"/>
                  <a:pt x="514" y="270"/>
                </a:cubicBezTo>
                <a:lnTo>
                  <a:pt x="514" y="430"/>
                </a:lnTo>
                <a:cubicBezTo>
                  <a:pt x="549" y="428"/>
                  <a:pt x="584" y="420"/>
                  <a:pt x="617" y="405"/>
                </a:cubicBezTo>
                <a:cubicBezTo>
                  <a:pt x="611" y="385"/>
                  <a:pt x="604" y="367"/>
                  <a:pt x="595" y="351"/>
                </a:cubicBezTo>
                <a:moveTo>
                  <a:pt x="480" y="270"/>
                </a:moveTo>
                <a:cubicBezTo>
                  <a:pt x="449" y="278"/>
                  <a:pt x="421" y="307"/>
                  <a:pt x="399" y="351"/>
                </a:cubicBezTo>
                <a:cubicBezTo>
                  <a:pt x="390" y="367"/>
                  <a:pt x="383" y="385"/>
                  <a:pt x="377" y="405"/>
                </a:cubicBezTo>
                <a:cubicBezTo>
                  <a:pt x="410" y="420"/>
                  <a:pt x="445" y="428"/>
                  <a:pt x="480" y="430"/>
                </a:cubicBezTo>
                <a:lnTo>
                  <a:pt x="480" y="270"/>
                </a:lnTo>
                <a:moveTo>
                  <a:pt x="368" y="438"/>
                </a:moveTo>
                <a:cubicBezTo>
                  <a:pt x="360" y="472"/>
                  <a:pt x="355" y="509"/>
                  <a:pt x="354" y="549"/>
                </a:cubicBezTo>
                <a:lnTo>
                  <a:pt x="480" y="549"/>
                </a:lnTo>
                <a:lnTo>
                  <a:pt x="480" y="463"/>
                </a:lnTo>
                <a:cubicBezTo>
                  <a:pt x="441" y="461"/>
                  <a:pt x="403" y="452"/>
                  <a:pt x="368" y="438"/>
                </a:cubicBezTo>
                <a:moveTo>
                  <a:pt x="354" y="582"/>
                </a:moveTo>
                <a:cubicBezTo>
                  <a:pt x="355" y="621"/>
                  <a:pt x="360" y="659"/>
                  <a:pt x="368" y="693"/>
                </a:cubicBezTo>
                <a:cubicBezTo>
                  <a:pt x="403" y="678"/>
                  <a:pt x="441" y="669"/>
                  <a:pt x="480" y="667"/>
                </a:cubicBezTo>
                <a:lnTo>
                  <a:pt x="480" y="582"/>
                </a:lnTo>
                <a:lnTo>
                  <a:pt x="354" y="582"/>
                </a:lnTo>
                <a:moveTo>
                  <a:pt x="377" y="725"/>
                </a:moveTo>
                <a:cubicBezTo>
                  <a:pt x="383" y="745"/>
                  <a:pt x="390" y="763"/>
                  <a:pt x="399" y="780"/>
                </a:cubicBezTo>
                <a:cubicBezTo>
                  <a:pt x="421" y="823"/>
                  <a:pt x="449" y="853"/>
                  <a:pt x="480" y="861"/>
                </a:cubicBezTo>
                <a:lnTo>
                  <a:pt x="480" y="700"/>
                </a:lnTo>
                <a:cubicBezTo>
                  <a:pt x="445" y="702"/>
                  <a:pt x="410" y="710"/>
                  <a:pt x="377" y="725"/>
                </a:cubicBezTo>
                <a:moveTo>
                  <a:pt x="514" y="861"/>
                </a:moveTo>
                <a:cubicBezTo>
                  <a:pt x="545" y="853"/>
                  <a:pt x="573" y="823"/>
                  <a:pt x="595" y="780"/>
                </a:cubicBezTo>
                <a:cubicBezTo>
                  <a:pt x="604" y="763"/>
                  <a:pt x="611" y="745"/>
                  <a:pt x="617" y="725"/>
                </a:cubicBezTo>
                <a:cubicBezTo>
                  <a:pt x="584" y="710"/>
                  <a:pt x="549" y="702"/>
                  <a:pt x="514" y="700"/>
                </a:cubicBezTo>
                <a:lnTo>
                  <a:pt x="514" y="861"/>
                </a:lnTo>
                <a:moveTo>
                  <a:pt x="626" y="693"/>
                </a:moveTo>
                <a:cubicBezTo>
                  <a:pt x="634" y="659"/>
                  <a:pt x="639" y="621"/>
                  <a:pt x="640" y="582"/>
                </a:cubicBezTo>
                <a:lnTo>
                  <a:pt x="514" y="582"/>
                </a:lnTo>
                <a:lnTo>
                  <a:pt x="514" y="667"/>
                </a:lnTo>
                <a:cubicBezTo>
                  <a:pt x="553" y="669"/>
                  <a:pt x="591" y="678"/>
                  <a:pt x="626" y="693"/>
                </a:cubicBezTo>
                <a:moveTo>
                  <a:pt x="640" y="549"/>
                </a:moveTo>
                <a:cubicBezTo>
                  <a:pt x="639" y="509"/>
                  <a:pt x="634" y="472"/>
                  <a:pt x="626" y="438"/>
                </a:cubicBezTo>
                <a:cubicBezTo>
                  <a:pt x="591" y="452"/>
                  <a:pt x="553" y="461"/>
                  <a:pt x="514" y="463"/>
                </a:cubicBezTo>
                <a:lnTo>
                  <a:pt x="514" y="549"/>
                </a:lnTo>
                <a:lnTo>
                  <a:pt x="640" y="549"/>
                </a:lnTo>
                <a:moveTo>
                  <a:pt x="91" y="861"/>
                </a:moveTo>
                <a:cubicBezTo>
                  <a:pt x="81" y="870"/>
                  <a:pt x="68" y="875"/>
                  <a:pt x="54" y="875"/>
                </a:cubicBezTo>
                <a:cubicBezTo>
                  <a:pt x="39" y="875"/>
                  <a:pt x="26" y="869"/>
                  <a:pt x="16" y="859"/>
                </a:cubicBezTo>
                <a:cubicBezTo>
                  <a:pt x="6" y="849"/>
                  <a:pt x="0" y="836"/>
                  <a:pt x="0" y="821"/>
                </a:cubicBezTo>
                <a:cubicBezTo>
                  <a:pt x="0" y="806"/>
                  <a:pt x="6" y="792"/>
                  <a:pt x="16" y="782"/>
                </a:cubicBezTo>
                <a:cubicBezTo>
                  <a:pt x="22" y="776"/>
                  <a:pt x="29" y="772"/>
                  <a:pt x="38" y="769"/>
                </a:cubicBezTo>
                <a:lnTo>
                  <a:pt x="38" y="361"/>
                </a:lnTo>
                <a:cubicBezTo>
                  <a:pt x="29" y="359"/>
                  <a:pt x="22" y="354"/>
                  <a:pt x="16" y="348"/>
                </a:cubicBezTo>
                <a:cubicBezTo>
                  <a:pt x="6" y="338"/>
                  <a:pt x="0" y="325"/>
                  <a:pt x="0" y="310"/>
                </a:cubicBezTo>
                <a:cubicBezTo>
                  <a:pt x="0" y="295"/>
                  <a:pt x="6" y="281"/>
                  <a:pt x="16" y="271"/>
                </a:cubicBezTo>
                <a:cubicBezTo>
                  <a:pt x="26" y="261"/>
                  <a:pt x="39" y="255"/>
                  <a:pt x="54" y="255"/>
                </a:cubicBezTo>
                <a:cubicBezTo>
                  <a:pt x="68" y="255"/>
                  <a:pt x="81" y="261"/>
                  <a:pt x="91" y="269"/>
                </a:cubicBezTo>
                <a:lnTo>
                  <a:pt x="444" y="66"/>
                </a:lnTo>
                <a:cubicBezTo>
                  <a:pt x="443" y="62"/>
                  <a:pt x="443" y="58"/>
                  <a:pt x="443" y="54"/>
                </a:cubicBezTo>
                <a:cubicBezTo>
                  <a:pt x="443" y="39"/>
                  <a:pt x="449" y="25"/>
                  <a:pt x="459" y="16"/>
                </a:cubicBezTo>
                <a:cubicBezTo>
                  <a:pt x="468" y="6"/>
                  <a:pt x="482" y="0"/>
                  <a:pt x="497" y="0"/>
                </a:cubicBezTo>
                <a:cubicBezTo>
                  <a:pt x="512" y="0"/>
                  <a:pt x="525" y="6"/>
                  <a:pt x="535" y="16"/>
                </a:cubicBezTo>
                <a:cubicBezTo>
                  <a:pt x="544" y="25"/>
                  <a:pt x="551" y="39"/>
                  <a:pt x="551" y="54"/>
                </a:cubicBezTo>
                <a:cubicBezTo>
                  <a:pt x="551" y="58"/>
                  <a:pt x="551" y="62"/>
                  <a:pt x="550" y="66"/>
                </a:cubicBezTo>
                <a:lnTo>
                  <a:pt x="903" y="269"/>
                </a:lnTo>
                <a:cubicBezTo>
                  <a:pt x="913" y="261"/>
                  <a:pt x="926" y="255"/>
                  <a:pt x="940" y="255"/>
                </a:cubicBezTo>
                <a:cubicBezTo>
                  <a:pt x="955" y="255"/>
                  <a:pt x="968" y="261"/>
                  <a:pt x="978" y="271"/>
                </a:cubicBezTo>
                <a:cubicBezTo>
                  <a:pt x="988" y="281"/>
                  <a:pt x="994" y="295"/>
                  <a:pt x="994" y="310"/>
                </a:cubicBezTo>
                <a:cubicBezTo>
                  <a:pt x="994" y="325"/>
                  <a:pt x="988" y="338"/>
                  <a:pt x="978" y="348"/>
                </a:cubicBezTo>
                <a:cubicBezTo>
                  <a:pt x="972" y="354"/>
                  <a:pt x="965" y="359"/>
                  <a:pt x="956" y="361"/>
                </a:cubicBezTo>
                <a:lnTo>
                  <a:pt x="956" y="769"/>
                </a:lnTo>
                <a:cubicBezTo>
                  <a:pt x="965" y="772"/>
                  <a:pt x="972" y="776"/>
                  <a:pt x="978" y="782"/>
                </a:cubicBezTo>
                <a:cubicBezTo>
                  <a:pt x="988" y="792"/>
                  <a:pt x="994" y="806"/>
                  <a:pt x="994" y="821"/>
                </a:cubicBezTo>
                <a:cubicBezTo>
                  <a:pt x="994" y="836"/>
                  <a:pt x="988" y="849"/>
                  <a:pt x="978" y="859"/>
                </a:cubicBezTo>
                <a:cubicBezTo>
                  <a:pt x="968" y="869"/>
                  <a:pt x="955" y="875"/>
                  <a:pt x="940" y="875"/>
                </a:cubicBezTo>
                <a:cubicBezTo>
                  <a:pt x="926" y="875"/>
                  <a:pt x="913" y="870"/>
                  <a:pt x="903" y="861"/>
                </a:cubicBezTo>
                <a:lnTo>
                  <a:pt x="550" y="1065"/>
                </a:lnTo>
                <a:cubicBezTo>
                  <a:pt x="551" y="1068"/>
                  <a:pt x="551" y="1072"/>
                  <a:pt x="551" y="1076"/>
                </a:cubicBezTo>
                <a:cubicBezTo>
                  <a:pt x="551" y="1091"/>
                  <a:pt x="544" y="1105"/>
                  <a:pt x="535" y="1115"/>
                </a:cubicBezTo>
                <a:cubicBezTo>
                  <a:pt x="525" y="1125"/>
                  <a:pt x="512" y="1131"/>
                  <a:pt x="497" y="1131"/>
                </a:cubicBezTo>
                <a:cubicBezTo>
                  <a:pt x="482" y="1131"/>
                  <a:pt x="468" y="1125"/>
                  <a:pt x="459" y="1115"/>
                </a:cubicBezTo>
                <a:cubicBezTo>
                  <a:pt x="449" y="1105"/>
                  <a:pt x="443" y="1091"/>
                  <a:pt x="443" y="1076"/>
                </a:cubicBezTo>
                <a:cubicBezTo>
                  <a:pt x="443" y="1072"/>
                  <a:pt x="443" y="1068"/>
                  <a:pt x="444" y="1065"/>
                </a:cubicBezTo>
                <a:lnTo>
                  <a:pt x="91" y="861"/>
                </a:lnTo>
                <a:moveTo>
                  <a:pt x="69" y="806"/>
                </a:moveTo>
                <a:cubicBezTo>
                  <a:pt x="65" y="802"/>
                  <a:pt x="60" y="799"/>
                  <a:pt x="54" y="799"/>
                </a:cubicBezTo>
                <a:cubicBezTo>
                  <a:pt x="48" y="799"/>
                  <a:pt x="43" y="802"/>
                  <a:pt x="39" y="806"/>
                </a:cubicBezTo>
                <a:cubicBezTo>
                  <a:pt x="35" y="809"/>
                  <a:pt x="33" y="815"/>
                  <a:pt x="33" y="821"/>
                </a:cubicBezTo>
                <a:cubicBezTo>
                  <a:pt x="33" y="827"/>
                  <a:pt x="35" y="832"/>
                  <a:pt x="39" y="836"/>
                </a:cubicBezTo>
                <a:cubicBezTo>
                  <a:pt x="43" y="840"/>
                  <a:pt x="48" y="842"/>
                  <a:pt x="54" y="842"/>
                </a:cubicBezTo>
                <a:cubicBezTo>
                  <a:pt x="59" y="842"/>
                  <a:pt x="65" y="840"/>
                  <a:pt x="69" y="836"/>
                </a:cubicBezTo>
                <a:cubicBezTo>
                  <a:pt x="73" y="832"/>
                  <a:pt x="76" y="827"/>
                  <a:pt x="76" y="821"/>
                </a:cubicBezTo>
                <a:cubicBezTo>
                  <a:pt x="76" y="815"/>
                  <a:pt x="73" y="809"/>
                  <a:pt x="69" y="806"/>
                </a:cubicBezTo>
                <a:moveTo>
                  <a:pt x="69" y="295"/>
                </a:moveTo>
                <a:cubicBezTo>
                  <a:pt x="65" y="291"/>
                  <a:pt x="60" y="288"/>
                  <a:pt x="54" y="288"/>
                </a:cubicBezTo>
                <a:cubicBezTo>
                  <a:pt x="48" y="288"/>
                  <a:pt x="43" y="291"/>
                  <a:pt x="39" y="295"/>
                </a:cubicBezTo>
                <a:cubicBezTo>
                  <a:pt x="35" y="298"/>
                  <a:pt x="33" y="304"/>
                  <a:pt x="33" y="310"/>
                </a:cubicBezTo>
                <a:cubicBezTo>
                  <a:pt x="33" y="315"/>
                  <a:pt x="34" y="321"/>
                  <a:pt x="39" y="325"/>
                </a:cubicBezTo>
                <a:cubicBezTo>
                  <a:pt x="42" y="328"/>
                  <a:pt x="48" y="331"/>
                  <a:pt x="54" y="331"/>
                </a:cubicBezTo>
                <a:cubicBezTo>
                  <a:pt x="59" y="331"/>
                  <a:pt x="65" y="328"/>
                  <a:pt x="69" y="325"/>
                </a:cubicBezTo>
                <a:cubicBezTo>
                  <a:pt x="73" y="321"/>
                  <a:pt x="76" y="315"/>
                  <a:pt x="76" y="310"/>
                </a:cubicBezTo>
                <a:cubicBezTo>
                  <a:pt x="76" y="304"/>
                  <a:pt x="73" y="298"/>
                  <a:pt x="69" y="295"/>
                </a:cubicBezTo>
                <a:moveTo>
                  <a:pt x="512" y="39"/>
                </a:moveTo>
                <a:cubicBezTo>
                  <a:pt x="508" y="35"/>
                  <a:pt x="503" y="33"/>
                  <a:pt x="497" y="33"/>
                </a:cubicBezTo>
                <a:cubicBezTo>
                  <a:pt x="491" y="33"/>
                  <a:pt x="486" y="35"/>
                  <a:pt x="482" y="39"/>
                </a:cubicBezTo>
                <a:cubicBezTo>
                  <a:pt x="478" y="43"/>
                  <a:pt x="476" y="48"/>
                  <a:pt x="476" y="54"/>
                </a:cubicBezTo>
                <a:cubicBezTo>
                  <a:pt x="476" y="60"/>
                  <a:pt x="478" y="65"/>
                  <a:pt x="482" y="69"/>
                </a:cubicBezTo>
                <a:cubicBezTo>
                  <a:pt x="486" y="73"/>
                  <a:pt x="491" y="75"/>
                  <a:pt x="497" y="75"/>
                </a:cubicBezTo>
                <a:cubicBezTo>
                  <a:pt x="503" y="75"/>
                  <a:pt x="508" y="73"/>
                  <a:pt x="512" y="69"/>
                </a:cubicBezTo>
                <a:cubicBezTo>
                  <a:pt x="516" y="65"/>
                  <a:pt x="518" y="60"/>
                  <a:pt x="518" y="54"/>
                </a:cubicBezTo>
                <a:cubicBezTo>
                  <a:pt x="518" y="48"/>
                  <a:pt x="516" y="43"/>
                  <a:pt x="512" y="39"/>
                </a:cubicBezTo>
                <a:moveTo>
                  <a:pt x="955" y="295"/>
                </a:moveTo>
                <a:cubicBezTo>
                  <a:pt x="951" y="291"/>
                  <a:pt x="945" y="288"/>
                  <a:pt x="940" y="288"/>
                </a:cubicBezTo>
                <a:cubicBezTo>
                  <a:pt x="934" y="288"/>
                  <a:pt x="928" y="291"/>
                  <a:pt x="925" y="295"/>
                </a:cubicBezTo>
                <a:cubicBezTo>
                  <a:pt x="921" y="298"/>
                  <a:pt x="918" y="304"/>
                  <a:pt x="918" y="310"/>
                </a:cubicBezTo>
                <a:cubicBezTo>
                  <a:pt x="918" y="315"/>
                  <a:pt x="921" y="321"/>
                  <a:pt x="925" y="325"/>
                </a:cubicBezTo>
                <a:cubicBezTo>
                  <a:pt x="928" y="328"/>
                  <a:pt x="934" y="331"/>
                  <a:pt x="940" y="331"/>
                </a:cubicBezTo>
                <a:cubicBezTo>
                  <a:pt x="945" y="331"/>
                  <a:pt x="951" y="328"/>
                  <a:pt x="955" y="325"/>
                </a:cubicBezTo>
                <a:cubicBezTo>
                  <a:pt x="958" y="321"/>
                  <a:pt x="961" y="315"/>
                  <a:pt x="961" y="310"/>
                </a:cubicBezTo>
                <a:cubicBezTo>
                  <a:pt x="961" y="304"/>
                  <a:pt x="958" y="298"/>
                  <a:pt x="955" y="295"/>
                </a:cubicBezTo>
                <a:moveTo>
                  <a:pt x="955" y="806"/>
                </a:moveTo>
                <a:cubicBezTo>
                  <a:pt x="951" y="802"/>
                  <a:pt x="945" y="799"/>
                  <a:pt x="940" y="799"/>
                </a:cubicBezTo>
                <a:cubicBezTo>
                  <a:pt x="934" y="799"/>
                  <a:pt x="928" y="802"/>
                  <a:pt x="925" y="806"/>
                </a:cubicBezTo>
                <a:cubicBezTo>
                  <a:pt x="921" y="809"/>
                  <a:pt x="918" y="815"/>
                  <a:pt x="918" y="821"/>
                </a:cubicBezTo>
                <a:cubicBezTo>
                  <a:pt x="918" y="827"/>
                  <a:pt x="921" y="831"/>
                  <a:pt x="925" y="836"/>
                </a:cubicBezTo>
                <a:cubicBezTo>
                  <a:pt x="928" y="839"/>
                  <a:pt x="934" y="842"/>
                  <a:pt x="940" y="842"/>
                </a:cubicBezTo>
                <a:cubicBezTo>
                  <a:pt x="945" y="842"/>
                  <a:pt x="951" y="840"/>
                  <a:pt x="955" y="836"/>
                </a:cubicBezTo>
                <a:cubicBezTo>
                  <a:pt x="958" y="832"/>
                  <a:pt x="961" y="827"/>
                  <a:pt x="961" y="821"/>
                </a:cubicBezTo>
                <a:cubicBezTo>
                  <a:pt x="961" y="815"/>
                  <a:pt x="958" y="809"/>
                  <a:pt x="955" y="806"/>
                </a:cubicBezTo>
                <a:moveTo>
                  <a:pt x="512" y="1061"/>
                </a:moveTo>
                <a:cubicBezTo>
                  <a:pt x="508" y="1057"/>
                  <a:pt x="503" y="1055"/>
                  <a:pt x="497" y="1055"/>
                </a:cubicBezTo>
                <a:cubicBezTo>
                  <a:pt x="491" y="1055"/>
                  <a:pt x="486" y="1057"/>
                  <a:pt x="482" y="1061"/>
                </a:cubicBezTo>
                <a:cubicBezTo>
                  <a:pt x="478" y="1065"/>
                  <a:pt x="476" y="1070"/>
                  <a:pt x="476" y="1076"/>
                </a:cubicBezTo>
                <a:cubicBezTo>
                  <a:pt x="476" y="1082"/>
                  <a:pt x="478" y="1087"/>
                  <a:pt x="482" y="1091"/>
                </a:cubicBezTo>
                <a:cubicBezTo>
                  <a:pt x="486" y="1095"/>
                  <a:pt x="491" y="1097"/>
                  <a:pt x="497" y="1097"/>
                </a:cubicBezTo>
                <a:cubicBezTo>
                  <a:pt x="503" y="1097"/>
                  <a:pt x="508" y="1095"/>
                  <a:pt x="512" y="1091"/>
                </a:cubicBezTo>
                <a:cubicBezTo>
                  <a:pt x="516" y="1087"/>
                  <a:pt x="518" y="1082"/>
                  <a:pt x="518" y="1076"/>
                </a:cubicBezTo>
                <a:cubicBezTo>
                  <a:pt x="518" y="1070"/>
                  <a:pt x="516" y="1065"/>
                  <a:pt x="512" y="106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3" name="Google Shape;823;p46"/>
          <p:cNvSpPr/>
          <p:nvPr/>
        </p:nvSpPr>
        <p:spPr>
          <a:xfrm>
            <a:off x="2386996" y="2670327"/>
            <a:ext cx="407160" cy="407160"/>
          </a:xfrm>
          <a:custGeom>
            <a:rect b="b" l="l" r="r" t="t"/>
            <a:pathLst>
              <a:path extrusionOk="0" h="1131" w="1131">
                <a:moveTo>
                  <a:pt x="690" y="65"/>
                </a:moveTo>
                <a:cubicBezTo>
                  <a:pt x="696" y="72"/>
                  <a:pt x="697" y="82"/>
                  <a:pt x="691" y="89"/>
                </a:cubicBezTo>
                <a:cubicBezTo>
                  <a:pt x="685" y="96"/>
                  <a:pt x="674" y="96"/>
                  <a:pt x="668" y="90"/>
                </a:cubicBezTo>
                <a:cubicBezTo>
                  <a:pt x="668" y="90"/>
                  <a:pt x="655" y="78"/>
                  <a:pt x="633" y="75"/>
                </a:cubicBezTo>
                <a:lnTo>
                  <a:pt x="633" y="187"/>
                </a:lnTo>
                <a:cubicBezTo>
                  <a:pt x="640" y="189"/>
                  <a:pt x="647" y="192"/>
                  <a:pt x="655" y="195"/>
                </a:cubicBezTo>
                <a:cubicBezTo>
                  <a:pt x="686" y="206"/>
                  <a:pt x="704" y="227"/>
                  <a:pt x="712" y="250"/>
                </a:cubicBezTo>
                <a:cubicBezTo>
                  <a:pt x="717" y="266"/>
                  <a:pt x="718" y="282"/>
                  <a:pt x="715" y="298"/>
                </a:cubicBezTo>
                <a:cubicBezTo>
                  <a:pt x="712" y="313"/>
                  <a:pt x="706" y="329"/>
                  <a:pt x="696" y="342"/>
                </a:cubicBezTo>
                <a:cubicBezTo>
                  <a:pt x="681" y="360"/>
                  <a:pt x="659" y="375"/>
                  <a:pt x="633" y="379"/>
                </a:cubicBezTo>
                <a:lnTo>
                  <a:pt x="633" y="408"/>
                </a:lnTo>
                <a:cubicBezTo>
                  <a:pt x="633" y="418"/>
                  <a:pt x="625" y="425"/>
                  <a:pt x="616" y="425"/>
                </a:cubicBezTo>
                <a:cubicBezTo>
                  <a:pt x="607" y="425"/>
                  <a:pt x="599" y="418"/>
                  <a:pt x="599" y="408"/>
                </a:cubicBezTo>
                <a:lnTo>
                  <a:pt x="599" y="380"/>
                </a:lnTo>
                <a:cubicBezTo>
                  <a:pt x="589" y="380"/>
                  <a:pt x="579" y="379"/>
                  <a:pt x="570" y="377"/>
                </a:cubicBezTo>
                <a:cubicBezTo>
                  <a:pt x="556" y="373"/>
                  <a:pt x="543" y="367"/>
                  <a:pt x="526" y="356"/>
                </a:cubicBezTo>
                <a:cubicBezTo>
                  <a:pt x="519" y="351"/>
                  <a:pt x="515" y="340"/>
                  <a:pt x="521" y="333"/>
                </a:cubicBezTo>
                <a:cubicBezTo>
                  <a:pt x="526" y="325"/>
                  <a:pt x="537" y="323"/>
                  <a:pt x="544" y="328"/>
                </a:cubicBezTo>
                <a:cubicBezTo>
                  <a:pt x="558" y="337"/>
                  <a:pt x="568" y="342"/>
                  <a:pt x="578" y="345"/>
                </a:cubicBezTo>
                <a:cubicBezTo>
                  <a:pt x="585" y="346"/>
                  <a:pt x="591" y="347"/>
                  <a:pt x="599" y="347"/>
                </a:cubicBezTo>
                <a:lnTo>
                  <a:pt x="599" y="209"/>
                </a:lnTo>
                <a:cubicBezTo>
                  <a:pt x="583" y="202"/>
                  <a:pt x="567" y="194"/>
                  <a:pt x="553" y="183"/>
                </a:cubicBezTo>
                <a:cubicBezTo>
                  <a:pt x="542" y="174"/>
                  <a:pt x="535" y="163"/>
                  <a:pt x="531" y="150"/>
                </a:cubicBezTo>
                <a:cubicBezTo>
                  <a:pt x="527" y="138"/>
                  <a:pt x="527" y="124"/>
                  <a:pt x="529" y="111"/>
                </a:cubicBezTo>
                <a:cubicBezTo>
                  <a:pt x="532" y="97"/>
                  <a:pt x="538" y="84"/>
                  <a:pt x="546" y="73"/>
                </a:cubicBezTo>
                <a:cubicBezTo>
                  <a:pt x="556" y="61"/>
                  <a:pt x="569" y="51"/>
                  <a:pt x="586" y="46"/>
                </a:cubicBezTo>
                <a:cubicBezTo>
                  <a:pt x="591" y="45"/>
                  <a:pt x="595" y="44"/>
                  <a:pt x="599" y="43"/>
                </a:cubicBezTo>
                <a:lnTo>
                  <a:pt x="599" y="16"/>
                </a:lnTo>
                <a:cubicBezTo>
                  <a:pt x="599" y="7"/>
                  <a:pt x="607" y="0"/>
                  <a:pt x="616" y="0"/>
                </a:cubicBezTo>
                <a:cubicBezTo>
                  <a:pt x="625" y="0"/>
                  <a:pt x="633" y="7"/>
                  <a:pt x="633" y="16"/>
                </a:cubicBezTo>
                <a:lnTo>
                  <a:pt x="633" y="42"/>
                </a:lnTo>
                <a:cubicBezTo>
                  <a:pt x="668" y="46"/>
                  <a:pt x="690" y="65"/>
                  <a:pt x="690" y="65"/>
                </a:cubicBezTo>
                <a:moveTo>
                  <a:pt x="280" y="522"/>
                </a:moveTo>
                <a:lnTo>
                  <a:pt x="338" y="499"/>
                </a:lnTo>
                <a:cubicBezTo>
                  <a:pt x="337" y="495"/>
                  <a:pt x="337" y="490"/>
                  <a:pt x="337" y="486"/>
                </a:cubicBezTo>
                <a:cubicBezTo>
                  <a:pt x="337" y="464"/>
                  <a:pt x="346" y="444"/>
                  <a:pt x="360" y="430"/>
                </a:cubicBezTo>
                <a:cubicBezTo>
                  <a:pt x="374" y="416"/>
                  <a:pt x="394" y="407"/>
                  <a:pt x="416" y="407"/>
                </a:cubicBezTo>
                <a:cubicBezTo>
                  <a:pt x="438" y="407"/>
                  <a:pt x="458" y="415"/>
                  <a:pt x="472" y="430"/>
                </a:cubicBezTo>
                <a:cubicBezTo>
                  <a:pt x="486" y="444"/>
                  <a:pt x="495" y="464"/>
                  <a:pt x="495" y="486"/>
                </a:cubicBezTo>
                <a:cubicBezTo>
                  <a:pt x="495" y="497"/>
                  <a:pt x="493" y="507"/>
                  <a:pt x="489" y="517"/>
                </a:cubicBezTo>
                <a:lnTo>
                  <a:pt x="564" y="570"/>
                </a:lnTo>
                <a:cubicBezTo>
                  <a:pt x="578" y="556"/>
                  <a:pt x="597" y="548"/>
                  <a:pt x="618" y="548"/>
                </a:cubicBezTo>
                <a:cubicBezTo>
                  <a:pt x="640" y="548"/>
                  <a:pt x="660" y="556"/>
                  <a:pt x="674" y="571"/>
                </a:cubicBezTo>
                <a:cubicBezTo>
                  <a:pt x="677" y="574"/>
                  <a:pt x="680" y="579"/>
                  <a:pt x="683" y="583"/>
                </a:cubicBezTo>
                <a:lnTo>
                  <a:pt x="742" y="558"/>
                </a:lnTo>
                <a:cubicBezTo>
                  <a:pt x="741" y="554"/>
                  <a:pt x="741" y="549"/>
                  <a:pt x="741" y="544"/>
                </a:cubicBezTo>
                <a:cubicBezTo>
                  <a:pt x="741" y="522"/>
                  <a:pt x="750" y="502"/>
                  <a:pt x="764" y="488"/>
                </a:cubicBezTo>
                <a:cubicBezTo>
                  <a:pt x="778" y="474"/>
                  <a:pt x="798" y="465"/>
                  <a:pt x="820" y="465"/>
                </a:cubicBezTo>
                <a:cubicBezTo>
                  <a:pt x="842" y="465"/>
                  <a:pt x="862" y="474"/>
                  <a:pt x="876" y="488"/>
                </a:cubicBezTo>
                <a:cubicBezTo>
                  <a:pt x="878" y="490"/>
                  <a:pt x="880" y="492"/>
                  <a:pt x="882" y="495"/>
                </a:cubicBezTo>
                <a:lnTo>
                  <a:pt x="945" y="463"/>
                </a:lnTo>
                <a:cubicBezTo>
                  <a:pt x="944" y="457"/>
                  <a:pt x="943" y="450"/>
                  <a:pt x="943" y="443"/>
                </a:cubicBezTo>
                <a:cubicBezTo>
                  <a:pt x="943" y="421"/>
                  <a:pt x="952" y="401"/>
                  <a:pt x="966" y="387"/>
                </a:cubicBezTo>
                <a:cubicBezTo>
                  <a:pt x="980" y="373"/>
                  <a:pt x="1000" y="364"/>
                  <a:pt x="1022" y="364"/>
                </a:cubicBezTo>
                <a:cubicBezTo>
                  <a:pt x="1044" y="364"/>
                  <a:pt x="1064" y="373"/>
                  <a:pt x="1078" y="387"/>
                </a:cubicBezTo>
                <a:cubicBezTo>
                  <a:pt x="1092" y="401"/>
                  <a:pt x="1101" y="421"/>
                  <a:pt x="1101" y="443"/>
                </a:cubicBezTo>
                <a:cubicBezTo>
                  <a:pt x="1101" y="465"/>
                  <a:pt x="1092" y="485"/>
                  <a:pt x="1078" y="499"/>
                </a:cubicBezTo>
                <a:cubicBezTo>
                  <a:pt x="1064" y="513"/>
                  <a:pt x="1044" y="522"/>
                  <a:pt x="1022" y="522"/>
                </a:cubicBezTo>
                <a:cubicBezTo>
                  <a:pt x="1000" y="522"/>
                  <a:pt x="980" y="513"/>
                  <a:pt x="966" y="499"/>
                </a:cubicBezTo>
                <a:cubicBezTo>
                  <a:pt x="964" y="497"/>
                  <a:pt x="962" y="495"/>
                  <a:pt x="960" y="492"/>
                </a:cubicBezTo>
                <a:lnTo>
                  <a:pt x="897" y="524"/>
                </a:lnTo>
                <a:cubicBezTo>
                  <a:pt x="898" y="530"/>
                  <a:pt x="899" y="537"/>
                  <a:pt x="899" y="544"/>
                </a:cubicBezTo>
                <a:cubicBezTo>
                  <a:pt x="899" y="566"/>
                  <a:pt x="890" y="586"/>
                  <a:pt x="876" y="600"/>
                </a:cubicBezTo>
                <a:cubicBezTo>
                  <a:pt x="862" y="614"/>
                  <a:pt x="842" y="623"/>
                  <a:pt x="820" y="623"/>
                </a:cubicBezTo>
                <a:cubicBezTo>
                  <a:pt x="798" y="623"/>
                  <a:pt x="778" y="614"/>
                  <a:pt x="764" y="600"/>
                </a:cubicBezTo>
                <a:cubicBezTo>
                  <a:pt x="761" y="597"/>
                  <a:pt x="757" y="593"/>
                  <a:pt x="755" y="589"/>
                </a:cubicBezTo>
                <a:lnTo>
                  <a:pt x="696" y="613"/>
                </a:lnTo>
                <a:cubicBezTo>
                  <a:pt x="697" y="618"/>
                  <a:pt x="697" y="623"/>
                  <a:pt x="697" y="627"/>
                </a:cubicBezTo>
                <a:cubicBezTo>
                  <a:pt x="697" y="649"/>
                  <a:pt x="688" y="669"/>
                  <a:pt x="674" y="683"/>
                </a:cubicBezTo>
                <a:cubicBezTo>
                  <a:pt x="660" y="698"/>
                  <a:pt x="640" y="707"/>
                  <a:pt x="618" y="707"/>
                </a:cubicBezTo>
                <a:cubicBezTo>
                  <a:pt x="596" y="707"/>
                  <a:pt x="576" y="698"/>
                  <a:pt x="562" y="683"/>
                </a:cubicBezTo>
                <a:cubicBezTo>
                  <a:pt x="548" y="669"/>
                  <a:pt x="539" y="649"/>
                  <a:pt x="539" y="627"/>
                </a:cubicBezTo>
                <a:cubicBezTo>
                  <a:pt x="539" y="617"/>
                  <a:pt x="541" y="606"/>
                  <a:pt x="545" y="597"/>
                </a:cubicBezTo>
                <a:lnTo>
                  <a:pt x="470" y="544"/>
                </a:lnTo>
                <a:cubicBezTo>
                  <a:pt x="456" y="557"/>
                  <a:pt x="437" y="565"/>
                  <a:pt x="416" y="565"/>
                </a:cubicBezTo>
                <a:cubicBezTo>
                  <a:pt x="395" y="565"/>
                  <a:pt x="374" y="556"/>
                  <a:pt x="360" y="542"/>
                </a:cubicBezTo>
                <a:cubicBezTo>
                  <a:pt x="356" y="538"/>
                  <a:pt x="353" y="534"/>
                  <a:pt x="350" y="530"/>
                </a:cubicBezTo>
                <a:lnTo>
                  <a:pt x="292" y="553"/>
                </a:lnTo>
                <a:cubicBezTo>
                  <a:pt x="293" y="557"/>
                  <a:pt x="293" y="561"/>
                  <a:pt x="293" y="566"/>
                </a:cubicBezTo>
                <a:cubicBezTo>
                  <a:pt x="293" y="588"/>
                  <a:pt x="284" y="608"/>
                  <a:pt x="270" y="622"/>
                </a:cubicBezTo>
                <a:cubicBezTo>
                  <a:pt x="255" y="636"/>
                  <a:pt x="236" y="645"/>
                  <a:pt x="214" y="645"/>
                </a:cubicBezTo>
                <a:cubicBezTo>
                  <a:pt x="192" y="645"/>
                  <a:pt x="172" y="636"/>
                  <a:pt x="158" y="622"/>
                </a:cubicBezTo>
                <a:cubicBezTo>
                  <a:pt x="143" y="608"/>
                  <a:pt x="135" y="588"/>
                  <a:pt x="135" y="566"/>
                </a:cubicBezTo>
                <a:cubicBezTo>
                  <a:pt x="135" y="544"/>
                  <a:pt x="143" y="524"/>
                  <a:pt x="158" y="510"/>
                </a:cubicBezTo>
                <a:cubicBezTo>
                  <a:pt x="172" y="496"/>
                  <a:pt x="192" y="487"/>
                  <a:pt x="214" y="487"/>
                </a:cubicBezTo>
                <a:cubicBezTo>
                  <a:pt x="236" y="487"/>
                  <a:pt x="255" y="496"/>
                  <a:pt x="270" y="510"/>
                </a:cubicBezTo>
                <a:cubicBezTo>
                  <a:pt x="273" y="514"/>
                  <a:pt x="277" y="518"/>
                  <a:pt x="280" y="522"/>
                </a:cubicBezTo>
                <a:moveTo>
                  <a:pt x="1055" y="410"/>
                </a:moveTo>
                <a:cubicBezTo>
                  <a:pt x="1046" y="402"/>
                  <a:pt x="1035" y="397"/>
                  <a:pt x="1022" y="397"/>
                </a:cubicBezTo>
                <a:cubicBezTo>
                  <a:pt x="1009" y="397"/>
                  <a:pt x="998" y="402"/>
                  <a:pt x="990" y="410"/>
                </a:cubicBezTo>
                <a:cubicBezTo>
                  <a:pt x="981" y="419"/>
                  <a:pt x="976" y="430"/>
                  <a:pt x="976" y="443"/>
                </a:cubicBezTo>
                <a:cubicBezTo>
                  <a:pt x="976" y="456"/>
                  <a:pt x="981" y="467"/>
                  <a:pt x="990" y="476"/>
                </a:cubicBezTo>
                <a:cubicBezTo>
                  <a:pt x="998" y="484"/>
                  <a:pt x="1009" y="489"/>
                  <a:pt x="1022" y="489"/>
                </a:cubicBezTo>
                <a:cubicBezTo>
                  <a:pt x="1035" y="489"/>
                  <a:pt x="1046" y="484"/>
                  <a:pt x="1055" y="476"/>
                </a:cubicBezTo>
                <a:cubicBezTo>
                  <a:pt x="1063" y="467"/>
                  <a:pt x="1068" y="456"/>
                  <a:pt x="1068" y="443"/>
                </a:cubicBezTo>
                <a:cubicBezTo>
                  <a:pt x="1068" y="430"/>
                  <a:pt x="1063" y="419"/>
                  <a:pt x="1055" y="410"/>
                </a:cubicBezTo>
                <a:moveTo>
                  <a:pt x="246" y="533"/>
                </a:moveTo>
                <a:cubicBezTo>
                  <a:pt x="238" y="525"/>
                  <a:pt x="227" y="520"/>
                  <a:pt x="214" y="520"/>
                </a:cubicBezTo>
                <a:cubicBezTo>
                  <a:pt x="201" y="520"/>
                  <a:pt x="190" y="525"/>
                  <a:pt x="181" y="533"/>
                </a:cubicBezTo>
                <a:cubicBezTo>
                  <a:pt x="173" y="542"/>
                  <a:pt x="168" y="553"/>
                  <a:pt x="168" y="566"/>
                </a:cubicBezTo>
                <a:cubicBezTo>
                  <a:pt x="168" y="579"/>
                  <a:pt x="173" y="590"/>
                  <a:pt x="181" y="599"/>
                </a:cubicBezTo>
                <a:cubicBezTo>
                  <a:pt x="190" y="607"/>
                  <a:pt x="201" y="612"/>
                  <a:pt x="214" y="612"/>
                </a:cubicBezTo>
                <a:cubicBezTo>
                  <a:pt x="227" y="612"/>
                  <a:pt x="238" y="607"/>
                  <a:pt x="246" y="599"/>
                </a:cubicBezTo>
                <a:cubicBezTo>
                  <a:pt x="255" y="590"/>
                  <a:pt x="260" y="579"/>
                  <a:pt x="260" y="566"/>
                </a:cubicBezTo>
                <a:cubicBezTo>
                  <a:pt x="260" y="553"/>
                  <a:pt x="255" y="542"/>
                  <a:pt x="246" y="533"/>
                </a:cubicBezTo>
                <a:moveTo>
                  <a:pt x="448" y="453"/>
                </a:moveTo>
                <a:cubicBezTo>
                  <a:pt x="440" y="445"/>
                  <a:pt x="429" y="440"/>
                  <a:pt x="416" y="440"/>
                </a:cubicBezTo>
                <a:cubicBezTo>
                  <a:pt x="403" y="440"/>
                  <a:pt x="392" y="445"/>
                  <a:pt x="383" y="453"/>
                </a:cubicBezTo>
                <a:cubicBezTo>
                  <a:pt x="375" y="462"/>
                  <a:pt x="370" y="473"/>
                  <a:pt x="370" y="486"/>
                </a:cubicBezTo>
                <a:cubicBezTo>
                  <a:pt x="370" y="499"/>
                  <a:pt x="375" y="510"/>
                  <a:pt x="383" y="518"/>
                </a:cubicBezTo>
                <a:cubicBezTo>
                  <a:pt x="392" y="527"/>
                  <a:pt x="403" y="532"/>
                  <a:pt x="416" y="532"/>
                </a:cubicBezTo>
                <a:cubicBezTo>
                  <a:pt x="429" y="532"/>
                  <a:pt x="439" y="526"/>
                  <a:pt x="448" y="518"/>
                </a:cubicBezTo>
                <a:cubicBezTo>
                  <a:pt x="456" y="509"/>
                  <a:pt x="462" y="499"/>
                  <a:pt x="462" y="486"/>
                </a:cubicBezTo>
                <a:cubicBezTo>
                  <a:pt x="462" y="473"/>
                  <a:pt x="457" y="462"/>
                  <a:pt x="448" y="453"/>
                </a:cubicBezTo>
                <a:moveTo>
                  <a:pt x="650" y="595"/>
                </a:moveTo>
                <a:cubicBezTo>
                  <a:pt x="642" y="587"/>
                  <a:pt x="631" y="581"/>
                  <a:pt x="618" y="581"/>
                </a:cubicBezTo>
                <a:cubicBezTo>
                  <a:pt x="605" y="581"/>
                  <a:pt x="594" y="587"/>
                  <a:pt x="585" y="595"/>
                </a:cubicBezTo>
                <a:cubicBezTo>
                  <a:pt x="577" y="603"/>
                  <a:pt x="572" y="614"/>
                  <a:pt x="572" y="627"/>
                </a:cubicBezTo>
                <a:cubicBezTo>
                  <a:pt x="572" y="639"/>
                  <a:pt x="576" y="652"/>
                  <a:pt x="585" y="660"/>
                </a:cubicBezTo>
                <a:cubicBezTo>
                  <a:pt x="593" y="668"/>
                  <a:pt x="605" y="674"/>
                  <a:pt x="618" y="674"/>
                </a:cubicBezTo>
                <a:cubicBezTo>
                  <a:pt x="631" y="674"/>
                  <a:pt x="641" y="668"/>
                  <a:pt x="650" y="660"/>
                </a:cubicBezTo>
                <a:cubicBezTo>
                  <a:pt x="658" y="652"/>
                  <a:pt x="664" y="639"/>
                  <a:pt x="664" y="627"/>
                </a:cubicBezTo>
                <a:cubicBezTo>
                  <a:pt x="664" y="614"/>
                  <a:pt x="659" y="603"/>
                  <a:pt x="650" y="595"/>
                </a:cubicBezTo>
                <a:moveTo>
                  <a:pt x="853" y="512"/>
                </a:moveTo>
                <a:cubicBezTo>
                  <a:pt x="844" y="503"/>
                  <a:pt x="833" y="498"/>
                  <a:pt x="820" y="498"/>
                </a:cubicBezTo>
                <a:cubicBezTo>
                  <a:pt x="807" y="498"/>
                  <a:pt x="796" y="503"/>
                  <a:pt x="787" y="512"/>
                </a:cubicBezTo>
                <a:cubicBezTo>
                  <a:pt x="779" y="520"/>
                  <a:pt x="774" y="531"/>
                  <a:pt x="774" y="544"/>
                </a:cubicBezTo>
                <a:cubicBezTo>
                  <a:pt x="774" y="557"/>
                  <a:pt x="778" y="568"/>
                  <a:pt x="787" y="577"/>
                </a:cubicBezTo>
                <a:cubicBezTo>
                  <a:pt x="795" y="585"/>
                  <a:pt x="807" y="590"/>
                  <a:pt x="820" y="590"/>
                </a:cubicBezTo>
                <a:cubicBezTo>
                  <a:pt x="833" y="590"/>
                  <a:pt x="844" y="585"/>
                  <a:pt x="853" y="577"/>
                </a:cubicBezTo>
                <a:cubicBezTo>
                  <a:pt x="861" y="568"/>
                  <a:pt x="866" y="557"/>
                  <a:pt x="866" y="544"/>
                </a:cubicBezTo>
                <a:cubicBezTo>
                  <a:pt x="866" y="531"/>
                  <a:pt x="861" y="520"/>
                  <a:pt x="853" y="512"/>
                </a:cubicBezTo>
                <a:moveTo>
                  <a:pt x="1101" y="748"/>
                </a:moveTo>
                <a:cubicBezTo>
                  <a:pt x="1101" y="757"/>
                  <a:pt x="1094" y="764"/>
                  <a:pt x="1085" y="764"/>
                </a:cubicBezTo>
                <a:cubicBezTo>
                  <a:pt x="1076" y="764"/>
                  <a:pt x="1068" y="757"/>
                  <a:pt x="1068" y="748"/>
                </a:cubicBezTo>
                <a:lnTo>
                  <a:pt x="1068" y="610"/>
                </a:lnTo>
                <a:lnTo>
                  <a:pt x="976" y="610"/>
                </a:lnTo>
                <a:lnTo>
                  <a:pt x="976" y="960"/>
                </a:lnTo>
                <a:lnTo>
                  <a:pt x="1068" y="960"/>
                </a:lnTo>
                <a:lnTo>
                  <a:pt x="1068" y="823"/>
                </a:lnTo>
                <a:cubicBezTo>
                  <a:pt x="1068" y="813"/>
                  <a:pt x="1076" y="806"/>
                  <a:pt x="1085" y="806"/>
                </a:cubicBezTo>
                <a:cubicBezTo>
                  <a:pt x="1094" y="806"/>
                  <a:pt x="1101" y="813"/>
                  <a:pt x="1101" y="823"/>
                </a:cubicBezTo>
                <a:lnTo>
                  <a:pt x="1101" y="977"/>
                </a:lnTo>
                <a:cubicBezTo>
                  <a:pt x="1101" y="986"/>
                  <a:pt x="1094" y="993"/>
                  <a:pt x="1085" y="993"/>
                </a:cubicBezTo>
                <a:lnTo>
                  <a:pt x="959" y="993"/>
                </a:lnTo>
                <a:cubicBezTo>
                  <a:pt x="950" y="993"/>
                  <a:pt x="943" y="986"/>
                  <a:pt x="943" y="977"/>
                </a:cubicBezTo>
                <a:lnTo>
                  <a:pt x="943" y="593"/>
                </a:lnTo>
                <a:cubicBezTo>
                  <a:pt x="943" y="584"/>
                  <a:pt x="950" y="577"/>
                  <a:pt x="959" y="577"/>
                </a:cubicBezTo>
                <a:lnTo>
                  <a:pt x="1085" y="577"/>
                </a:lnTo>
                <a:cubicBezTo>
                  <a:pt x="1094" y="577"/>
                  <a:pt x="1101" y="584"/>
                  <a:pt x="1101" y="593"/>
                </a:cubicBezTo>
                <a:lnTo>
                  <a:pt x="1101" y="748"/>
                </a:lnTo>
                <a:moveTo>
                  <a:pt x="774" y="960"/>
                </a:moveTo>
                <a:lnTo>
                  <a:pt x="866" y="960"/>
                </a:lnTo>
                <a:lnTo>
                  <a:pt x="866" y="711"/>
                </a:lnTo>
                <a:lnTo>
                  <a:pt x="774" y="711"/>
                </a:lnTo>
                <a:lnTo>
                  <a:pt x="774" y="960"/>
                </a:lnTo>
                <a:moveTo>
                  <a:pt x="883" y="993"/>
                </a:moveTo>
                <a:lnTo>
                  <a:pt x="757" y="993"/>
                </a:lnTo>
                <a:cubicBezTo>
                  <a:pt x="748" y="993"/>
                  <a:pt x="741" y="986"/>
                  <a:pt x="741" y="977"/>
                </a:cubicBezTo>
                <a:lnTo>
                  <a:pt x="741" y="694"/>
                </a:lnTo>
                <a:cubicBezTo>
                  <a:pt x="741" y="685"/>
                  <a:pt x="748" y="678"/>
                  <a:pt x="757" y="678"/>
                </a:cubicBezTo>
                <a:lnTo>
                  <a:pt x="883" y="678"/>
                </a:lnTo>
                <a:cubicBezTo>
                  <a:pt x="892" y="678"/>
                  <a:pt x="899" y="685"/>
                  <a:pt x="899" y="694"/>
                </a:cubicBezTo>
                <a:lnTo>
                  <a:pt x="899" y="977"/>
                </a:lnTo>
                <a:cubicBezTo>
                  <a:pt x="899" y="986"/>
                  <a:pt x="892" y="993"/>
                  <a:pt x="883" y="993"/>
                </a:cubicBezTo>
                <a:moveTo>
                  <a:pt x="697" y="840"/>
                </a:moveTo>
                <a:cubicBezTo>
                  <a:pt x="697" y="849"/>
                  <a:pt x="690" y="856"/>
                  <a:pt x="681" y="856"/>
                </a:cubicBezTo>
                <a:cubicBezTo>
                  <a:pt x="671" y="856"/>
                  <a:pt x="664" y="849"/>
                  <a:pt x="664" y="840"/>
                </a:cubicBezTo>
                <a:lnTo>
                  <a:pt x="664" y="795"/>
                </a:lnTo>
                <a:lnTo>
                  <a:pt x="572" y="795"/>
                </a:lnTo>
                <a:lnTo>
                  <a:pt x="572" y="960"/>
                </a:lnTo>
                <a:lnTo>
                  <a:pt x="664" y="960"/>
                </a:lnTo>
                <a:lnTo>
                  <a:pt x="664" y="915"/>
                </a:lnTo>
                <a:cubicBezTo>
                  <a:pt x="664" y="906"/>
                  <a:pt x="671" y="898"/>
                  <a:pt x="681" y="898"/>
                </a:cubicBezTo>
                <a:cubicBezTo>
                  <a:pt x="690" y="898"/>
                  <a:pt x="697" y="906"/>
                  <a:pt x="697" y="915"/>
                </a:cubicBezTo>
                <a:lnTo>
                  <a:pt x="697" y="977"/>
                </a:lnTo>
                <a:cubicBezTo>
                  <a:pt x="697" y="986"/>
                  <a:pt x="690" y="993"/>
                  <a:pt x="681" y="993"/>
                </a:cubicBezTo>
                <a:lnTo>
                  <a:pt x="555" y="993"/>
                </a:lnTo>
                <a:cubicBezTo>
                  <a:pt x="546" y="993"/>
                  <a:pt x="539" y="986"/>
                  <a:pt x="539" y="977"/>
                </a:cubicBezTo>
                <a:lnTo>
                  <a:pt x="539" y="778"/>
                </a:lnTo>
                <a:cubicBezTo>
                  <a:pt x="539" y="769"/>
                  <a:pt x="546" y="761"/>
                  <a:pt x="555" y="761"/>
                </a:cubicBezTo>
                <a:lnTo>
                  <a:pt x="681" y="761"/>
                </a:lnTo>
                <a:cubicBezTo>
                  <a:pt x="690" y="761"/>
                  <a:pt x="697" y="769"/>
                  <a:pt x="697" y="778"/>
                </a:cubicBezTo>
                <a:lnTo>
                  <a:pt x="697" y="840"/>
                </a:lnTo>
                <a:moveTo>
                  <a:pt x="370" y="960"/>
                </a:moveTo>
                <a:lnTo>
                  <a:pt x="462" y="960"/>
                </a:lnTo>
                <a:lnTo>
                  <a:pt x="462" y="653"/>
                </a:lnTo>
                <a:lnTo>
                  <a:pt x="370" y="653"/>
                </a:lnTo>
                <a:lnTo>
                  <a:pt x="370" y="960"/>
                </a:lnTo>
                <a:moveTo>
                  <a:pt x="478" y="993"/>
                </a:moveTo>
                <a:lnTo>
                  <a:pt x="353" y="993"/>
                </a:lnTo>
                <a:cubicBezTo>
                  <a:pt x="344" y="993"/>
                  <a:pt x="337" y="986"/>
                  <a:pt x="337" y="977"/>
                </a:cubicBezTo>
                <a:lnTo>
                  <a:pt x="337" y="636"/>
                </a:lnTo>
                <a:cubicBezTo>
                  <a:pt x="337" y="627"/>
                  <a:pt x="344" y="620"/>
                  <a:pt x="353" y="620"/>
                </a:cubicBezTo>
                <a:lnTo>
                  <a:pt x="478" y="620"/>
                </a:lnTo>
                <a:cubicBezTo>
                  <a:pt x="488" y="620"/>
                  <a:pt x="495" y="627"/>
                  <a:pt x="495" y="636"/>
                </a:cubicBezTo>
                <a:lnTo>
                  <a:pt x="495" y="977"/>
                </a:lnTo>
                <a:cubicBezTo>
                  <a:pt x="495" y="986"/>
                  <a:pt x="488" y="993"/>
                  <a:pt x="478" y="993"/>
                </a:cubicBezTo>
                <a:moveTo>
                  <a:pt x="293" y="809"/>
                </a:moveTo>
                <a:cubicBezTo>
                  <a:pt x="293" y="818"/>
                  <a:pt x="285" y="826"/>
                  <a:pt x="276" y="826"/>
                </a:cubicBezTo>
                <a:cubicBezTo>
                  <a:pt x="266" y="826"/>
                  <a:pt x="260" y="818"/>
                  <a:pt x="260" y="809"/>
                </a:cubicBezTo>
                <a:lnTo>
                  <a:pt x="260" y="733"/>
                </a:lnTo>
                <a:lnTo>
                  <a:pt x="168" y="733"/>
                </a:lnTo>
                <a:lnTo>
                  <a:pt x="168" y="960"/>
                </a:lnTo>
                <a:lnTo>
                  <a:pt x="260" y="960"/>
                </a:lnTo>
                <a:lnTo>
                  <a:pt x="260" y="884"/>
                </a:lnTo>
                <a:cubicBezTo>
                  <a:pt x="260" y="875"/>
                  <a:pt x="266" y="868"/>
                  <a:pt x="276" y="868"/>
                </a:cubicBezTo>
                <a:cubicBezTo>
                  <a:pt x="285" y="868"/>
                  <a:pt x="293" y="875"/>
                  <a:pt x="293" y="884"/>
                </a:cubicBezTo>
                <a:lnTo>
                  <a:pt x="293" y="977"/>
                </a:lnTo>
                <a:cubicBezTo>
                  <a:pt x="293" y="986"/>
                  <a:pt x="286" y="993"/>
                  <a:pt x="276" y="993"/>
                </a:cubicBezTo>
                <a:lnTo>
                  <a:pt x="151" y="993"/>
                </a:lnTo>
                <a:cubicBezTo>
                  <a:pt x="142" y="993"/>
                  <a:pt x="135" y="986"/>
                  <a:pt x="135" y="977"/>
                </a:cubicBezTo>
                <a:lnTo>
                  <a:pt x="135" y="716"/>
                </a:lnTo>
                <a:cubicBezTo>
                  <a:pt x="135" y="707"/>
                  <a:pt x="142" y="700"/>
                  <a:pt x="151" y="700"/>
                </a:cubicBezTo>
                <a:lnTo>
                  <a:pt x="276" y="700"/>
                </a:lnTo>
                <a:cubicBezTo>
                  <a:pt x="286" y="700"/>
                  <a:pt x="293" y="707"/>
                  <a:pt x="293" y="716"/>
                </a:cubicBezTo>
                <a:lnTo>
                  <a:pt x="293" y="809"/>
                </a:lnTo>
                <a:moveTo>
                  <a:pt x="1101" y="1114"/>
                </a:moveTo>
                <a:cubicBezTo>
                  <a:pt x="1101" y="1123"/>
                  <a:pt x="1094" y="1131"/>
                  <a:pt x="1085" y="1131"/>
                </a:cubicBezTo>
                <a:cubicBezTo>
                  <a:pt x="1076" y="1131"/>
                  <a:pt x="1068" y="1123"/>
                  <a:pt x="1068" y="1114"/>
                </a:cubicBezTo>
                <a:lnTo>
                  <a:pt x="1068" y="1106"/>
                </a:lnTo>
                <a:lnTo>
                  <a:pt x="985" y="1106"/>
                </a:lnTo>
                <a:lnTo>
                  <a:pt x="985" y="1114"/>
                </a:lnTo>
                <a:cubicBezTo>
                  <a:pt x="985" y="1123"/>
                  <a:pt x="977" y="1131"/>
                  <a:pt x="968" y="1131"/>
                </a:cubicBezTo>
                <a:cubicBezTo>
                  <a:pt x="959" y="1131"/>
                  <a:pt x="951" y="1123"/>
                  <a:pt x="951" y="1114"/>
                </a:cubicBezTo>
                <a:lnTo>
                  <a:pt x="951" y="1106"/>
                </a:lnTo>
                <a:lnTo>
                  <a:pt x="868" y="1106"/>
                </a:lnTo>
                <a:lnTo>
                  <a:pt x="868" y="1114"/>
                </a:lnTo>
                <a:cubicBezTo>
                  <a:pt x="868" y="1123"/>
                  <a:pt x="860" y="1131"/>
                  <a:pt x="851" y="1131"/>
                </a:cubicBezTo>
                <a:cubicBezTo>
                  <a:pt x="842" y="1131"/>
                  <a:pt x="835" y="1123"/>
                  <a:pt x="835" y="1114"/>
                </a:cubicBezTo>
                <a:lnTo>
                  <a:pt x="835" y="1106"/>
                </a:lnTo>
                <a:lnTo>
                  <a:pt x="751" y="1106"/>
                </a:lnTo>
                <a:lnTo>
                  <a:pt x="751" y="1114"/>
                </a:lnTo>
                <a:cubicBezTo>
                  <a:pt x="751" y="1123"/>
                  <a:pt x="744" y="1131"/>
                  <a:pt x="735" y="1131"/>
                </a:cubicBezTo>
                <a:cubicBezTo>
                  <a:pt x="726" y="1131"/>
                  <a:pt x="718" y="1123"/>
                  <a:pt x="718" y="1114"/>
                </a:cubicBezTo>
                <a:lnTo>
                  <a:pt x="718" y="1106"/>
                </a:lnTo>
                <a:lnTo>
                  <a:pt x="635" y="1106"/>
                </a:lnTo>
                <a:lnTo>
                  <a:pt x="635" y="1114"/>
                </a:lnTo>
                <a:cubicBezTo>
                  <a:pt x="635" y="1123"/>
                  <a:pt x="627" y="1131"/>
                  <a:pt x="618" y="1131"/>
                </a:cubicBezTo>
                <a:cubicBezTo>
                  <a:pt x="609" y="1131"/>
                  <a:pt x="601" y="1123"/>
                  <a:pt x="601" y="1114"/>
                </a:cubicBezTo>
                <a:lnTo>
                  <a:pt x="601" y="1106"/>
                </a:lnTo>
                <a:lnTo>
                  <a:pt x="518" y="1106"/>
                </a:lnTo>
                <a:lnTo>
                  <a:pt x="518" y="1114"/>
                </a:lnTo>
                <a:cubicBezTo>
                  <a:pt x="518" y="1123"/>
                  <a:pt x="510" y="1131"/>
                  <a:pt x="501" y="1131"/>
                </a:cubicBezTo>
                <a:cubicBezTo>
                  <a:pt x="492" y="1131"/>
                  <a:pt x="485" y="1123"/>
                  <a:pt x="485" y="1114"/>
                </a:cubicBezTo>
                <a:lnTo>
                  <a:pt x="485" y="1106"/>
                </a:lnTo>
                <a:lnTo>
                  <a:pt x="401" y="1106"/>
                </a:lnTo>
                <a:lnTo>
                  <a:pt x="401" y="1114"/>
                </a:lnTo>
                <a:cubicBezTo>
                  <a:pt x="401" y="1123"/>
                  <a:pt x="394" y="1131"/>
                  <a:pt x="385" y="1131"/>
                </a:cubicBezTo>
                <a:cubicBezTo>
                  <a:pt x="375" y="1131"/>
                  <a:pt x="368" y="1123"/>
                  <a:pt x="368" y="1114"/>
                </a:cubicBezTo>
                <a:lnTo>
                  <a:pt x="368" y="1106"/>
                </a:lnTo>
                <a:lnTo>
                  <a:pt x="284" y="1106"/>
                </a:lnTo>
                <a:lnTo>
                  <a:pt x="284" y="1114"/>
                </a:lnTo>
                <a:cubicBezTo>
                  <a:pt x="284" y="1123"/>
                  <a:pt x="277" y="1131"/>
                  <a:pt x="268" y="1131"/>
                </a:cubicBezTo>
                <a:cubicBezTo>
                  <a:pt x="259" y="1131"/>
                  <a:pt x="251" y="1123"/>
                  <a:pt x="251" y="1114"/>
                </a:cubicBezTo>
                <a:lnTo>
                  <a:pt x="251" y="1106"/>
                </a:lnTo>
                <a:lnTo>
                  <a:pt x="168" y="1106"/>
                </a:lnTo>
                <a:lnTo>
                  <a:pt x="168" y="1114"/>
                </a:lnTo>
                <a:cubicBezTo>
                  <a:pt x="168" y="1123"/>
                  <a:pt x="160" y="1131"/>
                  <a:pt x="151" y="1131"/>
                </a:cubicBezTo>
                <a:cubicBezTo>
                  <a:pt x="142" y="1131"/>
                  <a:pt x="135" y="1123"/>
                  <a:pt x="135" y="1114"/>
                </a:cubicBezTo>
                <a:lnTo>
                  <a:pt x="135" y="1106"/>
                </a:lnTo>
                <a:lnTo>
                  <a:pt x="41" y="1106"/>
                </a:lnTo>
                <a:cubicBezTo>
                  <a:pt x="32" y="1106"/>
                  <a:pt x="25" y="1098"/>
                  <a:pt x="25" y="1089"/>
                </a:cubicBezTo>
                <a:lnTo>
                  <a:pt x="25" y="996"/>
                </a:lnTo>
                <a:lnTo>
                  <a:pt x="17" y="996"/>
                </a:lnTo>
                <a:cubicBezTo>
                  <a:pt x="8" y="996"/>
                  <a:pt x="0" y="988"/>
                  <a:pt x="0" y="979"/>
                </a:cubicBezTo>
                <a:cubicBezTo>
                  <a:pt x="0" y="969"/>
                  <a:pt x="8" y="963"/>
                  <a:pt x="17" y="963"/>
                </a:cubicBezTo>
                <a:lnTo>
                  <a:pt x="25" y="963"/>
                </a:lnTo>
                <a:lnTo>
                  <a:pt x="25" y="880"/>
                </a:lnTo>
                <a:lnTo>
                  <a:pt x="17" y="880"/>
                </a:lnTo>
                <a:cubicBezTo>
                  <a:pt x="8" y="880"/>
                  <a:pt x="0" y="872"/>
                  <a:pt x="0" y="863"/>
                </a:cubicBezTo>
                <a:cubicBezTo>
                  <a:pt x="0" y="854"/>
                  <a:pt x="8" y="846"/>
                  <a:pt x="17" y="846"/>
                </a:cubicBezTo>
                <a:lnTo>
                  <a:pt x="25" y="846"/>
                </a:lnTo>
                <a:lnTo>
                  <a:pt x="25" y="763"/>
                </a:lnTo>
                <a:lnTo>
                  <a:pt x="17" y="763"/>
                </a:lnTo>
                <a:cubicBezTo>
                  <a:pt x="8" y="763"/>
                  <a:pt x="0" y="756"/>
                  <a:pt x="0" y="747"/>
                </a:cubicBezTo>
                <a:cubicBezTo>
                  <a:pt x="0" y="737"/>
                  <a:pt x="8" y="730"/>
                  <a:pt x="17" y="730"/>
                </a:cubicBezTo>
                <a:lnTo>
                  <a:pt x="25" y="730"/>
                </a:lnTo>
                <a:lnTo>
                  <a:pt x="25" y="647"/>
                </a:lnTo>
                <a:lnTo>
                  <a:pt x="17" y="647"/>
                </a:lnTo>
                <a:cubicBezTo>
                  <a:pt x="8" y="647"/>
                  <a:pt x="0" y="639"/>
                  <a:pt x="0" y="630"/>
                </a:cubicBezTo>
                <a:cubicBezTo>
                  <a:pt x="0" y="621"/>
                  <a:pt x="8" y="613"/>
                  <a:pt x="17" y="613"/>
                </a:cubicBezTo>
                <a:lnTo>
                  <a:pt x="25" y="613"/>
                </a:lnTo>
                <a:lnTo>
                  <a:pt x="25" y="530"/>
                </a:lnTo>
                <a:lnTo>
                  <a:pt x="17" y="530"/>
                </a:lnTo>
                <a:cubicBezTo>
                  <a:pt x="8" y="530"/>
                  <a:pt x="0" y="523"/>
                  <a:pt x="0" y="514"/>
                </a:cubicBezTo>
                <a:cubicBezTo>
                  <a:pt x="0" y="504"/>
                  <a:pt x="8" y="497"/>
                  <a:pt x="17" y="497"/>
                </a:cubicBezTo>
                <a:lnTo>
                  <a:pt x="25" y="497"/>
                </a:lnTo>
                <a:lnTo>
                  <a:pt x="25" y="414"/>
                </a:lnTo>
                <a:lnTo>
                  <a:pt x="17" y="414"/>
                </a:lnTo>
                <a:cubicBezTo>
                  <a:pt x="8" y="414"/>
                  <a:pt x="0" y="406"/>
                  <a:pt x="0" y="397"/>
                </a:cubicBezTo>
                <a:cubicBezTo>
                  <a:pt x="0" y="388"/>
                  <a:pt x="8" y="381"/>
                  <a:pt x="17" y="381"/>
                </a:cubicBezTo>
                <a:lnTo>
                  <a:pt x="25" y="381"/>
                </a:lnTo>
                <a:lnTo>
                  <a:pt x="25" y="297"/>
                </a:lnTo>
                <a:lnTo>
                  <a:pt x="17" y="297"/>
                </a:lnTo>
                <a:cubicBezTo>
                  <a:pt x="8" y="297"/>
                  <a:pt x="0" y="290"/>
                  <a:pt x="0" y="281"/>
                </a:cubicBezTo>
                <a:cubicBezTo>
                  <a:pt x="0" y="271"/>
                  <a:pt x="8" y="264"/>
                  <a:pt x="17" y="264"/>
                </a:cubicBezTo>
                <a:lnTo>
                  <a:pt x="25" y="264"/>
                </a:lnTo>
                <a:lnTo>
                  <a:pt x="25" y="181"/>
                </a:lnTo>
                <a:lnTo>
                  <a:pt x="17" y="181"/>
                </a:lnTo>
                <a:cubicBezTo>
                  <a:pt x="8" y="181"/>
                  <a:pt x="0" y="173"/>
                  <a:pt x="0" y="164"/>
                </a:cubicBezTo>
                <a:cubicBezTo>
                  <a:pt x="0" y="155"/>
                  <a:pt x="8" y="148"/>
                  <a:pt x="17" y="148"/>
                </a:cubicBezTo>
                <a:lnTo>
                  <a:pt x="25" y="148"/>
                </a:lnTo>
                <a:lnTo>
                  <a:pt x="25" y="64"/>
                </a:lnTo>
                <a:lnTo>
                  <a:pt x="17" y="64"/>
                </a:lnTo>
                <a:cubicBezTo>
                  <a:pt x="8" y="64"/>
                  <a:pt x="0" y="57"/>
                  <a:pt x="0" y="48"/>
                </a:cubicBezTo>
                <a:cubicBezTo>
                  <a:pt x="0" y="38"/>
                  <a:pt x="8" y="31"/>
                  <a:pt x="17" y="31"/>
                </a:cubicBezTo>
                <a:lnTo>
                  <a:pt x="25" y="31"/>
                </a:lnTo>
                <a:lnTo>
                  <a:pt x="25" y="16"/>
                </a:lnTo>
                <a:cubicBezTo>
                  <a:pt x="25" y="7"/>
                  <a:pt x="31" y="0"/>
                  <a:pt x="41" y="0"/>
                </a:cubicBezTo>
                <a:cubicBezTo>
                  <a:pt x="50" y="0"/>
                  <a:pt x="58" y="7"/>
                  <a:pt x="58" y="16"/>
                </a:cubicBezTo>
                <a:lnTo>
                  <a:pt x="58" y="31"/>
                </a:lnTo>
                <a:lnTo>
                  <a:pt x="66" y="31"/>
                </a:lnTo>
                <a:cubicBezTo>
                  <a:pt x="75" y="31"/>
                  <a:pt x="83" y="38"/>
                  <a:pt x="83" y="48"/>
                </a:cubicBezTo>
                <a:cubicBezTo>
                  <a:pt x="83" y="57"/>
                  <a:pt x="75" y="64"/>
                  <a:pt x="66" y="64"/>
                </a:cubicBezTo>
                <a:lnTo>
                  <a:pt x="58" y="64"/>
                </a:lnTo>
                <a:lnTo>
                  <a:pt x="58" y="148"/>
                </a:lnTo>
                <a:lnTo>
                  <a:pt x="66" y="148"/>
                </a:lnTo>
                <a:cubicBezTo>
                  <a:pt x="75" y="148"/>
                  <a:pt x="83" y="155"/>
                  <a:pt x="83" y="164"/>
                </a:cubicBezTo>
                <a:cubicBezTo>
                  <a:pt x="83" y="173"/>
                  <a:pt x="75" y="181"/>
                  <a:pt x="66" y="181"/>
                </a:cubicBezTo>
                <a:lnTo>
                  <a:pt x="58" y="181"/>
                </a:lnTo>
                <a:lnTo>
                  <a:pt x="58" y="264"/>
                </a:lnTo>
                <a:lnTo>
                  <a:pt x="66" y="264"/>
                </a:lnTo>
                <a:cubicBezTo>
                  <a:pt x="75" y="264"/>
                  <a:pt x="83" y="271"/>
                  <a:pt x="83" y="281"/>
                </a:cubicBezTo>
                <a:cubicBezTo>
                  <a:pt x="83" y="290"/>
                  <a:pt x="75" y="297"/>
                  <a:pt x="66" y="297"/>
                </a:cubicBezTo>
                <a:lnTo>
                  <a:pt x="58" y="297"/>
                </a:lnTo>
                <a:lnTo>
                  <a:pt x="58" y="381"/>
                </a:lnTo>
                <a:lnTo>
                  <a:pt x="66" y="381"/>
                </a:lnTo>
                <a:cubicBezTo>
                  <a:pt x="75" y="381"/>
                  <a:pt x="83" y="388"/>
                  <a:pt x="83" y="397"/>
                </a:cubicBezTo>
                <a:cubicBezTo>
                  <a:pt x="83" y="406"/>
                  <a:pt x="75" y="414"/>
                  <a:pt x="66" y="414"/>
                </a:cubicBezTo>
                <a:lnTo>
                  <a:pt x="58" y="414"/>
                </a:lnTo>
                <a:lnTo>
                  <a:pt x="58" y="497"/>
                </a:lnTo>
                <a:lnTo>
                  <a:pt x="66" y="497"/>
                </a:lnTo>
                <a:cubicBezTo>
                  <a:pt x="75" y="497"/>
                  <a:pt x="83" y="504"/>
                  <a:pt x="83" y="514"/>
                </a:cubicBezTo>
                <a:cubicBezTo>
                  <a:pt x="83" y="523"/>
                  <a:pt x="75" y="530"/>
                  <a:pt x="66" y="530"/>
                </a:cubicBezTo>
                <a:lnTo>
                  <a:pt x="58" y="530"/>
                </a:lnTo>
                <a:lnTo>
                  <a:pt x="58" y="613"/>
                </a:lnTo>
                <a:lnTo>
                  <a:pt x="66" y="613"/>
                </a:lnTo>
                <a:cubicBezTo>
                  <a:pt x="75" y="613"/>
                  <a:pt x="83" y="621"/>
                  <a:pt x="83" y="630"/>
                </a:cubicBezTo>
                <a:cubicBezTo>
                  <a:pt x="83" y="639"/>
                  <a:pt x="75" y="647"/>
                  <a:pt x="66" y="647"/>
                </a:cubicBezTo>
                <a:lnTo>
                  <a:pt x="58" y="647"/>
                </a:lnTo>
                <a:lnTo>
                  <a:pt x="58" y="730"/>
                </a:lnTo>
                <a:lnTo>
                  <a:pt x="66" y="730"/>
                </a:lnTo>
                <a:cubicBezTo>
                  <a:pt x="75" y="730"/>
                  <a:pt x="83" y="737"/>
                  <a:pt x="83" y="747"/>
                </a:cubicBezTo>
                <a:cubicBezTo>
                  <a:pt x="83" y="756"/>
                  <a:pt x="75" y="763"/>
                  <a:pt x="66" y="763"/>
                </a:cubicBezTo>
                <a:lnTo>
                  <a:pt x="58" y="763"/>
                </a:lnTo>
                <a:lnTo>
                  <a:pt x="58" y="846"/>
                </a:lnTo>
                <a:lnTo>
                  <a:pt x="66" y="846"/>
                </a:lnTo>
                <a:cubicBezTo>
                  <a:pt x="75" y="846"/>
                  <a:pt x="83" y="854"/>
                  <a:pt x="83" y="863"/>
                </a:cubicBezTo>
                <a:cubicBezTo>
                  <a:pt x="83" y="872"/>
                  <a:pt x="75" y="880"/>
                  <a:pt x="66" y="880"/>
                </a:cubicBezTo>
                <a:lnTo>
                  <a:pt x="58" y="880"/>
                </a:lnTo>
                <a:lnTo>
                  <a:pt x="58" y="963"/>
                </a:lnTo>
                <a:lnTo>
                  <a:pt x="66" y="963"/>
                </a:lnTo>
                <a:cubicBezTo>
                  <a:pt x="75" y="963"/>
                  <a:pt x="83" y="969"/>
                  <a:pt x="83" y="979"/>
                </a:cubicBezTo>
                <a:cubicBezTo>
                  <a:pt x="83" y="988"/>
                  <a:pt x="75" y="996"/>
                  <a:pt x="66" y="996"/>
                </a:cubicBezTo>
                <a:lnTo>
                  <a:pt x="58" y="996"/>
                </a:lnTo>
                <a:lnTo>
                  <a:pt x="58" y="1073"/>
                </a:lnTo>
                <a:lnTo>
                  <a:pt x="135" y="1073"/>
                </a:lnTo>
                <a:lnTo>
                  <a:pt x="135" y="1065"/>
                </a:lnTo>
                <a:cubicBezTo>
                  <a:pt x="135" y="1055"/>
                  <a:pt x="142" y="1048"/>
                  <a:pt x="151" y="1048"/>
                </a:cubicBezTo>
                <a:cubicBezTo>
                  <a:pt x="160" y="1048"/>
                  <a:pt x="168" y="1055"/>
                  <a:pt x="168" y="1065"/>
                </a:cubicBezTo>
                <a:lnTo>
                  <a:pt x="168" y="1073"/>
                </a:lnTo>
                <a:lnTo>
                  <a:pt x="251" y="1073"/>
                </a:lnTo>
                <a:lnTo>
                  <a:pt x="251" y="1065"/>
                </a:lnTo>
                <a:cubicBezTo>
                  <a:pt x="251" y="1055"/>
                  <a:pt x="259" y="1048"/>
                  <a:pt x="268" y="1048"/>
                </a:cubicBezTo>
                <a:cubicBezTo>
                  <a:pt x="277" y="1048"/>
                  <a:pt x="284" y="1055"/>
                  <a:pt x="284" y="1065"/>
                </a:cubicBezTo>
                <a:lnTo>
                  <a:pt x="284" y="1073"/>
                </a:lnTo>
                <a:lnTo>
                  <a:pt x="368" y="1073"/>
                </a:lnTo>
                <a:lnTo>
                  <a:pt x="368" y="1065"/>
                </a:lnTo>
                <a:cubicBezTo>
                  <a:pt x="368" y="1055"/>
                  <a:pt x="375" y="1048"/>
                  <a:pt x="385" y="1048"/>
                </a:cubicBezTo>
                <a:cubicBezTo>
                  <a:pt x="394" y="1048"/>
                  <a:pt x="401" y="1055"/>
                  <a:pt x="401" y="1065"/>
                </a:cubicBezTo>
                <a:lnTo>
                  <a:pt x="401" y="1073"/>
                </a:lnTo>
                <a:lnTo>
                  <a:pt x="485" y="1073"/>
                </a:lnTo>
                <a:lnTo>
                  <a:pt x="485" y="1065"/>
                </a:lnTo>
                <a:cubicBezTo>
                  <a:pt x="485" y="1055"/>
                  <a:pt x="492" y="1048"/>
                  <a:pt x="501" y="1048"/>
                </a:cubicBezTo>
                <a:cubicBezTo>
                  <a:pt x="510" y="1048"/>
                  <a:pt x="518" y="1055"/>
                  <a:pt x="518" y="1065"/>
                </a:cubicBezTo>
                <a:lnTo>
                  <a:pt x="518" y="1073"/>
                </a:lnTo>
                <a:lnTo>
                  <a:pt x="601" y="1073"/>
                </a:lnTo>
                <a:lnTo>
                  <a:pt x="601" y="1065"/>
                </a:lnTo>
                <a:cubicBezTo>
                  <a:pt x="601" y="1055"/>
                  <a:pt x="609" y="1048"/>
                  <a:pt x="618" y="1048"/>
                </a:cubicBezTo>
                <a:cubicBezTo>
                  <a:pt x="627" y="1048"/>
                  <a:pt x="635" y="1055"/>
                  <a:pt x="635" y="1065"/>
                </a:cubicBezTo>
                <a:lnTo>
                  <a:pt x="635" y="1073"/>
                </a:lnTo>
                <a:lnTo>
                  <a:pt x="718" y="1073"/>
                </a:lnTo>
                <a:lnTo>
                  <a:pt x="718" y="1065"/>
                </a:lnTo>
                <a:cubicBezTo>
                  <a:pt x="718" y="1055"/>
                  <a:pt x="726" y="1048"/>
                  <a:pt x="735" y="1048"/>
                </a:cubicBezTo>
                <a:cubicBezTo>
                  <a:pt x="744" y="1048"/>
                  <a:pt x="751" y="1055"/>
                  <a:pt x="751" y="1065"/>
                </a:cubicBezTo>
                <a:lnTo>
                  <a:pt x="751" y="1073"/>
                </a:lnTo>
                <a:lnTo>
                  <a:pt x="835" y="1073"/>
                </a:lnTo>
                <a:lnTo>
                  <a:pt x="835" y="1065"/>
                </a:lnTo>
                <a:cubicBezTo>
                  <a:pt x="835" y="1055"/>
                  <a:pt x="841" y="1048"/>
                  <a:pt x="851" y="1048"/>
                </a:cubicBezTo>
                <a:cubicBezTo>
                  <a:pt x="860" y="1048"/>
                  <a:pt x="868" y="1055"/>
                  <a:pt x="868" y="1065"/>
                </a:cubicBezTo>
                <a:lnTo>
                  <a:pt x="868" y="1073"/>
                </a:lnTo>
                <a:lnTo>
                  <a:pt x="951" y="1073"/>
                </a:lnTo>
                <a:lnTo>
                  <a:pt x="951" y="1065"/>
                </a:lnTo>
                <a:cubicBezTo>
                  <a:pt x="951" y="1055"/>
                  <a:pt x="959" y="1048"/>
                  <a:pt x="968" y="1048"/>
                </a:cubicBezTo>
                <a:cubicBezTo>
                  <a:pt x="977" y="1048"/>
                  <a:pt x="985" y="1055"/>
                  <a:pt x="985" y="1065"/>
                </a:cubicBezTo>
                <a:lnTo>
                  <a:pt x="985" y="1073"/>
                </a:lnTo>
                <a:lnTo>
                  <a:pt x="1068" y="1073"/>
                </a:lnTo>
                <a:lnTo>
                  <a:pt x="1068" y="1065"/>
                </a:lnTo>
                <a:cubicBezTo>
                  <a:pt x="1068" y="1055"/>
                  <a:pt x="1076" y="1048"/>
                  <a:pt x="1085" y="1048"/>
                </a:cubicBezTo>
                <a:cubicBezTo>
                  <a:pt x="1094" y="1048"/>
                  <a:pt x="1101" y="1055"/>
                  <a:pt x="1101" y="1065"/>
                </a:cubicBezTo>
                <a:lnTo>
                  <a:pt x="1101" y="1073"/>
                </a:lnTo>
                <a:lnTo>
                  <a:pt x="1115" y="1073"/>
                </a:lnTo>
                <a:cubicBezTo>
                  <a:pt x="1124" y="1073"/>
                  <a:pt x="1131" y="1080"/>
                  <a:pt x="1131" y="1089"/>
                </a:cubicBezTo>
                <a:cubicBezTo>
                  <a:pt x="1131" y="1098"/>
                  <a:pt x="1124" y="1106"/>
                  <a:pt x="1115" y="1106"/>
                </a:cubicBezTo>
                <a:lnTo>
                  <a:pt x="1101" y="1106"/>
                </a:lnTo>
                <a:lnTo>
                  <a:pt x="1101" y="1114"/>
                </a:lnTo>
                <a:moveTo>
                  <a:pt x="599" y="77"/>
                </a:moveTo>
                <a:cubicBezTo>
                  <a:pt x="598" y="77"/>
                  <a:pt x="597" y="77"/>
                  <a:pt x="596" y="78"/>
                </a:cubicBezTo>
                <a:cubicBezTo>
                  <a:pt x="586" y="81"/>
                  <a:pt x="578" y="86"/>
                  <a:pt x="572" y="94"/>
                </a:cubicBezTo>
                <a:cubicBezTo>
                  <a:pt x="567" y="100"/>
                  <a:pt x="564" y="109"/>
                  <a:pt x="562" y="117"/>
                </a:cubicBezTo>
                <a:cubicBezTo>
                  <a:pt x="560" y="125"/>
                  <a:pt x="561" y="133"/>
                  <a:pt x="563" y="141"/>
                </a:cubicBezTo>
                <a:cubicBezTo>
                  <a:pt x="565" y="147"/>
                  <a:pt x="568" y="153"/>
                  <a:pt x="573" y="157"/>
                </a:cubicBezTo>
                <a:cubicBezTo>
                  <a:pt x="580" y="162"/>
                  <a:pt x="589" y="167"/>
                  <a:pt x="599" y="173"/>
                </a:cubicBezTo>
                <a:lnTo>
                  <a:pt x="599" y="77"/>
                </a:lnTo>
                <a:moveTo>
                  <a:pt x="644" y="226"/>
                </a:moveTo>
                <a:cubicBezTo>
                  <a:pt x="640" y="225"/>
                  <a:pt x="636" y="223"/>
                  <a:pt x="633" y="222"/>
                </a:cubicBezTo>
                <a:lnTo>
                  <a:pt x="633" y="345"/>
                </a:lnTo>
                <a:cubicBezTo>
                  <a:pt x="648" y="342"/>
                  <a:pt x="661" y="333"/>
                  <a:pt x="669" y="321"/>
                </a:cubicBezTo>
                <a:cubicBezTo>
                  <a:pt x="676" y="313"/>
                  <a:pt x="681" y="302"/>
                  <a:pt x="683" y="292"/>
                </a:cubicBezTo>
                <a:cubicBezTo>
                  <a:pt x="685" y="281"/>
                  <a:pt x="684" y="271"/>
                  <a:pt x="681" y="261"/>
                </a:cubicBezTo>
                <a:cubicBezTo>
                  <a:pt x="676" y="246"/>
                  <a:pt x="664" y="233"/>
                  <a:pt x="644" y="22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4" name="Google Shape;824;p46"/>
          <p:cNvSpPr/>
          <p:nvPr/>
        </p:nvSpPr>
        <p:spPr>
          <a:xfrm>
            <a:off x="3175874" y="2685447"/>
            <a:ext cx="407160" cy="376920"/>
          </a:xfrm>
          <a:custGeom>
            <a:rect b="b" l="l" r="r" t="t"/>
            <a:pathLst>
              <a:path extrusionOk="0" h="1047" w="1131">
                <a:moveTo>
                  <a:pt x="852" y="234"/>
                </a:moveTo>
                <a:lnTo>
                  <a:pt x="941" y="234"/>
                </a:lnTo>
                <a:cubicBezTo>
                  <a:pt x="967" y="234"/>
                  <a:pt x="991" y="244"/>
                  <a:pt x="1009" y="262"/>
                </a:cubicBezTo>
                <a:cubicBezTo>
                  <a:pt x="1026" y="279"/>
                  <a:pt x="1037" y="303"/>
                  <a:pt x="1037" y="329"/>
                </a:cubicBezTo>
                <a:lnTo>
                  <a:pt x="1037" y="361"/>
                </a:lnTo>
                <a:cubicBezTo>
                  <a:pt x="1037" y="370"/>
                  <a:pt x="1029" y="378"/>
                  <a:pt x="1020" y="378"/>
                </a:cubicBezTo>
                <a:cubicBezTo>
                  <a:pt x="1011" y="378"/>
                  <a:pt x="1003" y="370"/>
                  <a:pt x="1003" y="361"/>
                </a:cubicBezTo>
                <a:lnTo>
                  <a:pt x="1003" y="329"/>
                </a:lnTo>
                <a:cubicBezTo>
                  <a:pt x="1003" y="312"/>
                  <a:pt x="996" y="296"/>
                  <a:pt x="985" y="285"/>
                </a:cubicBezTo>
                <a:cubicBezTo>
                  <a:pt x="974" y="274"/>
                  <a:pt x="958" y="267"/>
                  <a:pt x="941" y="267"/>
                </a:cubicBezTo>
                <a:lnTo>
                  <a:pt x="852" y="267"/>
                </a:lnTo>
                <a:lnTo>
                  <a:pt x="852" y="312"/>
                </a:lnTo>
                <a:lnTo>
                  <a:pt x="941" y="312"/>
                </a:lnTo>
                <a:cubicBezTo>
                  <a:pt x="950" y="312"/>
                  <a:pt x="958" y="320"/>
                  <a:pt x="958" y="329"/>
                </a:cubicBezTo>
                <a:lnTo>
                  <a:pt x="958" y="824"/>
                </a:lnTo>
                <a:cubicBezTo>
                  <a:pt x="958" y="833"/>
                  <a:pt x="950" y="840"/>
                  <a:pt x="941" y="840"/>
                </a:cubicBezTo>
                <a:lnTo>
                  <a:pt x="190" y="840"/>
                </a:lnTo>
                <a:cubicBezTo>
                  <a:pt x="181" y="840"/>
                  <a:pt x="174" y="833"/>
                  <a:pt x="174" y="824"/>
                </a:cubicBezTo>
                <a:lnTo>
                  <a:pt x="174" y="329"/>
                </a:lnTo>
                <a:cubicBezTo>
                  <a:pt x="174" y="320"/>
                  <a:pt x="181" y="312"/>
                  <a:pt x="190" y="312"/>
                </a:cubicBezTo>
                <a:lnTo>
                  <a:pt x="279" y="312"/>
                </a:lnTo>
                <a:lnTo>
                  <a:pt x="279" y="267"/>
                </a:lnTo>
                <a:lnTo>
                  <a:pt x="190" y="267"/>
                </a:lnTo>
                <a:cubicBezTo>
                  <a:pt x="173" y="267"/>
                  <a:pt x="158" y="274"/>
                  <a:pt x="146" y="285"/>
                </a:cubicBezTo>
                <a:cubicBezTo>
                  <a:pt x="135" y="296"/>
                  <a:pt x="128" y="312"/>
                  <a:pt x="128" y="329"/>
                </a:cubicBezTo>
                <a:lnTo>
                  <a:pt x="128" y="763"/>
                </a:lnTo>
                <a:cubicBezTo>
                  <a:pt x="128" y="772"/>
                  <a:pt x="120" y="780"/>
                  <a:pt x="111" y="780"/>
                </a:cubicBezTo>
                <a:cubicBezTo>
                  <a:pt x="101" y="780"/>
                  <a:pt x="95" y="772"/>
                  <a:pt x="95" y="763"/>
                </a:cubicBezTo>
                <a:lnTo>
                  <a:pt x="95" y="329"/>
                </a:lnTo>
                <a:cubicBezTo>
                  <a:pt x="95" y="303"/>
                  <a:pt x="106" y="279"/>
                  <a:pt x="123" y="262"/>
                </a:cubicBezTo>
                <a:cubicBezTo>
                  <a:pt x="140" y="244"/>
                  <a:pt x="164" y="234"/>
                  <a:pt x="190" y="234"/>
                </a:cubicBezTo>
                <a:lnTo>
                  <a:pt x="279" y="234"/>
                </a:lnTo>
                <a:lnTo>
                  <a:pt x="279" y="173"/>
                </a:lnTo>
                <a:cubicBezTo>
                  <a:pt x="279" y="167"/>
                  <a:pt x="283" y="161"/>
                  <a:pt x="289" y="158"/>
                </a:cubicBezTo>
                <a:lnTo>
                  <a:pt x="557" y="3"/>
                </a:lnTo>
                <a:cubicBezTo>
                  <a:pt x="563" y="0"/>
                  <a:pt x="569" y="0"/>
                  <a:pt x="574" y="3"/>
                </a:cubicBezTo>
                <a:lnTo>
                  <a:pt x="676" y="62"/>
                </a:lnTo>
                <a:cubicBezTo>
                  <a:pt x="684" y="67"/>
                  <a:pt x="687" y="77"/>
                  <a:pt x="682" y="85"/>
                </a:cubicBezTo>
                <a:cubicBezTo>
                  <a:pt x="678" y="93"/>
                  <a:pt x="668" y="95"/>
                  <a:pt x="660" y="91"/>
                </a:cubicBezTo>
                <a:lnTo>
                  <a:pt x="566" y="37"/>
                </a:lnTo>
                <a:lnTo>
                  <a:pt x="312" y="183"/>
                </a:lnTo>
                <a:lnTo>
                  <a:pt x="312" y="475"/>
                </a:lnTo>
                <a:lnTo>
                  <a:pt x="406" y="530"/>
                </a:lnTo>
                <a:cubicBezTo>
                  <a:pt x="414" y="534"/>
                  <a:pt x="417" y="544"/>
                  <a:pt x="413" y="552"/>
                </a:cubicBezTo>
                <a:cubicBezTo>
                  <a:pt x="408" y="560"/>
                  <a:pt x="398" y="563"/>
                  <a:pt x="390" y="558"/>
                </a:cubicBezTo>
                <a:lnTo>
                  <a:pt x="288" y="499"/>
                </a:lnTo>
                <a:cubicBezTo>
                  <a:pt x="282" y="496"/>
                  <a:pt x="279" y="490"/>
                  <a:pt x="279" y="483"/>
                </a:cubicBezTo>
                <a:lnTo>
                  <a:pt x="279" y="346"/>
                </a:lnTo>
                <a:lnTo>
                  <a:pt x="207" y="346"/>
                </a:lnTo>
                <a:lnTo>
                  <a:pt x="207" y="807"/>
                </a:lnTo>
                <a:lnTo>
                  <a:pt x="925" y="807"/>
                </a:lnTo>
                <a:lnTo>
                  <a:pt x="925" y="346"/>
                </a:lnTo>
                <a:lnTo>
                  <a:pt x="852" y="346"/>
                </a:lnTo>
                <a:lnTo>
                  <a:pt x="852" y="485"/>
                </a:lnTo>
                <a:cubicBezTo>
                  <a:pt x="852" y="491"/>
                  <a:pt x="848" y="497"/>
                  <a:pt x="843" y="500"/>
                </a:cubicBezTo>
                <a:lnTo>
                  <a:pt x="574" y="655"/>
                </a:lnTo>
                <a:cubicBezTo>
                  <a:pt x="569" y="658"/>
                  <a:pt x="562" y="658"/>
                  <a:pt x="557" y="655"/>
                </a:cubicBezTo>
                <a:lnTo>
                  <a:pt x="455" y="596"/>
                </a:lnTo>
                <a:cubicBezTo>
                  <a:pt x="447" y="591"/>
                  <a:pt x="444" y="581"/>
                  <a:pt x="449" y="573"/>
                </a:cubicBezTo>
                <a:cubicBezTo>
                  <a:pt x="454" y="565"/>
                  <a:pt x="464" y="563"/>
                  <a:pt x="472" y="567"/>
                </a:cubicBezTo>
                <a:lnTo>
                  <a:pt x="566" y="621"/>
                </a:lnTo>
                <a:lnTo>
                  <a:pt x="819" y="475"/>
                </a:lnTo>
                <a:lnTo>
                  <a:pt x="819" y="183"/>
                </a:lnTo>
                <a:lnTo>
                  <a:pt x="725" y="128"/>
                </a:lnTo>
                <a:cubicBezTo>
                  <a:pt x="717" y="124"/>
                  <a:pt x="714" y="114"/>
                  <a:pt x="719" y="106"/>
                </a:cubicBezTo>
                <a:cubicBezTo>
                  <a:pt x="723" y="98"/>
                  <a:pt x="733" y="95"/>
                  <a:pt x="741" y="100"/>
                </a:cubicBezTo>
                <a:lnTo>
                  <a:pt x="844" y="159"/>
                </a:lnTo>
                <a:cubicBezTo>
                  <a:pt x="850" y="162"/>
                  <a:pt x="852" y="168"/>
                  <a:pt x="852" y="174"/>
                </a:cubicBezTo>
                <a:lnTo>
                  <a:pt x="852" y="234"/>
                </a:lnTo>
                <a:moveTo>
                  <a:pt x="568" y="101"/>
                </a:moveTo>
                <a:cubicBezTo>
                  <a:pt x="602" y="101"/>
                  <a:pt x="632" y="115"/>
                  <a:pt x="654" y="137"/>
                </a:cubicBezTo>
                <a:cubicBezTo>
                  <a:pt x="676" y="159"/>
                  <a:pt x="690" y="189"/>
                  <a:pt x="690" y="222"/>
                </a:cubicBezTo>
                <a:lnTo>
                  <a:pt x="690" y="256"/>
                </a:lnTo>
                <a:cubicBezTo>
                  <a:pt x="690" y="257"/>
                  <a:pt x="690" y="259"/>
                  <a:pt x="691" y="260"/>
                </a:cubicBezTo>
                <a:lnTo>
                  <a:pt x="725" y="331"/>
                </a:lnTo>
                <a:cubicBezTo>
                  <a:pt x="728" y="338"/>
                  <a:pt x="728" y="345"/>
                  <a:pt x="724" y="351"/>
                </a:cubicBezTo>
                <a:cubicBezTo>
                  <a:pt x="720" y="357"/>
                  <a:pt x="713" y="360"/>
                  <a:pt x="706" y="360"/>
                </a:cubicBezTo>
                <a:lnTo>
                  <a:pt x="690" y="360"/>
                </a:lnTo>
                <a:lnTo>
                  <a:pt x="690" y="389"/>
                </a:lnTo>
                <a:cubicBezTo>
                  <a:pt x="690" y="406"/>
                  <a:pt x="683" y="421"/>
                  <a:pt x="671" y="433"/>
                </a:cubicBezTo>
                <a:cubicBezTo>
                  <a:pt x="660" y="444"/>
                  <a:pt x="644" y="451"/>
                  <a:pt x="627" y="451"/>
                </a:cubicBezTo>
                <a:lnTo>
                  <a:pt x="609" y="451"/>
                </a:lnTo>
                <a:lnTo>
                  <a:pt x="609" y="491"/>
                </a:lnTo>
                <a:cubicBezTo>
                  <a:pt x="609" y="498"/>
                  <a:pt x="607" y="503"/>
                  <a:pt x="603" y="507"/>
                </a:cubicBezTo>
                <a:cubicBezTo>
                  <a:pt x="598" y="512"/>
                  <a:pt x="593" y="514"/>
                  <a:pt x="586" y="514"/>
                </a:cubicBezTo>
                <a:lnTo>
                  <a:pt x="464" y="514"/>
                </a:lnTo>
                <a:cubicBezTo>
                  <a:pt x="455" y="514"/>
                  <a:pt x="447" y="506"/>
                  <a:pt x="447" y="497"/>
                </a:cubicBezTo>
                <a:lnTo>
                  <a:pt x="447" y="222"/>
                </a:lnTo>
                <a:cubicBezTo>
                  <a:pt x="447" y="189"/>
                  <a:pt x="461" y="159"/>
                  <a:pt x="483" y="137"/>
                </a:cubicBezTo>
                <a:cubicBezTo>
                  <a:pt x="505" y="115"/>
                  <a:pt x="535" y="101"/>
                  <a:pt x="568" y="101"/>
                </a:cubicBezTo>
                <a:moveTo>
                  <a:pt x="631" y="160"/>
                </a:moveTo>
                <a:cubicBezTo>
                  <a:pt x="615" y="144"/>
                  <a:pt x="592" y="134"/>
                  <a:pt x="568" y="134"/>
                </a:cubicBezTo>
                <a:cubicBezTo>
                  <a:pt x="543" y="134"/>
                  <a:pt x="522" y="144"/>
                  <a:pt x="506" y="160"/>
                </a:cubicBezTo>
                <a:cubicBezTo>
                  <a:pt x="490" y="176"/>
                  <a:pt x="481" y="198"/>
                  <a:pt x="481" y="222"/>
                </a:cubicBezTo>
                <a:lnTo>
                  <a:pt x="481" y="481"/>
                </a:lnTo>
                <a:lnTo>
                  <a:pt x="576" y="481"/>
                </a:lnTo>
                <a:lnTo>
                  <a:pt x="576" y="440"/>
                </a:lnTo>
                <a:cubicBezTo>
                  <a:pt x="576" y="434"/>
                  <a:pt x="578" y="429"/>
                  <a:pt x="582" y="424"/>
                </a:cubicBezTo>
                <a:cubicBezTo>
                  <a:pt x="586" y="420"/>
                  <a:pt x="591" y="418"/>
                  <a:pt x="598" y="418"/>
                </a:cubicBezTo>
                <a:lnTo>
                  <a:pt x="627" y="418"/>
                </a:lnTo>
                <a:cubicBezTo>
                  <a:pt x="635" y="418"/>
                  <a:pt x="643" y="414"/>
                  <a:pt x="648" y="409"/>
                </a:cubicBezTo>
                <a:cubicBezTo>
                  <a:pt x="653" y="403"/>
                  <a:pt x="656" y="397"/>
                  <a:pt x="656" y="389"/>
                </a:cubicBezTo>
                <a:lnTo>
                  <a:pt x="656" y="349"/>
                </a:lnTo>
                <a:cubicBezTo>
                  <a:pt x="656" y="343"/>
                  <a:pt x="658" y="338"/>
                  <a:pt x="663" y="333"/>
                </a:cubicBezTo>
                <a:cubicBezTo>
                  <a:pt x="667" y="329"/>
                  <a:pt x="672" y="327"/>
                  <a:pt x="679" y="327"/>
                </a:cubicBezTo>
                <a:lnTo>
                  <a:pt x="686" y="327"/>
                </a:lnTo>
                <a:lnTo>
                  <a:pt x="661" y="274"/>
                </a:lnTo>
                <a:cubicBezTo>
                  <a:pt x="658" y="269"/>
                  <a:pt x="656" y="262"/>
                  <a:pt x="656" y="256"/>
                </a:cubicBezTo>
                <a:lnTo>
                  <a:pt x="656" y="222"/>
                </a:lnTo>
                <a:cubicBezTo>
                  <a:pt x="656" y="198"/>
                  <a:pt x="647" y="176"/>
                  <a:pt x="631" y="160"/>
                </a:cubicBezTo>
                <a:moveTo>
                  <a:pt x="1131" y="919"/>
                </a:moveTo>
                <a:lnTo>
                  <a:pt x="1131" y="960"/>
                </a:lnTo>
                <a:cubicBezTo>
                  <a:pt x="1131" y="984"/>
                  <a:pt x="1121" y="1006"/>
                  <a:pt x="1105" y="1022"/>
                </a:cubicBezTo>
                <a:cubicBezTo>
                  <a:pt x="1090" y="1037"/>
                  <a:pt x="1068" y="1047"/>
                  <a:pt x="1044" y="1047"/>
                </a:cubicBezTo>
                <a:lnTo>
                  <a:pt x="88" y="1047"/>
                </a:lnTo>
                <a:cubicBezTo>
                  <a:pt x="64" y="1047"/>
                  <a:pt x="42" y="1037"/>
                  <a:pt x="26" y="1022"/>
                </a:cubicBezTo>
                <a:cubicBezTo>
                  <a:pt x="10" y="1006"/>
                  <a:pt x="0" y="984"/>
                  <a:pt x="0" y="960"/>
                </a:cubicBezTo>
                <a:lnTo>
                  <a:pt x="0" y="919"/>
                </a:lnTo>
                <a:cubicBezTo>
                  <a:pt x="0" y="908"/>
                  <a:pt x="3" y="901"/>
                  <a:pt x="9" y="895"/>
                </a:cubicBezTo>
                <a:cubicBezTo>
                  <a:pt x="15" y="889"/>
                  <a:pt x="23" y="886"/>
                  <a:pt x="33" y="886"/>
                </a:cubicBezTo>
                <a:lnTo>
                  <a:pt x="95" y="886"/>
                </a:lnTo>
                <a:lnTo>
                  <a:pt x="95" y="838"/>
                </a:lnTo>
                <a:cubicBezTo>
                  <a:pt x="95" y="829"/>
                  <a:pt x="101" y="822"/>
                  <a:pt x="111" y="822"/>
                </a:cubicBezTo>
                <a:cubicBezTo>
                  <a:pt x="120" y="822"/>
                  <a:pt x="128" y="829"/>
                  <a:pt x="128" y="838"/>
                </a:cubicBezTo>
                <a:lnTo>
                  <a:pt x="128" y="886"/>
                </a:lnTo>
                <a:lnTo>
                  <a:pt x="427" y="886"/>
                </a:lnTo>
                <a:cubicBezTo>
                  <a:pt x="438" y="886"/>
                  <a:pt x="445" y="889"/>
                  <a:pt x="451" y="894"/>
                </a:cubicBezTo>
                <a:cubicBezTo>
                  <a:pt x="457" y="899"/>
                  <a:pt x="459" y="905"/>
                  <a:pt x="462" y="913"/>
                </a:cubicBezTo>
                <a:cubicBezTo>
                  <a:pt x="464" y="919"/>
                  <a:pt x="468" y="924"/>
                  <a:pt x="473" y="928"/>
                </a:cubicBezTo>
                <a:cubicBezTo>
                  <a:pt x="478" y="932"/>
                  <a:pt x="485" y="934"/>
                  <a:pt x="491" y="934"/>
                </a:cubicBezTo>
                <a:lnTo>
                  <a:pt x="640" y="934"/>
                </a:lnTo>
                <a:cubicBezTo>
                  <a:pt x="647" y="934"/>
                  <a:pt x="653" y="932"/>
                  <a:pt x="658" y="928"/>
                </a:cubicBezTo>
                <a:cubicBezTo>
                  <a:pt x="663" y="924"/>
                  <a:pt x="668" y="919"/>
                  <a:pt x="670" y="913"/>
                </a:cubicBezTo>
                <a:cubicBezTo>
                  <a:pt x="673" y="903"/>
                  <a:pt x="676" y="897"/>
                  <a:pt x="681" y="893"/>
                </a:cubicBezTo>
                <a:cubicBezTo>
                  <a:pt x="688" y="887"/>
                  <a:pt x="694" y="886"/>
                  <a:pt x="704" y="886"/>
                </a:cubicBezTo>
                <a:lnTo>
                  <a:pt x="1003" y="886"/>
                </a:lnTo>
                <a:lnTo>
                  <a:pt x="1003" y="436"/>
                </a:lnTo>
                <a:cubicBezTo>
                  <a:pt x="1003" y="427"/>
                  <a:pt x="1011" y="420"/>
                  <a:pt x="1020" y="420"/>
                </a:cubicBezTo>
                <a:cubicBezTo>
                  <a:pt x="1029" y="420"/>
                  <a:pt x="1037" y="427"/>
                  <a:pt x="1037" y="436"/>
                </a:cubicBezTo>
                <a:lnTo>
                  <a:pt x="1037" y="886"/>
                </a:lnTo>
                <a:lnTo>
                  <a:pt x="1098" y="886"/>
                </a:lnTo>
                <a:cubicBezTo>
                  <a:pt x="1109" y="886"/>
                  <a:pt x="1117" y="889"/>
                  <a:pt x="1123" y="895"/>
                </a:cubicBezTo>
                <a:cubicBezTo>
                  <a:pt x="1128" y="901"/>
                  <a:pt x="1131" y="909"/>
                  <a:pt x="1131" y="919"/>
                </a:cubicBezTo>
                <a:moveTo>
                  <a:pt x="1098" y="960"/>
                </a:moveTo>
                <a:lnTo>
                  <a:pt x="1098" y="919"/>
                </a:lnTo>
                <a:lnTo>
                  <a:pt x="702" y="919"/>
                </a:lnTo>
                <a:cubicBezTo>
                  <a:pt x="702" y="920"/>
                  <a:pt x="702" y="920"/>
                  <a:pt x="701" y="924"/>
                </a:cubicBezTo>
                <a:cubicBezTo>
                  <a:pt x="696" y="936"/>
                  <a:pt x="688" y="947"/>
                  <a:pt x="677" y="955"/>
                </a:cubicBezTo>
                <a:cubicBezTo>
                  <a:pt x="667" y="962"/>
                  <a:pt x="654" y="967"/>
                  <a:pt x="640" y="967"/>
                </a:cubicBezTo>
                <a:lnTo>
                  <a:pt x="491" y="967"/>
                </a:lnTo>
                <a:cubicBezTo>
                  <a:pt x="478" y="967"/>
                  <a:pt x="465" y="962"/>
                  <a:pt x="454" y="955"/>
                </a:cubicBezTo>
                <a:cubicBezTo>
                  <a:pt x="444" y="948"/>
                  <a:pt x="435" y="937"/>
                  <a:pt x="431" y="924"/>
                </a:cubicBezTo>
                <a:cubicBezTo>
                  <a:pt x="429" y="920"/>
                  <a:pt x="429" y="920"/>
                  <a:pt x="429" y="919"/>
                </a:cubicBezTo>
                <a:lnTo>
                  <a:pt x="33" y="919"/>
                </a:lnTo>
                <a:lnTo>
                  <a:pt x="33" y="960"/>
                </a:lnTo>
                <a:cubicBezTo>
                  <a:pt x="33" y="975"/>
                  <a:pt x="39" y="988"/>
                  <a:pt x="49" y="998"/>
                </a:cubicBezTo>
                <a:cubicBezTo>
                  <a:pt x="59" y="1008"/>
                  <a:pt x="73" y="1014"/>
                  <a:pt x="88" y="1014"/>
                </a:cubicBezTo>
                <a:lnTo>
                  <a:pt x="1044" y="1014"/>
                </a:lnTo>
                <a:cubicBezTo>
                  <a:pt x="1059" y="1014"/>
                  <a:pt x="1072" y="1008"/>
                  <a:pt x="1082" y="998"/>
                </a:cubicBezTo>
                <a:cubicBezTo>
                  <a:pt x="1092" y="988"/>
                  <a:pt x="1098" y="975"/>
                  <a:pt x="1098" y="96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5" name="Google Shape;825;p46"/>
          <p:cNvSpPr/>
          <p:nvPr/>
        </p:nvSpPr>
        <p:spPr>
          <a:xfrm>
            <a:off x="819911" y="2670327"/>
            <a:ext cx="400680" cy="407160"/>
          </a:xfrm>
          <a:custGeom>
            <a:rect b="b" l="l" r="r" t="t"/>
            <a:pathLst>
              <a:path extrusionOk="0" h="1131" w="1113">
                <a:moveTo>
                  <a:pt x="276" y="343"/>
                </a:moveTo>
                <a:lnTo>
                  <a:pt x="276" y="197"/>
                </a:lnTo>
                <a:cubicBezTo>
                  <a:pt x="276" y="193"/>
                  <a:pt x="278" y="189"/>
                  <a:pt x="281" y="186"/>
                </a:cubicBezTo>
                <a:lnTo>
                  <a:pt x="462" y="5"/>
                </a:lnTo>
                <a:cubicBezTo>
                  <a:pt x="465" y="1"/>
                  <a:pt x="470" y="0"/>
                  <a:pt x="474" y="0"/>
                </a:cubicBezTo>
                <a:lnTo>
                  <a:pt x="962" y="0"/>
                </a:lnTo>
                <a:cubicBezTo>
                  <a:pt x="981" y="0"/>
                  <a:pt x="998" y="7"/>
                  <a:pt x="1011" y="20"/>
                </a:cubicBezTo>
                <a:cubicBezTo>
                  <a:pt x="1024" y="32"/>
                  <a:pt x="1032" y="50"/>
                  <a:pt x="1032" y="70"/>
                </a:cubicBezTo>
                <a:lnTo>
                  <a:pt x="1032" y="328"/>
                </a:lnTo>
                <a:cubicBezTo>
                  <a:pt x="1032" y="337"/>
                  <a:pt x="1024" y="345"/>
                  <a:pt x="1015" y="345"/>
                </a:cubicBezTo>
                <a:cubicBezTo>
                  <a:pt x="1006" y="345"/>
                  <a:pt x="999" y="337"/>
                  <a:pt x="999" y="328"/>
                </a:cubicBezTo>
                <a:lnTo>
                  <a:pt x="999" y="70"/>
                </a:lnTo>
                <a:cubicBezTo>
                  <a:pt x="999" y="60"/>
                  <a:pt x="994" y="50"/>
                  <a:pt x="988" y="44"/>
                </a:cubicBezTo>
                <a:cubicBezTo>
                  <a:pt x="981" y="37"/>
                  <a:pt x="972" y="33"/>
                  <a:pt x="962" y="33"/>
                </a:cubicBezTo>
                <a:lnTo>
                  <a:pt x="490" y="33"/>
                </a:lnTo>
                <a:lnTo>
                  <a:pt x="490" y="144"/>
                </a:lnTo>
                <a:cubicBezTo>
                  <a:pt x="490" y="163"/>
                  <a:pt x="483" y="181"/>
                  <a:pt x="470" y="193"/>
                </a:cubicBezTo>
                <a:cubicBezTo>
                  <a:pt x="457" y="206"/>
                  <a:pt x="440" y="214"/>
                  <a:pt x="420" y="214"/>
                </a:cubicBezTo>
                <a:lnTo>
                  <a:pt x="309" y="214"/>
                </a:lnTo>
                <a:lnTo>
                  <a:pt x="309" y="343"/>
                </a:lnTo>
                <a:lnTo>
                  <a:pt x="377" y="343"/>
                </a:lnTo>
                <a:cubicBezTo>
                  <a:pt x="390" y="343"/>
                  <a:pt x="402" y="348"/>
                  <a:pt x="411" y="357"/>
                </a:cubicBezTo>
                <a:cubicBezTo>
                  <a:pt x="420" y="366"/>
                  <a:pt x="425" y="378"/>
                  <a:pt x="425" y="392"/>
                </a:cubicBezTo>
                <a:cubicBezTo>
                  <a:pt x="425" y="405"/>
                  <a:pt x="420" y="417"/>
                  <a:pt x="411" y="426"/>
                </a:cubicBezTo>
                <a:cubicBezTo>
                  <a:pt x="402" y="435"/>
                  <a:pt x="390" y="440"/>
                  <a:pt x="377" y="440"/>
                </a:cubicBezTo>
                <a:lnTo>
                  <a:pt x="372" y="440"/>
                </a:lnTo>
                <a:lnTo>
                  <a:pt x="372" y="644"/>
                </a:lnTo>
                <a:lnTo>
                  <a:pt x="455" y="795"/>
                </a:lnTo>
                <a:cubicBezTo>
                  <a:pt x="459" y="803"/>
                  <a:pt x="456" y="813"/>
                  <a:pt x="448" y="817"/>
                </a:cubicBezTo>
                <a:cubicBezTo>
                  <a:pt x="440" y="821"/>
                  <a:pt x="430" y="819"/>
                  <a:pt x="426" y="810"/>
                </a:cubicBezTo>
                <a:lnTo>
                  <a:pt x="342" y="657"/>
                </a:lnTo>
                <a:cubicBezTo>
                  <a:pt x="340" y="654"/>
                  <a:pt x="339" y="651"/>
                  <a:pt x="339" y="648"/>
                </a:cubicBezTo>
                <a:lnTo>
                  <a:pt x="339" y="440"/>
                </a:lnTo>
                <a:lnTo>
                  <a:pt x="246" y="440"/>
                </a:lnTo>
                <a:lnTo>
                  <a:pt x="246" y="647"/>
                </a:lnTo>
                <a:cubicBezTo>
                  <a:pt x="246" y="650"/>
                  <a:pt x="246" y="653"/>
                  <a:pt x="244" y="656"/>
                </a:cubicBezTo>
                <a:lnTo>
                  <a:pt x="43" y="1026"/>
                </a:lnTo>
                <a:cubicBezTo>
                  <a:pt x="37" y="1037"/>
                  <a:pt x="33" y="1040"/>
                  <a:pt x="33" y="1053"/>
                </a:cubicBezTo>
                <a:cubicBezTo>
                  <a:pt x="33" y="1078"/>
                  <a:pt x="53" y="1097"/>
                  <a:pt x="77" y="1097"/>
                </a:cubicBezTo>
                <a:lnTo>
                  <a:pt x="507" y="1097"/>
                </a:lnTo>
                <a:cubicBezTo>
                  <a:pt x="527" y="1097"/>
                  <a:pt x="545" y="1085"/>
                  <a:pt x="550" y="1065"/>
                </a:cubicBezTo>
                <a:cubicBezTo>
                  <a:pt x="554" y="1053"/>
                  <a:pt x="552" y="1042"/>
                  <a:pt x="546" y="1031"/>
                </a:cubicBezTo>
                <a:lnTo>
                  <a:pt x="462" y="876"/>
                </a:lnTo>
                <a:cubicBezTo>
                  <a:pt x="457" y="868"/>
                  <a:pt x="460" y="858"/>
                  <a:pt x="468" y="854"/>
                </a:cubicBezTo>
                <a:cubicBezTo>
                  <a:pt x="476" y="850"/>
                  <a:pt x="486" y="853"/>
                  <a:pt x="491" y="861"/>
                </a:cubicBezTo>
                <a:lnTo>
                  <a:pt x="575" y="1016"/>
                </a:lnTo>
                <a:cubicBezTo>
                  <a:pt x="585" y="1034"/>
                  <a:pt x="587" y="1055"/>
                  <a:pt x="582" y="1073"/>
                </a:cubicBezTo>
                <a:cubicBezTo>
                  <a:pt x="580" y="1082"/>
                  <a:pt x="576" y="1090"/>
                  <a:pt x="571" y="1097"/>
                </a:cubicBezTo>
                <a:lnTo>
                  <a:pt x="962" y="1097"/>
                </a:lnTo>
                <a:cubicBezTo>
                  <a:pt x="972" y="1097"/>
                  <a:pt x="981" y="1093"/>
                  <a:pt x="988" y="1087"/>
                </a:cubicBezTo>
                <a:cubicBezTo>
                  <a:pt x="994" y="1080"/>
                  <a:pt x="999" y="1071"/>
                  <a:pt x="999" y="1060"/>
                </a:cubicBezTo>
                <a:lnTo>
                  <a:pt x="999" y="883"/>
                </a:lnTo>
                <a:lnTo>
                  <a:pt x="851" y="735"/>
                </a:lnTo>
                <a:cubicBezTo>
                  <a:pt x="842" y="726"/>
                  <a:pt x="838" y="714"/>
                  <a:pt x="838" y="703"/>
                </a:cubicBezTo>
                <a:cubicBezTo>
                  <a:pt x="838" y="691"/>
                  <a:pt x="842" y="679"/>
                  <a:pt x="851" y="670"/>
                </a:cubicBezTo>
                <a:lnTo>
                  <a:pt x="857" y="664"/>
                </a:lnTo>
                <a:lnTo>
                  <a:pt x="812" y="619"/>
                </a:lnTo>
                <a:cubicBezTo>
                  <a:pt x="773" y="653"/>
                  <a:pt x="724" y="670"/>
                  <a:pt x="675" y="670"/>
                </a:cubicBezTo>
                <a:cubicBezTo>
                  <a:pt x="620" y="670"/>
                  <a:pt x="566" y="649"/>
                  <a:pt x="525" y="608"/>
                </a:cubicBezTo>
                <a:cubicBezTo>
                  <a:pt x="484" y="566"/>
                  <a:pt x="463" y="512"/>
                  <a:pt x="463" y="458"/>
                </a:cubicBezTo>
                <a:cubicBezTo>
                  <a:pt x="463" y="404"/>
                  <a:pt x="484" y="350"/>
                  <a:pt x="525" y="308"/>
                </a:cubicBezTo>
                <a:cubicBezTo>
                  <a:pt x="566" y="267"/>
                  <a:pt x="620" y="246"/>
                  <a:pt x="675" y="246"/>
                </a:cubicBezTo>
                <a:cubicBezTo>
                  <a:pt x="729" y="246"/>
                  <a:pt x="783" y="267"/>
                  <a:pt x="824" y="308"/>
                </a:cubicBezTo>
                <a:cubicBezTo>
                  <a:pt x="866" y="350"/>
                  <a:pt x="886" y="404"/>
                  <a:pt x="886" y="458"/>
                </a:cubicBezTo>
                <a:cubicBezTo>
                  <a:pt x="886" y="507"/>
                  <a:pt x="869" y="556"/>
                  <a:pt x="835" y="595"/>
                </a:cubicBezTo>
                <a:lnTo>
                  <a:pt x="881" y="641"/>
                </a:lnTo>
                <a:lnTo>
                  <a:pt x="887" y="634"/>
                </a:lnTo>
                <a:cubicBezTo>
                  <a:pt x="896" y="626"/>
                  <a:pt x="907" y="621"/>
                  <a:pt x="919" y="621"/>
                </a:cubicBezTo>
                <a:cubicBezTo>
                  <a:pt x="930" y="621"/>
                  <a:pt x="943" y="626"/>
                  <a:pt x="952" y="634"/>
                </a:cubicBezTo>
                <a:lnTo>
                  <a:pt x="999" y="681"/>
                </a:lnTo>
                <a:lnTo>
                  <a:pt x="999" y="403"/>
                </a:lnTo>
                <a:cubicBezTo>
                  <a:pt x="999" y="394"/>
                  <a:pt x="1006" y="387"/>
                  <a:pt x="1015" y="387"/>
                </a:cubicBezTo>
                <a:cubicBezTo>
                  <a:pt x="1024" y="387"/>
                  <a:pt x="1032" y="394"/>
                  <a:pt x="1032" y="403"/>
                </a:cubicBezTo>
                <a:lnTo>
                  <a:pt x="1032" y="714"/>
                </a:lnTo>
                <a:lnTo>
                  <a:pt x="1099" y="782"/>
                </a:lnTo>
                <a:cubicBezTo>
                  <a:pt x="1108" y="791"/>
                  <a:pt x="1113" y="802"/>
                  <a:pt x="1113" y="814"/>
                </a:cubicBezTo>
                <a:cubicBezTo>
                  <a:pt x="1113" y="825"/>
                  <a:pt x="1108" y="838"/>
                  <a:pt x="1099" y="847"/>
                </a:cubicBezTo>
                <a:lnTo>
                  <a:pt x="1063" y="882"/>
                </a:lnTo>
                <a:cubicBezTo>
                  <a:pt x="1055" y="891"/>
                  <a:pt x="1043" y="896"/>
                  <a:pt x="1032" y="896"/>
                </a:cubicBezTo>
                <a:lnTo>
                  <a:pt x="1032" y="1060"/>
                </a:lnTo>
                <a:cubicBezTo>
                  <a:pt x="1032" y="1080"/>
                  <a:pt x="1024" y="1097"/>
                  <a:pt x="1011" y="1110"/>
                </a:cubicBezTo>
                <a:cubicBezTo>
                  <a:pt x="998" y="1123"/>
                  <a:pt x="981" y="1131"/>
                  <a:pt x="962" y="1131"/>
                </a:cubicBezTo>
                <a:lnTo>
                  <a:pt x="77" y="1131"/>
                </a:lnTo>
                <a:cubicBezTo>
                  <a:pt x="56" y="1131"/>
                  <a:pt x="37" y="1122"/>
                  <a:pt x="23" y="1108"/>
                </a:cubicBezTo>
                <a:cubicBezTo>
                  <a:pt x="9" y="1094"/>
                  <a:pt x="0" y="1075"/>
                  <a:pt x="0" y="1053"/>
                </a:cubicBezTo>
                <a:cubicBezTo>
                  <a:pt x="0" y="1045"/>
                  <a:pt x="2" y="1038"/>
                  <a:pt x="4" y="1030"/>
                </a:cubicBezTo>
                <a:cubicBezTo>
                  <a:pt x="6" y="1023"/>
                  <a:pt x="10" y="1016"/>
                  <a:pt x="14" y="1010"/>
                </a:cubicBezTo>
                <a:lnTo>
                  <a:pt x="213" y="644"/>
                </a:lnTo>
                <a:lnTo>
                  <a:pt x="213" y="440"/>
                </a:lnTo>
                <a:lnTo>
                  <a:pt x="209" y="440"/>
                </a:lnTo>
                <a:cubicBezTo>
                  <a:pt x="195" y="440"/>
                  <a:pt x="183" y="435"/>
                  <a:pt x="174" y="426"/>
                </a:cubicBezTo>
                <a:cubicBezTo>
                  <a:pt x="165" y="417"/>
                  <a:pt x="160" y="405"/>
                  <a:pt x="160" y="392"/>
                </a:cubicBezTo>
                <a:cubicBezTo>
                  <a:pt x="160" y="378"/>
                  <a:pt x="165" y="366"/>
                  <a:pt x="174" y="357"/>
                </a:cubicBezTo>
                <a:cubicBezTo>
                  <a:pt x="183" y="348"/>
                  <a:pt x="195" y="343"/>
                  <a:pt x="209" y="343"/>
                </a:cubicBezTo>
                <a:lnTo>
                  <a:pt x="276" y="343"/>
                </a:lnTo>
                <a:moveTo>
                  <a:pt x="377" y="376"/>
                </a:moveTo>
                <a:lnTo>
                  <a:pt x="209" y="376"/>
                </a:lnTo>
                <a:cubicBezTo>
                  <a:pt x="204" y="376"/>
                  <a:pt x="201" y="378"/>
                  <a:pt x="198" y="381"/>
                </a:cubicBezTo>
                <a:cubicBezTo>
                  <a:pt x="195" y="383"/>
                  <a:pt x="193" y="387"/>
                  <a:pt x="193" y="392"/>
                </a:cubicBezTo>
                <a:cubicBezTo>
                  <a:pt x="193" y="396"/>
                  <a:pt x="195" y="400"/>
                  <a:pt x="198" y="403"/>
                </a:cubicBezTo>
                <a:cubicBezTo>
                  <a:pt x="201" y="405"/>
                  <a:pt x="204" y="407"/>
                  <a:pt x="209" y="407"/>
                </a:cubicBezTo>
                <a:lnTo>
                  <a:pt x="377" y="407"/>
                </a:lnTo>
                <a:cubicBezTo>
                  <a:pt x="381" y="407"/>
                  <a:pt x="385" y="405"/>
                  <a:pt x="387" y="403"/>
                </a:cubicBezTo>
                <a:cubicBezTo>
                  <a:pt x="390" y="400"/>
                  <a:pt x="392" y="396"/>
                  <a:pt x="392" y="392"/>
                </a:cubicBezTo>
                <a:cubicBezTo>
                  <a:pt x="392" y="387"/>
                  <a:pt x="390" y="383"/>
                  <a:pt x="387" y="381"/>
                </a:cubicBezTo>
                <a:cubicBezTo>
                  <a:pt x="385" y="378"/>
                  <a:pt x="381" y="376"/>
                  <a:pt x="377" y="376"/>
                </a:cubicBezTo>
                <a:moveTo>
                  <a:pt x="910" y="658"/>
                </a:moveTo>
                <a:lnTo>
                  <a:pt x="875" y="694"/>
                </a:lnTo>
                <a:cubicBezTo>
                  <a:pt x="872" y="696"/>
                  <a:pt x="871" y="699"/>
                  <a:pt x="871" y="703"/>
                </a:cubicBezTo>
                <a:cubicBezTo>
                  <a:pt x="871" y="706"/>
                  <a:pt x="872" y="709"/>
                  <a:pt x="875" y="712"/>
                </a:cubicBezTo>
                <a:lnTo>
                  <a:pt x="1022" y="859"/>
                </a:lnTo>
                <a:cubicBezTo>
                  <a:pt x="1024" y="861"/>
                  <a:pt x="1028" y="863"/>
                  <a:pt x="1031" y="863"/>
                </a:cubicBezTo>
                <a:cubicBezTo>
                  <a:pt x="1034" y="863"/>
                  <a:pt x="1037" y="862"/>
                  <a:pt x="1040" y="859"/>
                </a:cubicBezTo>
                <a:lnTo>
                  <a:pt x="1076" y="823"/>
                </a:lnTo>
                <a:cubicBezTo>
                  <a:pt x="1078" y="821"/>
                  <a:pt x="1079" y="817"/>
                  <a:pt x="1079" y="814"/>
                </a:cubicBezTo>
                <a:cubicBezTo>
                  <a:pt x="1079" y="810"/>
                  <a:pt x="1078" y="808"/>
                  <a:pt x="1076" y="805"/>
                </a:cubicBezTo>
                <a:cubicBezTo>
                  <a:pt x="1027" y="756"/>
                  <a:pt x="977" y="707"/>
                  <a:pt x="928" y="658"/>
                </a:cubicBezTo>
                <a:cubicBezTo>
                  <a:pt x="926" y="655"/>
                  <a:pt x="922" y="654"/>
                  <a:pt x="919" y="654"/>
                </a:cubicBezTo>
                <a:cubicBezTo>
                  <a:pt x="915" y="654"/>
                  <a:pt x="913" y="655"/>
                  <a:pt x="910" y="658"/>
                </a:cubicBezTo>
                <a:moveTo>
                  <a:pt x="642" y="563"/>
                </a:moveTo>
                <a:cubicBezTo>
                  <a:pt x="651" y="566"/>
                  <a:pt x="656" y="575"/>
                  <a:pt x="653" y="584"/>
                </a:cubicBezTo>
                <a:cubicBezTo>
                  <a:pt x="651" y="592"/>
                  <a:pt x="641" y="597"/>
                  <a:pt x="633" y="595"/>
                </a:cubicBezTo>
                <a:cubicBezTo>
                  <a:pt x="622" y="591"/>
                  <a:pt x="611" y="587"/>
                  <a:pt x="601" y="581"/>
                </a:cubicBezTo>
                <a:cubicBezTo>
                  <a:pt x="591" y="575"/>
                  <a:pt x="582" y="567"/>
                  <a:pt x="573" y="559"/>
                </a:cubicBezTo>
                <a:cubicBezTo>
                  <a:pt x="545" y="531"/>
                  <a:pt x="531" y="495"/>
                  <a:pt x="531" y="458"/>
                </a:cubicBezTo>
                <a:cubicBezTo>
                  <a:pt x="531" y="421"/>
                  <a:pt x="545" y="385"/>
                  <a:pt x="573" y="357"/>
                </a:cubicBezTo>
                <a:cubicBezTo>
                  <a:pt x="601" y="329"/>
                  <a:pt x="638" y="315"/>
                  <a:pt x="675" y="315"/>
                </a:cubicBezTo>
                <a:cubicBezTo>
                  <a:pt x="711" y="315"/>
                  <a:pt x="748" y="329"/>
                  <a:pt x="776" y="357"/>
                </a:cubicBezTo>
                <a:cubicBezTo>
                  <a:pt x="804" y="385"/>
                  <a:pt x="818" y="421"/>
                  <a:pt x="818" y="458"/>
                </a:cubicBezTo>
                <a:cubicBezTo>
                  <a:pt x="818" y="495"/>
                  <a:pt x="804" y="531"/>
                  <a:pt x="776" y="559"/>
                </a:cubicBezTo>
                <a:cubicBezTo>
                  <a:pt x="767" y="567"/>
                  <a:pt x="758" y="575"/>
                  <a:pt x="748" y="581"/>
                </a:cubicBezTo>
                <a:cubicBezTo>
                  <a:pt x="738" y="587"/>
                  <a:pt x="728" y="591"/>
                  <a:pt x="716" y="595"/>
                </a:cubicBezTo>
                <a:cubicBezTo>
                  <a:pt x="708" y="597"/>
                  <a:pt x="699" y="592"/>
                  <a:pt x="696" y="584"/>
                </a:cubicBezTo>
                <a:cubicBezTo>
                  <a:pt x="693" y="575"/>
                  <a:pt x="698" y="566"/>
                  <a:pt x="707" y="563"/>
                </a:cubicBezTo>
                <a:cubicBezTo>
                  <a:pt x="715" y="561"/>
                  <a:pt x="723" y="557"/>
                  <a:pt x="731" y="552"/>
                </a:cubicBezTo>
                <a:cubicBezTo>
                  <a:pt x="739" y="548"/>
                  <a:pt x="746" y="542"/>
                  <a:pt x="752" y="536"/>
                </a:cubicBezTo>
                <a:cubicBezTo>
                  <a:pt x="774" y="514"/>
                  <a:pt x="785" y="486"/>
                  <a:pt x="785" y="458"/>
                </a:cubicBezTo>
                <a:cubicBezTo>
                  <a:pt x="785" y="430"/>
                  <a:pt x="774" y="402"/>
                  <a:pt x="752" y="380"/>
                </a:cubicBezTo>
                <a:cubicBezTo>
                  <a:pt x="731" y="359"/>
                  <a:pt x="703" y="348"/>
                  <a:pt x="675" y="348"/>
                </a:cubicBezTo>
                <a:cubicBezTo>
                  <a:pt x="646" y="348"/>
                  <a:pt x="618" y="359"/>
                  <a:pt x="597" y="380"/>
                </a:cubicBezTo>
                <a:cubicBezTo>
                  <a:pt x="575" y="402"/>
                  <a:pt x="565" y="430"/>
                  <a:pt x="565" y="458"/>
                </a:cubicBezTo>
                <a:cubicBezTo>
                  <a:pt x="565" y="486"/>
                  <a:pt x="575" y="514"/>
                  <a:pt x="597" y="536"/>
                </a:cubicBezTo>
                <a:cubicBezTo>
                  <a:pt x="603" y="542"/>
                  <a:pt x="610" y="548"/>
                  <a:pt x="618" y="552"/>
                </a:cubicBezTo>
                <a:cubicBezTo>
                  <a:pt x="626" y="557"/>
                  <a:pt x="634" y="561"/>
                  <a:pt x="642" y="563"/>
                </a:cubicBezTo>
                <a:moveTo>
                  <a:pt x="675" y="279"/>
                </a:moveTo>
                <a:cubicBezTo>
                  <a:pt x="629" y="279"/>
                  <a:pt x="583" y="297"/>
                  <a:pt x="548" y="332"/>
                </a:cubicBezTo>
                <a:cubicBezTo>
                  <a:pt x="513" y="366"/>
                  <a:pt x="496" y="412"/>
                  <a:pt x="496" y="458"/>
                </a:cubicBezTo>
                <a:cubicBezTo>
                  <a:pt x="496" y="504"/>
                  <a:pt x="513" y="549"/>
                  <a:pt x="548" y="584"/>
                </a:cubicBezTo>
                <a:cubicBezTo>
                  <a:pt x="583" y="619"/>
                  <a:pt x="629" y="636"/>
                  <a:pt x="675" y="636"/>
                </a:cubicBezTo>
                <a:cubicBezTo>
                  <a:pt x="720" y="636"/>
                  <a:pt x="766" y="619"/>
                  <a:pt x="801" y="584"/>
                </a:cubicBezTo>
                <a:cubicBezTo>
                  <a:pt x="834" y="551"/>
                  <a:pt x="853" y="505"/>
                  <a:pt x="853" y="458"/>
                </a:cubicBezTo>
                <a:cubicBezTo>
                  <a:pt x="853" y="410"/>
                  <a:pt x="836" y="366"/>
                  <a:pt x="801" y="332"/>
                </a:cubicBezTo>
                <a:cubicBezTo>
                  <a:pt x="766" y="297"/>
                  <a:pt x="720" y="279"/>
                  <a:pt x="675" y="279"/>
                </a:cubicBezTo>
                <a:moveTo>
                  <a:pt x="457" y="56"/>
                </a:moveTo>
                <a:lnTo>
                  <a:pt x="333" y="181"/>
                </a:lnTo>
                <a:lnTo>
                  <a:pt x="420" y="181"/>
                </a:lnTo>
                <a:cubicBezTo>
                  <a:pt x="430" y="181"/>
                  <a:pt x="440" y="177"/>
                  <a:pt x="446" y="170"/>
                </a:cubicBezTo>
                <a:cubicBezTo>
                  <a:pt x="453" y="163"/>
                  <a:pt x="457" y="154"/>
                  <a:pt x="457" y="144"/>
                </a:cubicBezTo>
                <a:lnTo>
                  <a:pt x="457" y="5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6" name="Google Shape;826;p46"/>
          <p:cNvSpPr/>
          <p:nvPr/>
        </p:nvSpPr>
        <p:spPr>
          <a:xfrm>
            <a:off x="1603494" y="2670327"/>
            <a:ext cx="405720" cy="407160"/>
          </a:xfrm>
          <a:custGeom>
            <a:rect b="b" l="l" r="r" t="t"/>
            <a:pathLst>
              <a:path extrusionOk="0" h="1131" w="1127">
                <a:moveTo>
                  <a:pt x="503" y="68"/>
                </a:moveTo>
                <a:cubicBezTo>
                  <a:pt x="529" y="48"/>
                  <a:pt x="558" y="31"/>
                  <a:pt x="589" y="20"/>
                </a:cubicBezTo>
                <a:cubicBezTo>
                  <a:pt x="624" y="7"/>
                  <a:pt x="661" y="0"/>
                  <a:pt x="700" y="0"/>
                </a:cubicBezTo>
                <a:cubicBezTo>
                  <a:pt x="736" y="0"/>
                  <a:pt x="771" y="6"/>
                  <a:pt x="803" y="17"/>
                </a:cubicBezTo>
                <a:cubicBezTo>
                  <a:pt x="837" y="28"/>
                  <a:pt x="868" y="46"/>
                  <a:pt x="896" y="67"/>
                </a:cubicBezTo>
                <a:cubicBezTo>
                  <a:pt x="903" y="73"/>
                  <a:pt x="904" y="83"/>
                  <a:pt x="899" y="90"/>
                </a:cubicBezTo>
                <a:cubicBezTo>
                  <a:pt x="893" y="98"/>
                  <a:pt x="883" y="99"/>
                  <a:pt x="875" y="93"/>
                </a:cubicBezTo>
                <a:cubicBezTo>
                  <a:pt x="851" y="74"/>
                  <a:pt x="823" y="59"/>
                  <a:pt x="793" y="48"/>
                </a:cubicBezTo>
                <a:cubicBezTo>
                  <a:pt x="764" y="38"/>
                  <a:pt x="732" y="33"/>
                  <a:pt x="700" y="33"/>
                </a:cubicBezTo>
                <a:cubicBezTo>
                  <a:pt x="665" y="33"/>
                  <a:pt x="632" y="39"/>
                  <a:pt x="601" y="51"/>
                </a:cubicBezTo>
                <a:cubicBezTo>
                  <a:pt x="574" y="60"/>
                  <a:pt x="550" y="74"/>
                  <a:pt x="528" y="91"/>
                </a:cubicBezTo>
                <a:cubicBezTo>
                  <a:pt x="583" y="147"/>
                  <a:pt x="617" y="223"/>
                  <a:pt x="617" y="308"/>
                </a:cubicBezTo>
                <a:cubicBezTo>
                  <a:pt x="617" y="336"/>
                  <a:pt x="613" y="364"/>
                  <a:pt x="606" y="391"/>
                </a:cubicBezTo>
                <a:cubicBezTo>
                  <a:pt x="599" y="415"/>
                  <a:pt x="589" y="439"/>
                  <a:pt x="577" y="461"/>
                </a:cubicBezTo>
                <a:lnTo>
                  <a:pt x="616" y="595"/>
                </a:lnTo>
                <a:cubicBezTo>
                  <a:pt x="619" y="604"/>
                  <a:pt x="614" y="613"/>
                  <a:pt x="605" y="616"/>
                </a:cubicBezTo>
                <a:cubicBezTo>
                  <a:pt x="602" y="617"/>
                  <a:pt x="599" y="617"/>
                  <a:pt x="596" y="616"/>
                </a:cubicBezTo>
                <a:lnTo>
                  <a:pt x="461" y="576"/>
                </a:lnTo>
                <a:cubicBezTo>
                  <a:pt x="446" y="585"/>
                  <a:pt x="430" y="592"/>
                  <a:pt x="414" y="598"/>
                </a:cubicBezTo>
                <a:lnTo>
                  <a:pt x="414" y="804"/>
                </a:lnTo>
                <a:cubicBezTo>
                  <a:pt x="414" y="813"/>
                  <a:pt x="407" y="820"/>
                  <a:pt x="398" y="820"/>
                </a:cubicBezTo>
                <a:cubicBezTo>
                  <a:pt x="389" y="820"/>
                  <a:pt x="381" y="813"/>
                  <a:pt x="381" y="804"/>
                </a:cubicBezTo>
                <a:lnTo>
                  <a:pt x="381" y="608"/>
                </a:lnTo>
                <a:cubicBezTo>
                  <a:pt x="358" y="613"/>
                  <a:pt x="333" y="616"/>
                  <a:pt x="308" y="616"/>
                </a:cubicBezTo>
                <a:cubicBezTo>
                  <a:pt x="223" y="616"/>
                  <a:pt x="146" y="582"/>
                  <a:pt x="90" y="526"/>
                </a:cubicBezTo>
                <a:cubicBezTo>
                  <a:pt x="34" y="470"/>
                  <a:pt x="0" y="393"/>
                  <a:pt x="0" y="308"/>
                </a:cubicBezTo>
                <a:cubicBezTo>
                  <a:pt x="0" y="223"/>
                  <a:pt x="34" y="146"/>
                  <a:pt x="90" y="90"/>
                </a:cubicBezTo>
                <a:cubicBezTo>
                  <a:pt x="146" y="34"/>
                  <a:pt x="223" y="0"/>
                  <a:pt x="308" y="0"/>
                </a:cubicBezTo>
                <a:cubicBezTo>
                  <a:pt x="382" y="0"/>
                  <a:pt x="450" y="25"/>
                  <a:pt x="503" y="68"/>
                </a:cubicBezTo>
                <a:moveTo>
                  <a:pt x="1019" y="686"/>
                </a:moveTo>
                <a:lnTo>
                  <a:pt x="1019" y="800"/>
                </a:lnTo>
                <a:cubicBezTo>
                  <a:pt x="1019" y="841"/>
                  <a:pt x="1002" y="878"/>
                  <a:pt x="975" y="905"/>
                </a:cubicBezTo>
                <a:cubicBezTo>
                  <a:pt x="948" y="932"/>
                  <a:pt x="911" y="949"/>
                  <a:pt x="870" y="949"/>
                </a:cubicBezTo>
                <a:lnTo>
                  <a:pt x="785" y="949"/>
                </a:lnTo>
                <a:lnTo>
                  <a:pt x="785" y="1097"/>
                </a:lnTo>
                <a:cubicBezTo>
                  <a:pt x="785" y="1107"/>
                  <a:pt x="782" y="1115"/>
                  <a:pt x="776" y="1121"/>
                </a:cubicBezTo>
                <a:cubicBezTo>
                  <a:pt x="770" y="1128"/>
                  <a:pt x="762" y="1131"/>
                  <a:pt x="751" y="1131"/>
                </a:cubicBezTo>
                <a:lnTo>
                  <a:pt x="415" y="1131"/>
                </a:lnTo>
                <a:cubicBezTo>
                  <a:pt x="406" y="1131"/>
                  <a:pt x="397" y="1128"/>
                  <a:pt x="390" y="1121"/>
                </a:cubicBezTo>
                <a:cubicBezTo>
                  <a:pt x="383" y="1114"/>
                  <a:pt x="381" y="1106"/>
                  <a:pt x="381" y="1096"/>
                </a:cubicBezTo>
                <a:cubicBezTo>
                  <a:pt x="381" y="1024"/>
                  <a:pt x="381" y="951"/>
                  <a:pt x="381" y="879"/>
                </a:cubicBezTo>
                <a:cubicBezTo>
                  <a:pt x="381" y="870"/>
                  <a:pt x="389" y="862"/>
                  <a:pt x="398" y="862"/>
                </a:cubicBezTo>
                <a:cubicBezTo>
                  <a:pt x="407" y="862"/>
                  <a:pt x="414" y="870"/>
                  <a:pt x="414" y="879"/>
                </a:cubicBezTo>
                <a:cubicBezTo>
                  <a:pt x="414" y="952"/>
                  <a:pt x="414" y="1025"/>
                  <a:pt x="414" y="1097"/>
                </a:cubicBezTo>
                <a:lnTo>
                  <a:pt x="752" y="1097"/>
                </a:lnTo>
                <a:lnTo>
                  <a:pt x="752" y="949"/>
                </a:lnTo>
                <a:cubicBezTo>
                  <a:pt x="752" y="939"/>
                  <a:pt x="755" y="931"/>
                  <a:pt x="761" y="925"/>
                </a:cubicBezTo>
                <a:cubicBezTo>
                  <a:pt x="767" y="919"/>
                  <a:pt x="775" y="916"/>
                  <a:pt x="786" y="916"/>
                </a:cubicBezTo>
                <a:lnTo>
                  <a:pt x="870" y="916"/>
                </a:lnTo>
                <a:cubicBezTo>
                  <a:pt x="902" y="916"/>
                  <a:pt x="931" y="903"/>
                  <a:pt x="952" y="882"/>
                </a:cubicBezTo>
                <a:cubicBezTo>
                  <a:pt x="973" y="861"/>
                  <a:pt x="986" y="832"/>
                  <a:pt x="986" y="800"/>
                </a:cubicBezTo>
                <a:lnTo>
                  <a:pt x="986" y="686"/>
                </a:lnTo>
                <a:cubicBezTo>
                  <a:pt x="986" y="676"/>
                  <a:pt x="989" y="668"/>
                  <a:pt x="995" y="662"/>
                </a:cubicBezTo>
                <a:cubicBezTo>
                  <a:pt x="1001" y="655"/>
                  <a:pt x="1009" y="652"/>
                  <a:pt x="1020" y="652"/>
                </a:cubicBezTo>
                <a:lnTo>
                  <a:pt x="1089" y="652"/>
                </a:lnTo>
                <a:lnTo>
                  <a:pt x="995" y="456"/>
                </a:lnTo>
                <a:cubicBezTo>
                  <a:pt x="992" y="449"/>
                  <a:pt x="990" y="443"/>
                  <a:pt x="988" y="436"/>
                </a:cubicBezTo>
                <a:cubicBezTo>
                  <a:pt x="987" y="429"/>
                  <a:pt x="986" y="422"/>
                  <a:pt x="986" y="416"/>
                </a:cubicBezTo>
                <a:lnTo>
                  <a:pt x="986" y="319"/>
                </a:lnTo>
                <a:cubicBezTo>
                  <a:pt x="986" y="286"/>
                  <a:pt x="981" y="255"/>
                  <a:pt x="971" y="226"/>
                </a:cubicBezTo>
                <a:cubicBezTo>
                  <a:pt x="960" y="196"/>
                  <a:pt x="945" y="168"/>
                  <a:pt x="925" y="143"/>
                </a:cubicBezTo>
                <a:cubicBezTo>
                  <a:pt x="920" y="136"/>
                  <a:pt x="921" y="126"/>
                  <a:pt x="928" y="120"/>
                </a:cubicBezTo>
                <a:cubicBezTo>
                  <a:pt x="936" y="115"/>
                  <a:pt x="946" y="116"/>
                  <a:pt x="952" y="123"/>
                </a:cubicBezTo>
                <a:cubicBezTo>
                  <a:pt x="973" y="151"/>
                  <a:pt x="990" y="182"/>
                  <a:pt x="1002" y="215"/>
                </a:cubicBezTo>
                <a:cubicBezTo>
                  <a:pt x="1013" y="248"/>
                  <a:pt x="1019" y="283"/>
                  <a:pt x="1019" y="319"/>
                </a:cubicBezTo>
                <a:lnTo>
                  <a:pt x="1019" y="416"/>
                </a:lnTo>
                <a:cubicBezTo>
                  <a:pt x="1019" y="420"/>
                  <a:pt x="1020" y="425"/>
                  <a:pt x="1021" y="429"/>
                </a:cubicBezTo>
                <a:cubicBezTo>
                  <a:pt x="1022" y="433"/>
                  <a:pt x="1023" y="437"/>
                  <a:pt x="1025" y="441"/>
                </a:cubicBezTo>
                <a:lnTo>
                  <a:pt x="1123" y="646"/>
                </a:lnTo>
                <a:cubicBezTo>
                  <a:pt x="1126" y="652"/>
                  <a:pt x="1127" y="656"/>
                  <a:pt x="1127" y="661"/>
                </a:cubicBezTo>
                <a:cubicBezTo>
                  <a:pt x="1127" y="665"/>
                  <a:pt x="1126" y="670"/>
                  <a:pt x="1123" y="674"/>
                </a:cubicBezTo>
                <a:cubicBezTo>
                  <a:pt x="1121" y="678"/>
                  <a:pt x="1118" y="681"/>
                  <a:pt x="1113" y="683"/>
                </a:cubicBezTo>
                <a:cubicBezTo>
                  <a:pt x="1109" y="685"/>
                  <a:pt x="1104" y="686"/>
                  <a:pt x="1098" y="686"/>
                </a:cubicBezTo>
                <a:cubicBezTo>
                  <a:pt x="1072" y="686"/>
                  <a:pt x="1046" y="686"/>
                  <a:pt x="1019" y="686"/>
                </a:cubicBezTo>
                <a:moveTo>
                  <a:pt x="345" y="326"/>
                </a:moveTo>
                <a:cubicBezTo>
                  <a:pt x="345" y="317"/>
                  <a:pt x="352" y="309"/>
                  <a:pt x="361" y="309"/>
                </a:cubicBezTo>
                <a:cubicBezTo>
                  <a:pt x="370" y="309"/>
                  <a:pt x="378" y="317"/>
                  <a:pt x="378" y="326"/>
                </a:cubicBezTo>
                <a:lnTo>
                  <a:pt x="378" y="391"/>
                </a:lnTo>
                <a:cubicBezTo>
                  <a:pt x="378" y="400"/>
                  <a:pt x="370" y="408"/>
                  <a:pt x="361" y="408"/>
                </a:cubicBezTo>
                <a:cubicBezTo>
                  <a:pt x="352" y="408"/>
                  <a:pt x="345" y="400"/>
                  <a:pt x="345" y="391"/>
                </a:cubicBezTo>
                <a:lnTo>
                  <a:pt x="345" y="375"/>
                </a:lnTo>
                <a:lnTo>
                  <a:pt x="263" y="375"/>
                </a:lnTo>
                <a:lnTo>
                  <a:pt x="263" y="440"/>
                </a:lnTo>
                <a:cubicBezTo>
                  <a:pt x="263" y="445"/>
                  <a:pt x="264" y="449"/>
                  <a:pt x="268" y="452"/>
                </a:cubicBezTo>
                <a:cubicBezTo>
                  <a:pt x="271" y="455"/>
                  <a:pt x="275" y="457"/>
                  <a:pt x="280" y="457"/>
                </a:cubicBezTo>
                <a:lnTo>
                  <a:pt x="443" y="457"/>
                </a:lnTo>
                <a:cubicBezTo>
                  <a:pt x="447" y="457"/>
                  <a:pt x="452" y="455"/>
                  <a:pt x="455" y="452"/>
                </a:cubicBezTo>
                <a:cubicBezTo>
                  <a:pt x="458" y="449"/>
                  <a:pt x="460" y="445"/>
                  <a:pt x="460" y="440"/>
                </a:cubicBezTo>
                <a:lnTo>
                  <a:pt x="460" y="396"/>
                </a:lnTo>
                <a:cubicBezTo>
                  <a:pt x="460" y="387"/>
                  <a:pt x="467" y="379"/>
                  <a:pt x="476" y="379"/>
                </a:cubicBezTo>
                <a:cubicBezTo>
                  <a:pt x="485" y="379"/>
                  <a:pt x="493" y="387"/>
                  <a:pt x="493" y="396"/>
                </a:cubicBezTo>
                <a:lnTo>
                  <a:pt x="493" y="440"/>
                </a:lnTo>
                <a:cubicBezTo>
                  <a:pt x="493" y="454"/>
                  <a:pt x="487" y="466"/>
                  <a:pt x="478" y="475"/>
                </a:cubicBezTo>
                <a:cubicBezTo>
                  <a:pt x="469" y="485"/>
                  <a:pt x="457" y="490"/>
                  <a:pt x="443" y="490"/>
                </a:cubicBezTo>
                <a:lnTo>
                  <a:pt x="280" y="490"/>
                </a:lnTo>
                <a:cubicBezTo>
                  <a:pt x="266" y="490"/>
                  <a:pt x="253" y="484"/>
                  <a:pt x="244" y="475"/>
                </a:cubicBezTo>
                <a:cubicBezTo>
                  <a:pt x="235" y="465"/>
                  <a:pt x="229" y="454"/>
                  <a:pt x="229" y="440"/>
                </a:cubicBezTo>
                <a:lnTo>
                  <a:pt x="229" y="375"/>
                </a:lnTo>
                <a:lnTo>
                  <a:pt x="202" y="375"/>
                </a:lnTo>
                <a:lnTo>
                  <a:pt x="202" y="385"/>
                </a:lnTo>
                <a:cubicBezTo>
                  <a:pt x="202" y="401"/>
                  <a:pt x="196" y="415"/>
                  <a:pt x="186" y="425"/>
                </a:cubicBezTo>
                <a:cubicBezTo>
                  <a:pt x="175" y="435"/>
                  <a:pt x="161" y="442"/>
                  <a:pt x="146" y="442"/>
                </a:cubicBezTo>
                <a:cubicBezTo>
                  <a:pt x="130" y="442"/>
                  <a:pt x="116" y="435"/>
                  <a:pt x="106" y="425"/>
                </a:cubicBezTo>
                <a:cubicBezTo>
                  <a:pt x="96" y="415"/>
                  <a:pt x="89" y="401"/>
                  <a:pt x="89" y="385"/>
                </a:cubicBezTo>
                <a:lnTo>
                  <a:pt x="89" y="332"/>
                </a:lnTo>
                <a:cubicBezTo>
                  <a:pt x="89" y="316"/>
                  <a:pt x="96" y="302"/>
                  <a:pt x="106" y="292"/>
                </a:cubicBezTo>
                <a:cubicBezTo>
                  <a:pt x="116" y="282"/>
                  <a:pt x="130" y="275"/>
                  <a:pt x="146" y="275"/>
                </a:cubicBezTo>
                <a:cubicBezTo>
                  <a:pt x="161" y="275"/>
                  <a:pt x="176" y="282"/>
                  <a:pt x="186" y="292"/>
                </a:cubicBezTo>
                <a:cubicBezTo>
                  <a:pt x="196" y="302"/>
                  <a:pt x="202" y="316"/>
                  <a:pt x="202" y="332"/>
                </a:cubicBezTo>
                <a:lnTo>
                  <a:pt x="202" y="342"/>
                </a:lnTo>
                <a:lnTo>
                  <a:pt x="229" y="342"/>
                </a:lnTo>
                <a:lnTo>
                  <a:pt x="229" y="277"/>
                </a:lnTo>
                <a:cubicBezTo>
                  <a:pt x="229" y="263"/>
                  <a:pt x="235" y="251"/>
                  <a:pt x="244" y="241"/>
                </a:cubicBezTo>
                <a:cubicBezTo>
                  <a:pt x="251" y="234"/>
                  <a:pt x="261" y="229"/>
                  <a:pt x="271" y="227"/>
                </a:cubicBezTo>
                <a:lnTo>
                  <a:pt x="271" y="169"/>
                </a:lnTo>
                <a:cubicBezTo>
                  <a:pt x="271" y="145"/>
                  <a:pt x="281" y="122"/>
                  <a:pt x="298" y="106"/>
                </a:cubicBezTo>
                <a:cubicBezTo>
                  <a:pt x="314" y="90"/>
                  <a:pt x="336" y="80"/>
                  <a:pt x="361" y="80"/>
                </a:cubicBezTo>
                <a:cubicBezTo>
                  <a:pt x="386" y="80"/>
                  <a:pt x="408" y="90"/>
                  <a:pt x="424" y="106"/>
                </a:cubicBezTo>
                <a:cubicBezTo>
                  <a:pt x="441" y="122"/>
                  <a:pt x="451" y="145"/>
                  <a:pt x="451" y="169"/>
                </a:cubicBezTo>
                <a:lnTo>
                  <a:pt x="451" y="227"/>
                </a:lnTo>
                <a:cubicBezTo>
                  <a:pt x="461" y="229"/>
                  <a:pt x="471" y="234"/>
                  <a:pt x="478" y="241"/>
                </a:cubicBezTo>
                <a:cubicBezTo>
                  <a:pt x="487" y="251"/>
                  <a:pt x="493" y="263"/>
                  <a:pt x="493" y="277"/>
                </a:cubicBezTo>
                <a:lnTo>
                  <a:pt x="493" y="321"/>
                </a:lnTo>
                <a:cubicBezTo>
                  <a:pt x="493" y="330"/>
                  <a:pt x="485" y="337"/>
                  <a:pt x="476" y="337"/>
                </a:cubicBezTo>
                <a:cubicBezTo>
                  <a:pt x="467" y="337"/>
                  <a:pt x="460" y="330"/>
                  <a:pt x="460" y="321"/>
                </a:cubicBezTo>
                <a:lnTo>
                  <a:pt x="460" y="277"/>
                </a:lnTo>
                <a:cubicBezTo>
                  <a:pt x="460" y="272"/>
                  <a:pt x="458" y="268"/>
                  <a:pt x="455" y="265"/>
                </a:cubicBezTo>
                <a:cubicBezTo>
                  <a:pt x="452" y="262"/>
                  <a:pt x="447" y="260"/>
                  <a:pt x="443" y="260"/>
                </a:cubicBezTo>
                <a:lnTo>
                  <a:pt x="280" y="260"/>
                </a:lnTo>
                <a:cubicBezTo>
                  <a:pt x="275" y="260"/>
                  <a:pt x="271" y="262"/>
                  <a:pt x="268" y="265"/>
                </a:cubicBezTo>
                <a:cubicBezTo>
                  <a:pt x="264" y="268"/>
                  <a:pt x="263" y="272"/>
                  <a:pt x="263" y="277"/>
                </a:cubicBezTo>
                <a:lnTo>
                  <a:pt x="263" y="342"/>
                </a:lnTo>
                <a:lnTo>
                  <a:pt x="345" y="342"/>
                </a:lnTo>
                <a:lnTo>
                  <a:pt x="345" y="326"/>
                </a:lnTo>
                <a:moveTo>
                  <a:pt x="162" y="315"/>
                </a:moveTo>
                <a:cubicBezTo>
                  <a:pt x="158" y="311"/>
                  <a:pt x="152" y="308"/>
                  <a:pt x="146" y="308"/>
                </a:cubicBezTo>
                <a:cubicBezTo>
                  <a:pt x="139" y="308"/>
                  <a:pt x="134" y="311"/>
                  <a:pt x="129" y="315"/>
                </a:cubicBezTo>
                <a:cubicBezTo>
                  <a:pt x="125" y="320"/>
                  <a:pt x="122" y="325"/>
                  <a:pt x="122" y="332"/>
                </a:cubicBezTo>
                <a:lnTo>
                  <a:pt x="122" y="385"/>
                </a:lnTo>
                <a:cubicBezTo>
                  <a:pt x="122" y="391"/>
                  <a:pt x="125" y="397"/>
                  <a:pt x="129" y="402"/>
                </a:cubicBezTo>
                <a:cubicBezTo>
                  <a:pt x="134" y="406"/>
                  <a:pt x="139" y="408"/>
                  <a:pt x="146" y="408"/>
                </a:cubicBezTo>
                <a:cubicBezTo>
                  <a:pt x="152" y="408"/>
                  <a:pt x="158" y="406"/>
                  <a:pt x="162" y="402"/>
                </a:cubicBezTo>
                <a:cubicBezTo>
                  <a:pt x="167" y="397"/>
                  <a:pt x="169" y="391"/>
                  <a:pt x="169" y="385"/>
                </a:cubicBezTo>
                <a:lnTo>
                  <a:pt x="169" y="332"/>
                </a:lnTo>
                <a:cubicBezTo>
                  <a:pt x="169" y="325"/>
                  <a:pt x="167" y="320"/>
                  <a:pt x="162" y="315"/>
                </a:cubicBezTo>
                <a:moveTo>
                  <a:pt x="418" y="227"/>
                </a:moveTo>
                <a:lnTo>
                  <a:pt x="418" y="169"/>
                </a:lnTo>
                <a:cubicBezTo>
                  <a:pt x="418" y="154"/>
                  <a:pt x="411" y="140"/>
                  <a:pt x="401" y="129"/>
                </a:cubicBezTo>
                <a:cubicBezTo>
                  <a:pt x="391" y="119"/>
                  <a:pt x="376" y="113"/>
                  <a:pt x="361" y="113"/>
                </a:cubicBezTo>
                <a:cubicBezTo>
                  <a:pt x="345" y="113"/>
                  <a:pt x="331" y="119"/>
                  <a:pt x="321" y="129"/>
                </a:cubicBezTo>
                <a:cubicBezTo>
                  <a:pt x="311" y="140"/>
                  <a:pt x="304" y="154"/>
                  <a:pt x="304" y="169"/>
                </a:cubicBezTo>
                <a:lnTo>
                  <a:pt x="304" y="227"/>
                </a:lnTo>
                <a:lnTo>
                  <a:pt x="418" y="227"/>
                </a:lnTo>
                <a:moveTo>
                  <a:pt x="503" y="113"/>
                </a:moveTo>
                <a:cubicBezTo>
                  <a:pt x="453" y="64"/>
                  <a:pt x="384" y="33"/>
                  <a:pt x="308" y="33"/>
                </a:cubicBezTo>
                <a:cubicBezTo>
                  <a:pt x="232" y="33"/>
                  <a:pt x="164" y="64"/>
                  <a:pt x="114" y="113"/>
                </a:cubicBezTo>
                <a:cubicBezTo>
                  <a:pt x="64" y="163"/>
                  <a:pt x="33" y="232"/>
                  <a:pt x="33" y="308"/>
                </a:cubicBezTo>
                <a:cubicBezTo>
                  <a:pt x="33" y="384"/>
                  <a:pt x="64" y="453"/>
                  <a:pt x="114" y="503"/>
                </a:cubicBezTo>
                <a:cubicBezTo>
                  <a:pt x="164" y="553"/>
                  <a:pt x="232" y="583"/>
                  <a:pt x="308" y="583"/>
                </a:cubicBezTo>
                <a:cubicBezTo>
                  <a:pt x="334" y="583"/>
                  <a:pt x="359" y="580"/>
                  <a:pt x="382" y="574"/>
                </a:cubicBezTo>
                <a:cubicBezTo>
                  <a:pt x="406" y="567"/>
                  <a:pt x="429" y="557"/>
                  <a:pt x="450" y="544"/>
                </a:cubicBezTo>
                <a:cubicBezTo>
                  <a:pt x="454" y="542"/>
                  <a:pt x="459" y="541"/>
                  <a:pt x="463" y="543"/>
                </a:cubicBezTo>
                <a:lnTo>
                  <a:pt x="576" y="576"/>
                </a:lnTo>
                <a:lnTo>
                  <a:pt x="543" y="464"/>
                </a:lnTo>
                <a:cubicBezTo>
                  <a:pt x="542" y="459"/>
                  <a:pt x="542" y="454"/>
                  <a:pt x="545" y="450"/>
                </a:cubicBezTo>
                <a:cubicBezTo>
                  <a:pt x="557" y="429"/>
                  <a:pt x="567" y="406"/>
                  <a:pt x="574" y="382"/>
                </a:cubicBezTo>
                <a:cubicBezTo>
                  <a:pt x="580" y="358"/>
                  <a:pt x="584" y="334"/>
                  <a:pt x="584" y="308"/>
                </a:cubicBezTo>
                <a:cubicBezTo>
                  <a:pt x="584" y="232"/>
                  <a:pt x="553" y="163"/>
                  <a:pt x="503" y="1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7" name="Google Shape;827;p46"/>
          <p:cNvSpPr/>
          <p:nvPr/>
        </p:nvSpPr>
        <p:spPr>
          <a:xfrm>
            <a:off x="7948506" y="2048491"/>
            <a:ext cx="407160" cy="297720"/>
          </a:xfrm>
          <a:custGeom>
            <a:rect b="b" l="l" r="r" t="t"/>
            <a:pathLst>
              <a:path extrusionOk="0" h="827" w="1131">
                <a:moveTo>
                  <a:pt x="305" y="582"/>
                </a:moveTo>
                <a:lnTo>
                  <a:pt x="161" y="582"/>
                </a:lnTo>
                <a:cubicBezTo>
                  <a:pt x="117" y="582"/>
                  <a:pt x="76" y="564"/>
                  <a:pt x="47" y="535"/>
                </a:cubicBezTo>
                <a:cubicBezTo>
                  <a:pt x="18" y="505"/>
                  <a:pt x="0" y="465"/>
                  <a:pt x="0" y="421"/>
                </a:cubicBezTo>
                <a:cubicBezTo>
                  <a:pt x="0" y="373"/>
                  <a:pt x="18" y="334"/>
                  <a:pt x="48" y="305"/>
                </a:cubicBezTo>
                <a:cubicBezTo>
                  <a:pt x="75" y="280"/>
                  <a:pt x="110" y="265"/>
                  <a:pt x="149" y="260"/>
                </a:cubicBezTo>
                <a:cubicBezTo>
                  <a:pt x="149" y="258"/>
                  <a:pt x="148" y="255"/>
                  <a:pt x="148" y="252"/>
                </a:cubicBezTo>
                <a:cubicBezTo>
                  <a:pt x="147" y="242"/>
                  <a:pt x="146" y="232"/>
                  <a:pt x="146" y="223"/>
                </a:cubicBezTo>
                <a:cubicBezTo>
                  <a:pt x="146" y="208"/>
                  <a:pt x="147" y="192"/>
                  <a:pt x="151" y="177"/>
                </a:cubicBezTo>
                <a:cubicBezTo>
                  <a:pt x="152" y="168"/>
                  <a:pt x="161" y="163"/>
                  <a:pt x="170" y="164"/>
                </a:cubicBezTo>
                <a:cubicBezTo>
                  <a:pt x="179" y="166"/>
                  <a:pt x="185" y="175"/>
                  <a:pt x="183" y="184"/>
                </a:cubicBezTo>
                <a:cubicBezTo>
                  <a:pt x="180" y="197"/>
                  <a:pt x="179" y="210"/>
                  <a:pt x="179" y="223"/>
                </a:cubicBezTo>
                <a:cubicBezTo>
                  <a:pt x="179" y="232"/>
                  <a:pt x="179" y="240"/>
                  <a:pt x="180" y="248"/>
                </a:cubicBezTo>
                <a:cubicBezTo>
                  <a:pt x="182" y="255"/>
                  <a:pt x="183" y="263"/>
                  <a:pt x="185" y="271"/>
                </a:cubicBezTo>
                <a:cubicBezTo>
                  <a:pt x="189" y="281"/>
                  <a:pt x="181" y="293"/>
                  <a:pt x="169" y="293"/>
                </a:cubicBezTo>
                <a:cubicBezTo>
                  <a:pt x="131" y="293"/>
                  <a:pt x="96" y="306"/>
                  <a:pt x="71" y="329"/>
                </a:cubicBezTo>
                <a:cubicBezTo>
                  <a:pt x="47" y="352"/>
                  <a:pt x="33" y="383"/>
                  <a:pt x="33" y="421"/>
                </a:cubicBezTo>
                <a:cubicBezTo>
                  <a:pt x="33" y="456"/>
                  <a:pt x="47" y="488"/>
                  <a:pt x="70" y="511"/>
                </a:cubicBezTo>
                <a:cubicBezTo>
                  <a:pt x="94" y="534"/>
                  <a:pt x="126" y="549"/>
                  <a:pt x="161" y="549"/>
                </a:cubicBezTo>
                <a:lnTo>
                  <a:pt x="191" y="549"/>
                </a:lnTo>
                <a:cubicBezTo>
                  <a:pt x="168" y="527"/>
                  <a:pt x="154" y="495"/>
                  <a:pt x="154" y="462"/>
                </a:cubicBezTo>
                <a:cubicBezTo>
                  <a:pt x="154" y="428"/>
                  <a:pt x="167" y="398"/>
                  <a:pt x="190" y="377"/>
                </a:cubicBezTo>
                <a:cubicBezTo>
                  <a:pt x="208" y="360"/>
                  <a:pt x="232" y="348"/>
                  <a:pt x="259" y="344"/>
                </a:cubicBezTo>
                <a:cubicBezTo>
                  <a:pt x="258" y="337"/>
                  <a:pt x="258" y="329"/>
                  <a:pt x="258" y="322"/>
                </a:cubicBezTo>
                <a:cubicBezTo>
                  <a:pt x="258" y="277"/>
                  <a:pt x="276" y="236"/>
                  <a:pt x="306" y="206"/>
                </a:cubicBezTo>
                <a:cubicBezTo>
                  <a:pt x="335" y="177"/>
                  <a:pt x="376" y="158"/>
                  <a:pt x="421" y="158"/>
                </a:cubicBezTo>
                <a:cubicBezTo>
                  <a:pt x="445" y="158"/>
                  <a:pt x="467" y="164"/>
                  <a:pt x="488" y="173"/>
                </a:cubicBezTo>
                <a:cubicBezTo>
                  <a:pt x="503" y="180"/>
                  <a:pt x="517" y="189"/>
                  <a:pt x="529" y="200"/>
                </a:cubicBezTo>
                <a:cubicBezTo>
                  <a:pt x="539" y="190"/>
                  <a:pt x="550" y="182"/>
                  <a:pt x="562" y="175"/>
                </a:cubicBezTo>
                <a:cubicBezTo>
                  <a:pt x="580" y="166"/>
                  <a:pt x="600" y="161"/>
                  <a:pt x="620" y="161"/>
                </a:cubicBezTo>
                <a:cubicBezTo>
                  <a:pt x="650" y="161"/>
                  <a:pt x="678" y="172"/>
                  <a:pt x="700" y="189"/>
                </a:cubicBezTo>
                <a:cubicBezTo>
                  <a:pt x="717" y="203"/>
                  <a:pt x="731" y="221"/>
                  <a:pt x="739" y="242"/>
                </a:cubicBezTo>
                <a:cubicBezTo>
                  <a:pt x="740" y="242"/>
                  <a:pt x="741" y="242"/>
                  <a:pt x="742" y="241"/>
                </a:cubicBezTo>
                <a:cubicBezTo>
                  <a:pt x="750" y="239"/>
                  <a:pt x="757" y="238"/>
                  <a:pt x="765" y="238"/>
                </a:cubicBezTo>
                <a:cubicBezTo>
                  <a:pt x="791" y="238"/>
                  <a:pt x="815" y="249"/>
                  <a:pt x="832" y="266"/>
                </a:cubicBezTo>
                <a:cubicBezTo>
                  <a:pt x="849" y="283"/>
                  <a:pt x="859" y="306"/>
                  <a:pt x="859" y="332"/>
                </a:cubicBezTo>
                <a:cubicBezTo>
                  <a:pt x="859" y="336"/>
                  <a:pt x="859" y="340"/>
                  <a:pt x="858" y="344"/>
                </a:cubicBezTo>
                <a:cubicBezTo>
                  <a:pt x="864" y="344"/>
                  <a:pt x="869" y="345"/>
                  <a:pt x="875" y="346"/>
                </a:cubicBezTo>
                <a:cubicBezTo>
                  <a:pt x="887" y="349"/>
                  <a:pt x="899" y="353"/>
                  <a:pt x="912" y="362"/>
                </a:cubicBezTo>
                <a:cubicBezTo>
                  <a:pt x="929" y="373"/>
                  <a:pt x="943" y="388"/>
                  <a:pt x="953" y="405"/>
                </a:cubicBezTo>
                <a:cubicBezTo>
                  <a:pt x="962" y="422"/>
                  <a:pt x="968" y="442"/>
                  <a:pt x="968" y="463"/>
                </a:cubicBezTo>
                <a:cubicBezTo>
                  <a:pt x="968" y="495"/>
                  <a:pt x="954" y="526"/>
                  <a:pt x="930" y="549"/>
                </a:cubicBezTo>
                <a:lnTo>
                  <a:pt x="969" y="549"/>
                </a:lnTo>
                <a:cubicBezTo>
                  <a:pt x="981" y="549"/>
                  <a:pt x="992" y="547"/>
                  <a:pt x="1003" y="545"/>
                </a:cubicBezTo>
                <a:cubicBezTo>
                  <a:pt x="1013" y="542"/>
                  <a:pt x="1024" y="537"/>
                  <a:pt x="1033" y="532"/>
                </a:cubicBezTo>
                <a:cubicBezTo>
                  <a:pt x="1041" y="527"/>
                  <a:pt x="1051" y="530"/>
                  <a:pt x="1056" y="538"/>
                </a:cubicBezTo>
                <a:cubicBezTo>
                  <a:pt x="1061" y="545"/>
                  <a:pt x="1058" y="556"/>
                  <a:pt x="1050" y="560"/>
                </a:cubicBezTo>
                <a:cubicBezTo>
                  <a:pt x="1038" y="567"/>
                  <a:pt x="1025" y="573"/>
                  <a:pt x="1011" y="576"/>
                </a:cubicBezTo>
                <a:cubicBezTo>
                  <a:pt x="998" y="580"/>
                  <a:pt x="984" y="582"/>
                  <a:pt x="969" y="582"/>
                </a:cubicBezTo>
                <a:lnTo>
                  <a:pt x="826" y="582"/>
                </a:lnTo>
                <a:cubicBezTo>
                  <a:pt x="821" y="647"/>
                  <a:pt x="793" y="706"/>
                  <a:pt x="750" y="750"/>
                </a:cubicBezTo>
                <a:cubicBezTo>
                  <a:pt x="702" y="797"/>
                  <a:pt x="637" y="827"/>
                  <a:pt x="565" y="827"/>
                </a:cubicBezTo>
                <a:cubicBezTo>
                  <a:pt x="493" y="827"/>
                  <a:pt x="428" y="797"/>
                  <a:pt x="381" y="750"/>
                </a:cubicBezTo>
                <a:cubicBezTo>
                  <a:pt x="337" y="706"/>
                  <a:pt x="309" y="647"/>
                  <a:pt x="305" y="582"/>
                </a:cubicBezTo>
                <a:moveTo>
                  <a:pt x="680" y="565"/>
                </a:moveTo>
                <a:cubicBezTo>
                  <a:pt x="680" y="556"/>
                  <a:pt x="688" y="549"/>
                  <a:pt x="697" y="549"/>
                </a:cubicBezTo>
                <a:cubicBezTo>
                  <a:pt x="706" y="549"/>
                  <a:pt x="713" y="556"/>
                  <a:pt x="713" y="565"/>
                </a:cubicBezTo>
                <a:cubicBezTo>
                  <a:pt x="713" y="606"/>
                  <a:pt x="697" y="643"/>
                  <a:pt x="670" y="670"/>
                </a:cubicBezTo>
                <a:cubicBezTo>
                  <a:pt x="643" y="697"/>
                  <a:pt x="606" y="714"/>
                  <a:pt x="565" y="714"/>
                </a:cubicBezTo>
                <a:cubicBezTo>
                  <a:pt x="537" y="714"/>
                  <a:pt x="512" y="706"/>
                  <a:pt x="489" y="693"/>
                </a:cubicBezTo>
                <a:cubicBezTo>
                  <a:pt x="478" y="686"/>
                  <a:pt x="468" y="678"/>
                  <a:pt x="459" y="669"/>
                </a:cubicBezTo>
                <a:lnTo>
                  <a:pt x="458" y="677"/>
                </a:lnTo>
                <a:cubicBezTo>
                  <a:pt x="457" y="686"/>
                  <a:pt x="449" y="692"/>
                  <a:pt x="440" y="691"/>
                </a:cubicBezTo>
                <a:cubicBezTo>
                  <a:pt x="430" y="690"/>
                  <a:pt x="424" y="682"/>
                  <a:pt x="425" y="673"/>
                </a:cubicBezTo>
                <a:lnTo>
                  <a:pt x="431" y="623"/>
                </a:lnTo>
                <a:cubicBezTo>
                  <a:pt x="432" y="614"/>
                  <a:pt x="441" y="608"/>
                  <a:pt x="450" y="609"/>
                </a:cubicBezTo>
                <a:lnTo>
                  <a:pt x="499" y="612"/>
                </a:lnTo>
                <a:cubicBezTo>
                  <a:pt x="508" y="612"/>
                  <a:pt x="515" y="620"/>
                  <a:pt x="514" y="629"/>
                </a:cubicBezTo>
                <a:cubicBezTo>
                  <a:pt x="514" y="638"/>
                  <a:pt x="506" y="645"/>
                  <a:pt x="497" y="645"/>
                </a:cubicBezTo>
                <a:lnTo>
                  <a:pt x="481" y="644"/>
                </a:lnTo>
                <a:cubicBezTo>
                  <a:pt x="488" y="652"/>
                  <a:pt x="497" y="659"/>
                  <a:pt x="506" y="664"/>
                </a:cubicBezTo>
                <a:cubicBezTo>
                  <a:pt x="523" y="675"/>
                  <a:pt x="544" y="681"/>
                  <a:pt x="565" y="681"/>
                </a:cubicBezTo>
                <a:cubicBezTo>
                  <a:pt x="597" y="681"/>
                  <a:pt x="626" y="668"/>
                  <a:pt x="647" y="647"/>
                </a:cubicBezTo>
                <a:cubicBezTo>
                  <a:pt x="667" y="626"/>
                  <a:pt x="680" y="597"/>
                  <a:pt x="680" y="565"/>
                </a:cubicBezTo>
                <a:moveTo>
                  <a:pt x="672" y="454"/>
                </a:moveTo>
                <a:cubicBezTo>
                  <a:pt x="673" y="445"/>
                  <a:pt x="682" y="438"/>
                  <a:pt x="691" y="440"/>
                </a:cubicBezTo>
                <a:cubicBezTo>
                  <a:pt x="700" y="441"/>
                  <a:pt x="706" y="449"/>
                  <a:pt x="705" y="458"/>
                </a:cubicBezTo>
                <a:lnTo>
                  <a:pt x="699" y="508"/>
                </a:lnTo>
                <a:cubicBezTo>
                  <a:pt x="698" y="517"/>
                  <a:pt x="690" y="523"/>
                  <a:pt x="681" y="522"/>
                </a:cubicBezTo>
                <a:lnTo>
                  <a:pt x="631" y="519"/>
                </a:lnTo>
                <a:cubicBezTo>
                  <a:pt x="622" y="519"/>
                  <a:pt x="615" y="511"/>
                  <a:pt x="616" y="502"/>
                </a:cubicBezTo>
                <a:cubicBezTo>
                  <a:pt x="616" y="492"/>
                  <a:pt x="624" y="486"/>
                  <a:pt x="633" y="486"/>
                </a:cubicBezTo>
                <a:lnTo>
                  <a:pt x="650" y="487"/>
                </a:lnTo>
                <a:cubicBezTo>
                  <a:pt x="642" y="479"/>
                  <a:pt x="633" y="472"/>
                  <a:pt x="623" y="466"/>
                </a:cubicBezTo>
                <a:cubicBezTo>
                  <a:pt x="606" y="456"/>
                  <a:pt x="586" y="450"/>
                  <a:pt x="565" y="450"/>
                </a:cubicBezTo>
                <a:cubicBezTo>
                  <a:pt x="533" y="450"/>
                  <a:pt x="504" y="463"/>
                  <a:pt x="484" y="484"/>
                </a:cubicBezTo>
                <a:cubicBezTo>
                  <a:pt x="463" y="505"/>
                  <a:pt x="450" y="534"/>
                  <a:pt x="450" y="565"/>
                </a:cubicBezTo>
                <a:cubicBezTo>
                  <a:pt x="450" y="575"/>
                  <a:pt x="443" y="582"/>
                  <a:pt x="433" y="582"/>
                </a:cubicBezTo>
                <a:cubicBezTo>
                  <a:pt x="424" y="582"/>
                  <a:pt x="417" y="575"/>
                  <a:pt x="417" y="565"/>
                </a:cubicBezTo>
                <a:cubicBezTo>
                  <a:pt x="417" y="524"/>
                  <a:pt x="433" y="487"/>
                  <a:pt x="460" y="461"/>
                </a:cubicBezTo>
                <a:cubicBezTo>
                  <a:pt x="487" y="434"/>
                  <a:pt x="524" y="417"/>
                  <a:pt x="565" y="417"/>
                </a:cubicBezTo>
                <a:cubicBezTo>
                  <a:pt x="592" y="417"/>
                  <a:pt x="618" y="425"/>
                  <a:pt x="640" y="438"/>
                </a:cubicBezTo>
                <a:cubicBezTo>
                  <a:pt x="652" y="444"/>
                  <a:pt x="662" y="453"/>
                  <a:pt x="671" y="462"/>
                </a:cubicBezTo>
                <a:lnTo>
                  <a:pt x="672" y="454"/>
                </a:lnTo>
                <a:moveTo>
                  <a:pt x="826" y="549"/>
                </a:moveTo>
                <a:lnTo>
                  <a:pt x="848" y="549"/>
                </a:lnTo>
                <a:cubicBezTo>
                  <a:pt x="872" y="549"/>
                  <a:pt x="893" y="538"/>
                  <a:pt x="909" y="523"/>
                </a:cubicBezTo>
                <a:cubicBezTo>
                  <a:pt x="925" y="507"/>
                  <a:pt x="934" y="486"/>
                  <a:pt x="934" y="462"/>
                </a:cubicBezTo>
                <a:cubicBezTo>
                  <a:pt x="934" y="448"/>
                  <a:pt x="931" y="433"/>
                  <a:pt x="924" y="421"/>
                </a:cubicBezTo>
                <a:cubicBezTo>
                  <a:pt x="917" y="408"/>
                  <a:pt x="907" y="397"/>
                  <a:pt x="894" y="390"/>
                </a:cubicBezTo>
                <a:cubicBezTo>
                  <a:pt x="885" y="384"/>
                  <a:pt x="877" y="380"/>
                  <a:pt x="868" y="378"/>
                </a:cubicBezTo>
                <a:cubicBezTo>
                  <a:pt x="860" y="377"/>
                  <a:pt x="850" y="376"/>
                  <a:pt x="840" y="376"/>
                </a:cubicBezTo>
                <a:cubicBezTo>
                  <a:pt x="837" y="376"/>
                  <a:pt x="835" y="376"/>
                  <a:pt x="832" y="375"/>
                </a:cubicBezTo>
                <a:cubicBezTo>
                  <a:pt x="823" y="372"/>
                  <a:pt x="819" y="362"/>
                  <a:pt x="822" y="354"/>
                </a:cubicBezTo>
                <a:cubicBezTo>
                  <a:pt x="823" y="350"/>
                  <a:pt x="824" y="347"/>
                  <a:pt x="825" y="343"/>
                </a:cubicBezTo>
                <a:cubicBezTo>
                  <a:pt x="826" y="340"/>
                  <a:pt x="826" y="336"/>
                  <a:pt x="826" y="332"/>
                </a:cubicBezTo>
                <a:cubicBezTo>
                  <a:pt x="826" y="315"/>
                  <a:pt x="819" y="300"/>
                  <a:pt x="808" y="289"/>
                </a:cubicBezTo>
                <a:cubicBezTo>
                  <a:pt x="797" y="278"/>
                  <a:pt x="782" y="272"/>
                  <a:pt x="765" y="272"/>
                </a:cubicBezTo>
                <a:cubicBezTo>
                  <a:pt x="760" y="272"/>
                  <a:pt x="755" y="272"/>
                  <a:pt x="750" y="273"/>
                </a:cubicBezTo>
                <a:cubicBezTo>
                  <a:pt x="746" y="275"/>
                  <a:pt x="741" y="276"/>
                  <a:pt x="737" y="279"/>
                </a:cubicBezTo>
                <a:cubicBezTo>
                  <a:pt x="735" y="280"/>
                  <a:pt x="733" y="280"/>
                  <a:pt x="732" y="281"/>
                </a:cubicBezTo>
                <a:cubicBezTo>
                  <a:pt x="723" y="283"/>
                  <a:pt x="714" y="277"/>
                  <a:pt x="712" y="268"/>
                </a:cubicBezTo>
                <a:cubicBezTo>
                  <a:pt x="707" y="247"/>
                  <a:pt x="695" y="228"/>
                  <a:pt x="679" y="215"/>
                </a:cubicBezTo>
                <a:cubicBezTo>
                  <a:pt x="663" y="202"/>
                  <a:pt x="643" y="194"/>
                  <a:pt x="620" y="194"/>
                </a:cubicBezTo>
                <a:cubicBezTo>
                  <a:pt x="605" y="194"/>
                  <a:pt x="590" y="198"/>
                  <a:pt x="578" y="205"/>
                </a:cubicBezTo>
                <a:cubicBezTo>
                  <a:pt x="565" y="211"/>
                  <a:pt x="554" y="220"/>
                  <a:pt x="546" y="232"/>
                </a:cubicBezTo>
                <a:cubicBezTo>
                  <a:pt x="544" y="233"/>
                  <a:pt x="543" y="235"/>
                  <a:pt x="542" y="236"/>
                </a:cubicBezTo>
                <a:cubicBezTo>
                  <a:pt x="535" y="243"/>
                  <a:pt x="524" y="242"/>
                  <a:pt x="518" y="235"/>
                </a:cubicBezTo>
                <a:cubicBezTo>
                  <a:pt x="506" y="222"/>
                  <a:pt x="491" y="210"/>
                  <a:pt x="474" y="203"/>
                </a:cubicBezTo>
                <a:cubicBezTo>
                  <a:pt x="458" y="196"/>
                  <a:pt x="440" y="192"/>
                  <a:pt x="421" y="192"/>
                </a:cubicBezTo>
                <a:cubicBezTo>
                  <a:pt x="385" y="192"/>
                  <a:pt x="353" y="206"/>
                  <a:pt x="329" y="230"/>
                </a:cubicBezTo>
                <a:cubicBezTo>
                  <a:pt x="305" y="253"/>
                  <a:pt x="291" y="286"/>
                  <a:pt x="291" y="322"/>
                </a:cubicBezTo>
                <a:cubicBezTo>
                  <a:pt x="291" y="336"/>
                  <a:pt x="296" y="349"/>
                  <a:pt x="296" y="360"/>
                </a:cubicBezTo>
                <a:cubicBezTo>
                  <a:pt x="296" y="369"/>
                  <a:pt x="288" y="376"/>
                  <a:pt x="279" y="376"/>
                </a:cubicBezTo>
                <a:cubicBezTo>
                  <a:pt x="253" y="376"/>
                  <a:pt x="229" y="385"/>
                  <a:pt x="212" y="401"/>
                </a:cubicBezTo>
                <a:cubicBezTo>
                  <a:pt x="197" y="416"/>
                  <a:pt x="187" y="437"/>
                  <a:pt x="187" y="462"/>
                </a:cubicBezTo>
                <a:cubicBezTo>
                  <a:pt x="187" y="510"/>
                  <a:pt x="226" y="549"/>
                  <a:pt x="273" y="549"/>
                </a:cubicBezTo>
                <a:lnTo>
                  <a:pt x="305" y="549"/>
                </a:lnTo>
                <a:cubicBezTo>
                  <a:pt x="309" y="483"/>
                  <a:pt x="337" y="424"/>
                  <a:pt x="381" y="381"/>
                </a:cubicBezTo>
                <a:cubicBezTo>
                  <a:pt x="428" y="334"/>
                  <a:pt x="493" y="304"/>
                  <a:pt x="565" y="304"/>
                </a:cubicBezTo>
                <a:cubicBezTo>
                  <a:pt x="583" y="304"/>
                  <a:pt x="600" y="306"/>
                  <a:pt x="616" y="310"/>
                </a:cubicBezTo>
                <a:cubicBezTo>
                  <a:pt x="633" y="313"/>
                  <a:pt x="650" y="318"/>
                  <a:pt x="666" y="325"/>
                </a:cubicBezTo>
                <a:cubicBezTo>
                  <a:pt x="674" y="328"/>
                  <a:pt x="678" y="338"/>
                  <a:pt x="675" y="346"/>
                </a:cubicBezTo>
                <a:cubicBezTo>
                  <a:pt x="671" y="355"/>
                  <a:pt x="661" y="359"/>
                  <a:pt x="653" y="355"/>
                </a:cubicBezTo>
                <a:cubicBezTo>
                  <a:pt x="639" y="349"/>
                  <a:pt x="625" y="345"/>
                  <a:pt x="610" y="342"/>
                </a:cubicBezTo>
                <a:cubicBezTo>
                  <a:pt x="596" y="339"/>
                  <a:pt x="580" y="338"/>
                  <a:pt x="565" y="338"/>
                </a:cubicBezTo>
                <a:cubicBezTo>
                  <a:pt x="502" y="338"/>
                  <a:pt x="445" y="363"/>
                  <a:pt x="404" y="404"/>
                </a:cubicBezTo>
                <a:cubicBezTo>
                  <a:pt x="363" y="446"/>
                  <a:pt x="337" y="502"/>
                  <a:pt x="337" y="565"/>
                </a:cubicBezTo>
                <a:cubicBezTo>
                  <a:pt x="337" y="627"/>
                  <a:pt x="363" y="685"/>
                  <a:pt x="404" y="727"/>
                </a:cubicBezTo>
                <a:cubicBezTo>
                  <a:pt x="445" y="768"/>
                  <a:pt x="502" y="793"/>
                  <a:pt x="565" y="793"/>
                </a:cubicBezTo>
                <a:cubicBezTo>
                  <a:pt x="628" y="793"/>
                  <a:pt x="685" y="768"/>
                  <a:pt x="726" y="727"/>
                </a:cubicBezTo>
                <a:cubicBezTo>
                  <a:pt x="767" y="685"/>
                  <a:pt x="793" y="628"/>
                  <a:pt x="793" y="565"/>
                </a:cubicBezTo>
                <a:cubicBezTo>
                  <a:pt x="793" y="531"/>
                  <a:pt x="785" y="499"/>
                  <a:pt x="772" y="470"/>
                </a:cubicBezTo>
                <a:cubicBezTo>
                  <a:pt x="758" y="440"/>
                  <a:pt x="738" y="413"/>
                  <a:pt x="712" y="392"/>
                </a:cubicBezTo>
                <a:cubicBezTo>
                  <a:pt x="705" y="386"/>
                  <a:pt x="705" y="375"/>
                  <a:pt x="710" y="368"/>
                </a:cubicBezTo>
                <a:cubicBezTo>
                  <a:pt x="716" y="361"/>
                  <a:pt x="727" y="360"/>
                  <a:pt x="734" y="366"/>
                </a:cubicBezTo>
                <a:cubicBezTo>
                  <a:pt x="763" y="391"/>
                  <a:pt x="786" y="421"/>
                  <a:pt x="802" y="456"/>
                </a:cubicBezTo>
                <a:cubicBezTo>
                  <a:pt x="815" y="484"/>
                  <a:pt x="823" y="516"/>
                  <a:pt x="826" y="549"/>
                </a:cubicBezTo>
                <a:moveTo>
                  <a:pt x="209" y="120"/>
                </a:moveTo>
                <a:cubicBezTo>
                  <a:pt x="204" y="128"/>
                  <a:pt x="194" y="130"/>
                  <a:pt x="186" y="125"/>
                </a:cubicBezTo>
                <a:cubicBezTo>
                  <a:pt x="179" y="120"/>
                  <a:pt x="176" y="110"/>
                  <a:pt x="181" y="103"/>
                </a:cubicBezTo>
                <a:cubicBezTo>
                  <a:pt x="201" y="71"/>
                  <a:pt x="229" y="45"/>
                  <a:pt x="262" y="27"/>
                </a:cubicBezTo>
                <a:cubicBezTo>
                  <a:pt x="294" y="10"/>
                  <a:pt x="330" y="0"/>
                  <a:pt x="369" y="0"/>
                </a:cubicBezTo>
                <a:cubicBezTo>
                  <a:pt x="401" y="0"/>
                  <a:pt x="432" y="7"/>
                  <a:pt x="460" y="19"/>
                </a:cubicBezTo>
                <a:cubicBezTo>
                  <a:pt x="483" y="30"/>
                  <a:pt x="504" y="44"/>
                  <a:pt x="522" y="61"/>
                </a:cubicBezTo>
                <a:cubicBezTo>
                  <a:pt x="535" y="45"/>
                  <a:pt x="552" y="32"/>
                  <a:pt x="571" y="23"/>
                </a:cubicBezTo>
                <a:cubicBezTo>
                  <a:pt x="594" y="11"/>
                  <a:pt x="621" y="4"/>
                  <a:pt x="649" y="4"/>
                </a:cubicBezTo>
                <a:cubicBezTo>
                  <a:pt x="690" y="4"/>
                  <a:pt x="727" y="18"/>
                  <a:pt x="757" y="42"/>
                </a:cubicBezTo>
                <a:cubicBezTo>
                  <a:pt x="782" y="62"/>
                  <a:pt x="801" y="89"/>
                  <a:pt x="811" y="119"/>
                </a:cubicBezTo>
                <a:cubicBezTo>
                  <a:pt x="815" y="118"/>
                  <a:pt x="818" y="117"/>
                  <a:pt x="822" y="116"/>
                </a:cubicBezTo>
                <a:cubicBezTo>
                  <a:pt x="832" y="114"/>
                  <a:pt x="842" y="112"/>
                  <a:pt x="853" y="112"/>
                </a:cubicBezTo>
                <a:cubicBezTo>
                  <a:pt x="887" y="112"/>
                  <a:pt x="919" y="126"/>
                  <a:pt x="941" y="149"/>
                </a:cubicBezTo>
                <a:cubicBezTo>
                  <a:pt x="964" y="172"/>
                  <a:pt x="978" y="203"/>
                  <a:pt x="978" y="237"/>
                </a:cubicBezTo>
                <a:cubicBezTo>
                  <a:pt x="978" y="245"/>
                  <a:pt x="977" y="252"/>
                  <a:pt x="976" y="260"/>
                </a:cubicBezTo>
                <a:cubicBezTo>
                  <a:pt x="986" y="260"/>
                  <a:pt x="996" y="262"/>
                  <a:pt x="1006" y="264"/>
                </a:cubicBezTo>
                <a:cubicBezTo>
                  <a:pt x="1022" y="267"/>
                  <a:pt x="1038" y="274"/>
                  <a:pt x="1056" y="285"/>
                </a:cubicBezTo>
                <a:cubicBezTo>
                  <a:pt x="1079" y="299"/>
                  <a:pt x="1098" y="320"/>
                  <a:pt x="1111" y="343"/>
                </a:cubicBezTo>
                <a:cubicBezTo>
                  <a:pt x="1123" y="366"/>
                  <a:pt x="1131" y="393"/>
                  <a:pt x="1131" y="421"/>
                </a:cubicBezTo>
                <a:cubicBezTo>
                  <a:pt x="1131" y="435"/>
                  <a:pt x="1129" y="449"/>
                  <a:pt x="1125" y="462"/>
                </a:cubicBezTo>
                <a:cubicBezTo>
                  <a:pt x="1121" y="476"/>
                  <a:pt x="1116" y="489"/>
                  <a:pt x="1109" y="502"/>
                </a:cubicBezTo>
                <a:cubicBezTo>
                  <a:pt x="1104" y="509"/>
                  <a:pt x="1094" y="512"/>
                  <a:pt x="1086" y="508"/>
                </a:cubicBezTo>
                <a:cubicBezTo>
                  <a:pt x="1078" y="503"/>
                  <a:pt x="1076" y="493"/>
                  <a:pt x="1080" y="485"/>
                </a:cubicBezTo>
                <a:cubicBezTo>
                  <a:pt x="1086" y="475"/>
                  <a:pt x="1090" y="465"/>
                  <a:pt x="1093" y="454"/>
                </a:cubicBezTo>
                <a:cubicBezTo>
                  <a:pt x="1096" y="443"/>
                  <a:pt x="1097" y="432"/>
                  <a:pt x="1097" y="421"/>
                </a:cubicBezTo>
                <a:cubicBezTo>
                  <a:pt x="1097" y="398"/>
                  <a:pt x="1092" y="378"/>
                  <a:pt x="1082" y="359"/>
                </a:cubicBezTo>
                <a:cubicBezTo>
                  <a:pt x="1071" y="340"/>
                  <a:pt x="1056" y="324"/>
                  <a:pt x="1038" y="313"/>
                </a:cubicBezTo>
                <a:cubicBezTo>
                  <a:pt x="1024" y="304"/>
                  <a:pt x="1012" y="299"/>
                  <a:pt x="999" y="296"/>
                </a:cubicBezTo>
                <a:cubicBezTo>
                  <a:pt x="986" y="293"/>
                  <a:pt x="972" y="293"/>
                  <a:pt x="955" y="293"/>
                </a:cubicBezTo>
                <a:cubicBezTo>
                  <a:pt x="953" y="293"/>
                  <a:pt x="951" y="292"/>
                  <a:pt x="948" y="291"/>
                </a:cubicBezTo>
                <a:cubicBezTo>
                  <a:pt x="940" y="288"/>
                  <a:pt x="936" y="279"/>
                  <a:pt x="939" y="270"/>
                </a:cubicBezTo>
                <a:cubicBezTo>
                  <a:pt x="941" y="265"/>
                  <a:pt x="942" y="259"/>
                  <a:pt x="943" y="254"/>
                </a:cubicBezTo>
                <a:cubicBezTo>
                  <a:pt x="944" y="249"/>
                  <a:pt x="945" y="243"/>
                  <a:pt x="945" y="237"/>
                </a:cubicBezTo>
                <a:cubicBezTo>
                  <a:pt x="945" y="212"/>
                  <a:pt x="935" y="188"/>
                  <a:pt x="918" y="172"/>
                </a:cubicBezTo>
                <a:cubicBezTo>
                  <a:pt x="901" y="155"/>
                  <a:pt x="878" y="145"/>
                  <a:pt x="853" y="145"/>
                </a:cubicBezTo>
                <a:cubicBezTo>
                  <a:pt x="845" y="145"/>
                  <a:pt x="837" y="146"/>
                  <a:pt x="830" y="148"/>
                </a:cubicBezTo>
                <a:cubicBezTo>
                  <a:pt x="823" y="150"/>
                  <a:pt x="816" y="153"/>
                  <a:pt x="809" y="156"/>
                </a:cubicBezTo>
                <a:cubicBezTo>
                  <a:pt x="808" y="157"/>
                  <a:pt x="806" y="158"/>
                  <a:pt x="804" y="158"/>
                </a:cubicBezTo>
                <a:cubicBezTo>
                  <a:pt x="795" y="160"/>
                  <a:pt x="786" y="155"/>
                  <a:pt x="784" y="146"/>
                </a:cubicBezTo>
                <a:cubicBezTo>
                  <a:pt x="778" y="114"/>
                  <a:pt x="760" y="87"/>
                  <a:pt x="736" y="67"/>
                </a:cubicBezTo>
                <a:cubicBezTo>
                  <a:pt x="712" y="48"/>
                  <a:pt x="682" y="37"/>
                  <a:pt x="649" y="37"/>
                </a:cubicBezTo>
                <a:cubicBezTo>
                  <a:pt x="626" y="37"/>
                  <a:pt x="605" y="42"/>
                  <a:pt x="586" y="52"/>
                </a:cubicBezTo>
                <a:cubicBezTo>
                  <a:pt x="566" y="62"/>
                  <a:pt x="550" y="76"/>
                  <a:pt x="537" y="94"/>
                </a:cubicBezTo>
                <a:cubicBezTo>
                  <a:pt x="536" y="95"/>
                  <a:pt x="535" y="97"/>
                  <a:pt x="534" y="98"/>
                </a:cubicBezTo>
                <a:cubicBezTo>
                  <a:pt x="527" y="104"/>
                  <a:pt x="517" y="103"/>
                  <a:pt x="511" y="97"/>
                </a:cubicBezTo>
                <a:cubicBezTo>
                  <a:pt x="493" y="77"/>
                  <a:pt x="471" y="61"/>
                  <a:pt x="446" y="50"/>
                </a:cubicBezTo>
                <a:cubicBezTo>
                  <a:pt x="423" y="39"/>
                  <a:pt x="397" y="33"/>
                  <a:pt x="369" y="33"/>
                </a:cubicBezTo>
                <a:cubicBezTo>
                  <a:pt x="336" y="33"/>
                  <a:pt x="305" y="41"/>
                  <a:pt x="278" y="56"/>
                </a:cubicBezTo>
                <a:cubicBezTo>
                  <a:pt x="250" y="71"/>
                  <a:pt x="226" y="94"/>
                  <a:pt x="209" y="12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8" name="Google Shape;828;p46"/>
          <p:cNvSpPr/>
          <p:nvPr/>
        </p:nvSpPr>
        <p:spPr>
          <a:xfrm>
            <a:off x="7154346" y="2013211"/>
            <a:ext cx="407160" cy="368280"/>
          </a:xfrm>
          <a:custGeom>
            <a:rect b="b" l="l" r="r" t="t"/>
            <a:pathLst>
              <a:path extrusionOk="0" h="1023" w="1131">
                <a:moveTo>
                  <a:pt x="390" y="105"/>
                </a:moveTo>
                <a:cubicBezTo>
                  <a:pt x="399" y="107"/>
                  <a:pt x="404" y="116"/>
                  <a:pt x="402" y="125"/>
                </a:cubicBezTo>
                <a:cubicBezTo>
                  <a:pt x="400" y="134"/>
                  <a:pt x="391" y="140"/>
                  <a:pt x="382" y="137"/>
                </a:cubicBezTo>
                <a:cubicBezTo>
                  <a:pt x="359" y="132"/>
                  <a:pt x="335" y="129"/>
                  <a:pt x="311" y="129"/>
                </a:cubicBezTo>
                <a:lnTo>
                  <a:pt x="170" y="129"/>
                </a:lnTo>
                <a:cubicBezTo>
                  <a:pt x="161" y="129"/>
                  <a:pt x="154" y="121"/>
                  <a:pt x="154" y="112"/>
                </a:cubicBezTo>
                <a:lnTo>
                  <a:pt x="154" y="56"/>
                </a:lnTo>
                <a:lnTo>
                  <a:pt x="40" y="170"/>
                </a:lnTo>
                <a:lnTo>
                  <a:pt x="154" y="284"/>
                </a:lnTo>
                <a:lnTo>
                  <a:pt x="154" y="228"/>
                </a:lnTo>
                <a:cubicBezTo>
                  <a:pt x="154" y="219"/>
                  <a:pt x="161" y="211"/>
                  <a:pt x="170" y="211"/>
                </a:cubicBezTo>
                <a:lnTo>
                  <a:pt x="311" y="211"/>
                </a:lnTo>
                <a:cubicBezTo>
                  <a:pt x="370" y="211"/>
                  <a:pt x="423" y="235"/>
                  <a:pt x="462" y="274"/>
                </a:cubicBezTo>
                <a:cubicBezTo>
                  <a:pt x="500" y="313"/>
                  <a:pt x="524" y="366"/>
                  <a:pt x="524" y="424"/>
                </a:cubicBezTo>
                <a:lnTo>
                  <a:pt x="524" y="990"/>
                </a:lnTo>
                <a:lnTo>
                  <a:pt x="607" y="990"/>
                </a:lnTo>
                <a:lnTo>
                  <a:pt x="607" y="424"/>
                </a:lnTo>
                <a:cubicBezTo>
                  <a:pt x="607" y="369"/>
                  <a:pt x="591" y="317"/>
                  <a:pt x="564" y="272"/>
                </a:cubicBezTo>
                <a:cubicBezTo>
                  <a:pt x="536" y="226"/>
                  <a:pt x="496" y="188"/>
                  <a:pt x="448" y="163"/>
                </a:cubicBezTo>
                <a:cubicBezTo>
                  <a:pt x="440" y="158"/>
                  <a:pt x="437" y="148"/>
                  <a:pt x="441" y="140"/>
                </a:cubicBezTo>
                <a:cubicBezTo>
                  <a:pt x="446" y="132"/>
                  <a:pt x="456" y="129"/>
                  <a:pt x="464" y="133"/>
                </a:cubicBezTo>
                <a:cubicBezTo>
                  <a:pt x="503" y="154"/>
                  <a:pt x="538" y="183"/>
                  <a:pt x="566" y="217"/>
                </a:cubicBezTo>
                <a:cubicBezTo>
                  <a:pt x="594" y="182"/>
                  <a:pt x="629" y="153"/>
                  <a:pt x="670" y="132"/>
                </a:cubicBezTo>
                <a:cubicBezTo>
                  <a:pt x="715" y="109"/>
                  <a:pt x="766" y="96"/>
                  <a:pt x="820" y="96"/>
                </a:cubicBezTo>
                <a:lnTo>
                  <a:pt x="944" y="96"/>
                </a:lnTo>
                <a:lnTo>
                  <a:pt x="944" y="16"/>
                </a:lnTo>
                <a:cubicBezTo>
                  <a:pt x="944" y="7"/>
                  <a:pt x="952" y="0"/>
                  <a:pt x="961" y="0"/>
                </a:cubicBezTo>
                <a:cubicBezTo>
                  <a:pt x="965" y="0"/>
                  <a:pt x="970" y="2"/>
                  <a:pt x="973" y="5"/>
                </a:cubicBezTo>
                <a:lnTo>
                  <a:pt x="1126" y="158"/>
                </a:lnTo>
                <a:cubicBezTo>
                  <a:pt x="1133" y="165"/>
                  <a:pt x="1133" y="175"/>
                  <a:pt x="1126" y="182"/>
                </a:cubicBezTo>
                <a:lnTo>
                  <a:pt x="1084" y="224"/>
                </a:lnTo>
                <a:cubicBezTo>
                  <a:pt x="1078" y="230"/>
                  <a:pt x="1067" y="230"/>
                  <a:pt x="1061" y="224"/>
                </a:cubicBezTo>
                <a:cubicBezTo>
                  <a:pt x="1054" y="217"/>
                  <a:pt x="1054" y="207"/>
                  <a:pt x="1061" y="200"/>
                </a:cubicBezTo>
                <a:lnTo>
                  <a:pt x="1091" y="170"/>
                </a:lnTo>
                <a:lnTo>
                  <a:pt x="977" y="56"/>
                </a:lnTo>
                <a:lnTo>
                  <a:pt x="977" y="112"/>
                </a:lnTo>
                <a:cubicBezTo>
                  <a:pt x="977" y="121"/>
                  <a:pt x="970" y="129"/>
                  <a:pt x="961" y="129"/>
                </a:cubicBezTo>
                <a:lnTo>
                  <a:pt x="820" y="129"/>
                </a:lnTo>
                <a:cubicBezTo>
                  <a:pt x="771" y="129"/>
                  <a:pt x="725" y="141"/>
                  <a:pt x="685" y="162"/>
                </a:cubicBezTo>
                <a:cubicBezTo>
                  <a:pt x="646" y="182"/>
                  <a:pt x="612" y="210"/>
                  <a:pt x="586" y="244"/>
                </a:cubicBezTo>
                <a:cubicBezTo>
                  <a:pt x="604" y="272"/>
                  <a:pt x="618" y="302"/>
                  <a:pt x="627" y="334"/>
                </a:cubicBezTo>
                <a:cubicBezTo>
                  <a:pt x="638" y="311"/>
                  <a:pt x="652" y="291"/>
                  <a:pt x="669" y="274"/>
                </a:cubicBezTo>
                <a:cubicBezTo>
                  <a:pt x="708" y="235"/>
                  <a:pt x="761" y="211"/>
                  <a:pt x="820" y="211"/>
                </a:cubicBezTo>
                <a:lnTo>
                  <a:pt x="961" y="211"/>
                </a:lnTo>
                <a:cubicBezTo>
                  <a:pt x="970" y="211"/>
                  <a:pt x="977" y="219"/>
                  <a:pt x="977" y="228"/>
                </a:cubicBezTo>
                <a:lnTo>
                  <a:pt x="977" y="284"/>
                </a:lnTo>
                <a:lnTo>
                  <a:pt x="1008" y="253"/>
                </a:lnTo>
                <a:cubicBezTo>
                  <a:pt x="1014" y="247"/>
                  <a:pt x="1025" y="247"/>
                  <a:pt x="1031" y="253"/>
                </a:cubicBezTo>
                <a:cubicBezTo>
                  <a:pt x="1038" y="260"/>
                  <a:pt x="1038" y="270"/>
                  <a:pt x="1031" y="277"/>
                </a:cubicBezTo>
                <a:lnTo>
                  <a:pt x="972" y="336"/>
                </a:lnTo>
                <a:cubicBezTo>
                  <a:pt x="966" y="342"/>
                  <a:pt x="956" y="342"/>
                  <a:pt x="949" y="336"/>
                </a:cubicBezTo>
                <a:cubicBezTo>
                  <a:pt x="946" y="332"/>
                  <a:pt x="944" y="328"/>
                  <a:pt x="944" y="324"/>
                </a:cubicBezTo>
                <a:lnTo>
                  <a:pt x="944" y="245"/>
                </a:lnTo>
                <a:lnTo>
                  <a:pt x="820" y="245"/>
                </a:lnTo>
                <a:cubicBezTo>
                  <a:pt x="770" y="245"/>
                  <a:pt x="725" y="265"/>
                  <a:pt x="693" y="297"/>
                </a:cubicBezTo>
                <a:cubicBezTo>
                  <a:pt x="660" y="330"/>
                  <a:pt x="640" y="375"/>
                  <a:pt x="640" y="424"/>
                </a:cubicBezTo>
                <a:lnTo>
                  <a:pt x="640" y="1006"/>
                </a:lnTo>
                <a:cubicBezTo>
                  <a:pt x="640" y="1015"/>
                  <a:pt x="633" y="1023"/>
                  <a:pt x="623" y="1023"/>
                </a:cubicBezTo>
                <a:lnTo>
                  <a:pt x="508" y="1023"/>
                </a:lnTo>
                <a:cubicBezTo>
                  <a:pt x="499" y="1023"/>
                  <a:pt x="491" y="1015"/>
                  <a:pt x="491" y="1006"/>
                </a:cubicBezTo>
                <a:lnTo>
                  <a:pt x="491" y="424"/>
                </a:lnTo>
                <a:cubicBezTo>
                  <a:pt x="491" y="375"/>
                  <a:pt x="471" y="330"/>
                  <a:pt x="438" y="297"/>
                </a:cubicBezTo>
                <a:cubicBezTo>
                  <a:pt x="406" y="265"/>
                  <a:pt x="361" y="245"/>
                  <a:pt x="311" y="245"/>
                </a:cubicBezTo>
                <a:lnTo>
                  <a:pt x="187" y="245"/>
                </a:lnTo>
                <a:lnTo>
                  <a:pt x="187" y="324"/>
                </a:lnTo>
                <a:cubicBezTo>
                  <a:pt x="187" y="328"/>
                  <a:pt x="185" y="332"/>
                  <a:pt x="182" y="336"/>
                </a:cubicBezTo>
                <a:cubicBezTo>
                  <a:pt x="176" y="342"/>
                  <a:pt x="165" y="342"/>
                  <a:pt x="159" y="336"/>
                </a:cubicBezTo>
                <a:lnTo>
                  <a:pt x="5" y="182"/>
                </a:lnTo>
                <a:cubicBezTo>
                  <a:pt x="-2" y="175"/>
                  <a:pt x="-2" y="165"/>
                  <a:pt x="5" y="158"/>
                </a:cubicBezTo>
                <a:lnTo>
                  <a:pt x="159" y="5"/>
                </a:lnTo>
                <a:cubicBezTo>
                  <a:pt x="162" y="2"/>
                  <a:pt x="166" y="0"/>
                  <a:pt x="170" y="0"/>
                </a:cubicBezTo>
                <a:cubicBezTo>
                  <a:pt x="180" y="0"/>
                  <a:pt x="187" y="7"/>
                  <a:pt x="187" y="16"/>
                </a:cubicBezTo>
                <a:lnTo>
                  <a:pt x="187" y="96"/>
                </a:lnTo>
                <a:lnTo>
                  <a:pt x="311" y="96"/>
                </a:lnTo>
                <a:cubicBezTo>
                  <a:pt x="338" y="96"/>
                  <a:pt x="364" y="99"/>
                  <a:pt x="390" y="105"/>
                </a:cubicBezTo>
                <a:moveTo>
                  <a:pt x="779" y="773"/>
                </a:moveTo>
                <a:cubicBezTo>
                  <a:pt x="779" y="782"/>
                  <a:pt x="772" y="790"/>
                  <a:pt x="763" y="790"/>
                </a:cubicBezTo>
                <a:cubicBezTo>
                  <a:pt x="754" y="790"/>
                  <a:pt x="746" y="782"/>
                  <a:pt x="746" y="773"/>
                </a:cubicBezTo>
                <a:lnTo>
                  <a:pt x="746" y="745"/>
                </a:lnTo>
                <a:cubicBezTo>
                  <a:pt x="746" y="736"/>
                  <a:pt x="754" y="729"/>
                  <a:pt x="763" y="729"/>
                </a:cubicBezTo>
                <a:cubicBezTo>
                  <a:pt x="772" y="729"/>
                  <a:pt x="779" y="736"/>
                  <a:pt x="779" y="745"/>
                </a:cubicBezTo>
                <a:lnTo>
                  <a:pt x="779" y="773"/>
                </a:lnTo>
                <a:moveTo>
                  <a:pt x="352" y="656"/>
                </a:moveTo>
                <a:cubicBezTo>
                  <a:pt x="352" y="647"/>
                  <a:pt x="359" y="639"/>
                  <a:pt x="368" y="639"/>
                </a:cubicBezTo>
                <a:cubicBezTo>
                  <a:pt x="378" y="639"/>
                  <a:pt x="385" y="647"/>
                  <a:pt x="385" y="656"/>
                </a:cubicBezTo>
                <a:lnTo>
                  <a:pt x="385" y="684"/>
                </a:lnTo>
                <a:cubicBezTo>
                  <a:pt x="385" y="693"/>
                  <a:pt x="378" y="701"/>
                  <a:pt x="368" y="701"/>
                </a:cubicBezTo>
                <a:cubicBezTo>
                  <a:pt x="359" y="701"/>
                  <a:pt x="352" y="693"/>
                  <a:pt x="352" y="684"/>
                </a:cubicBezTo>
                <a:lnTo>
                  <a:pt x="352" y="656"/>
                </a:lnTo>
                <a:moveTo>
                  <a:pt x="811" y="608"/>
                </a:moveTo>
                <a:lnTo>
                  <a:pt x="715" y="608"/>
                </a:lnTo>
                <a:lnTo>
                  <a:pt x="715" y="821"/>
                </a:lnTo>
                <a:lnTo>
                  <a:pt x="811" y="821"/>
                </a:lnTo>
                <a:lnTo>
                  <a:pt x="811" y="608"/>
                </a:lnTo>
                <a:moveTo>
                  <a:pt x="699" y="575"/>
                </a:moveTo>
                <a:lnTo>
                  <a:pt x="827" y="575"/>
                </a:lnTo>
                <a:cubicBezTo>
                  <a:pt x="835" y="575"/>
                  <a:pt x="842" y="581"/>
                  <a:pt x="843" y="588"/>
                </a:cubicBezTo>
                <a:cubicBezTo>
                  <a:pt x="847" y="587"/>
                  <a:pt x="850" y="585"/>
                  <a:pt x="853" y="584"/>
                </a:cubicBezTo>
                <a:cubicBezTo>
                  <a:pt x="867" y="578"/>
                  <a:pt x="882" y="575"/>
                  <a:pt x="898" y="575"/>
                </a:cubicBezTo>
                <a:lnTo>
                  <a:pt x="940" y="575"/>
                </a:lnTo>
                <a:cubicBezTo>
                  <a:pt x="949" y="575"/>
                  <a:pt x="957" y="583"/>
                  <a:pt x="957" y="592"/>
                </a:cubicBezTo>
                <a:cubicBezTo>
                  <a:pt x="957" y="601"/>
                  <a:pt x="949" y="608"/>
                  <a:pt x="940" y="608"/>
                </a:cubicBezTo>
                <a:lnTo>
                  <a:pt x="898" y="608"/>
                </a:lnTo>
                <a:cubicBezTo>
                  <a:pt x="886" y="608"/>
                  <a:pt x="876" y="610"/>
                  <a:pt x="866" y="614"/>
                </a:cubicBezTo>
                <a:cubicBezTo>
                  <a:pt x="858" y="618"/>
                  <a:pt x="850" y="622"/>
                  <a:pt x="844" y="628"/>
                </a:cubicBezTo>
                <a:lnTo>
                  <a:pt x="844" y="791"/>
                </a:lnTo>
                <a:cubicBezTo>
                  <a:pt x="861" y="805"/>
                  <a:pt x="869" y="803"/>
                  <a:pt x="886" y="825"/>
                </a:cubicBezTo>
                <a:cubicBezTo>
                  <a:pt x="894" y="836"/>
                  <a:pt x="903" y="853"/>
                  <a:pt x="909" y="876"/>
                </a:cubicBezTo>
                <a:cubicBezTo>
                  <a:pt x="913" y="893"/>
                  <a:pt x="912" y="909"/>
                  <a:pt x="912" y="923"/>
                </a:cubicBezTo>
                <a:cubicBezTo>
                  <a:pt x="912" y="939"/>
                  <a:pt x="912" y="950"/>
                  <a:pt x="922" y="950"/>
                </a:cubicBezTo>
                <a:cubicBezTo>
                  <a:pt x="925" y="950"/>
                  <a:pt x="929" y="947"/>
                  <a:pt x="934" y="941"/>
                </a:cubicBezTo>
                <a:cubicBezTo>
                  <a:pt x="940" y="935"/>
                  <a:pt x="944" y="927"/>
                  <a:pt x="946" y="918"/>
                </a:cubicBezTo>
                <a:cubicBezTo>
                  <a:pt x="948" y="906"/>
                  <a:pt x="949" y="893"/>
                  <a:pt x="949" y="880"/>
                </a:cubicBezTo>
                <a:cubicBezTo>
                  <a:pt x="949" y="860"/>
                  <a:pt x="947" y="842"/>
                  <a:pt x="946" y="834"/>
                </a:cubicBezTo>
                <a:cubicBezTo>
                  <a:pt x="944" y="823"/>
                  <a:pt x="952" y="814"/>
                  <a:pt x="963" y="814"/>
                </a:cubicBezTo>
                <a:lnTo>
                  <a:pt x="1085" y="814"/>
                </a:lnTo>
                <a:cubicBezTo>
                  <a:pt x="1089" y="814"/>
                  <a:pt x="1092" y="812"/>
                  <a:pt x="1094" y="810"/>
                </a:cubicBezTo>
                <a:cubicBezTo>
                  <a:pt x="1096" y="807"/>
                  <a:pt x="1098" y="803"/>
                  <a:pt x="1098" y="799"/>
                </a:cubicBezTo>
                <a:cubicBezTo>
                  <a:pt x="1098" y="795"/>
                  <a:pt x="1096" y="791"/>
                  <a:pt x="1094" y="789"/>
                </a:cubicBezTo>
                <a:cubicBezTo>
                  <a:pt x="1092" y="786"/>
                  <a:pt x="1089" y="785"/>
                  <a:pt x="1086" y="785"/>
                </a:cubicBezTo>
                <a:cubicBezTo>
                  <a:pt x="1080" y="784"/>
                  <a:pt x="1074" y="780"/>
                  <a:pt x="1071" y="774"/>
                </a:cubicBezTo>
                <a:cubicBezTo>
                  <a:pt x="1068" y="766"/>
                  <a:pt x="1072" y="756"/>
                  <a:pt x="1081" y="753"/>
                </a:cubicBezTo>
                <a:cubicBezTo>
                  <a:pt x="1083" y="752"/>
                  <a:pt x="1085" y="750"/>
                  <a:pt x="1087" y="748"/>
                </a:cubicBezTo>
                <a:cubicBezTo>
                  <a:pt x="1088" y="745"/>
                  <a:pt x="1089" y="743"/>
                  <a:pt x="1089" y="740"/>
                </a:cubicBezTo>
                <a:cubicBezTo>
                  <a:pt x="1089" y="736"/>
                  <a:pt x="1088" y="733"/>
                  <a:pt x="1085" y="730"/>
                </a:cubicBezTo>
                <a:cubicBezTo>
                  <a:pt x="1083" y="728"/>
                  <a:pt x="1080" y="726"/>
                  <a:pt x="1077" y="726"/>
                </a:cubicBezTo>
                <a:cubicBezTo>
                  <a:pt x="1071" y="725"/>
                  <a:pt x="1066" y="722"/>
                  <a:pt x="1063" y="716"/>
                </a:cubicBezTo>
                <a:cubicBezTo>
                  <a:pt x="1060" y="708"/>
                  <a:pt x="1063" y="698"/>
                  <a:pt x="1072" y="694"/>
                </a:cubicBezTo>
                <a:cubicBezTo>
                  <a:pt x="1074" y="693"/>
                  <a:pt x="1076" y="691"/>
                  <a:pt x="1078" y="689"/>
                </a:cubicBezTo>
                <a:cubicBezTo>
                  <a:pt x="1079" y="687"/>
                  <a:pt x="1080" y="684"/>
                  <a:pt x="1080" y="681"/>
                </a:cubicBezTo>
                <a:cubicBezTo>
                  <a:pt x="1080" y="677"/>
                  <a:pt x="1078" y="674"/>
                  <a:pt x="1076" y="671"/>
                </a:cubicBezTo>
                <a:cubicBezTo>
                  <a:pt x="1074" y="669"/>
                  <a:pt x="1071" y="667"/>
                  <a:pt x="1068" y="667"/>
                </a:cubicBezTo>
                <a:cubicBezTo>
                  <a:pt x="1062" y="667"/>
                  <a:pt x="1055" y="663"/>
                  <a:pt x="1053" y="656"/>
                </a:cubicBezTo>
                <a:cubicBezTo>
                  <a:pt x="1049" y="648"/>
                  <a:pt x="1054" y="638"/>
                  <a:pt x="1062" y="635"/>
                </a:cubicBezTo>
                <a:cubicBezTo>
                  <a:pt x="1065" y="634"/>
                  <a:pt x="1067" y="632"/>
                  <a:pt x="1068" y="630"/>
                </a:cubicBezTo>
                <a:cubicBezTo>
                  <a:pt x="1070" y="628"/>
                  <a:pt x="1071" y="625"/>
                  <a:pt x="1071" y="622"/>
                </a:cubicBezTo>
                <a:cubicBezTo>
                  <a:pt x="1071" y="618"/>
                  <a:pt x="1069" y="615"/>
                  <a:pt x="1067" y="612"/>
                </a:cubicBezTo>
                <a:cubicBezTo>
                  <a:pt x="1065" y="610"/>
                  <a:pt x="1061" y="608"/>
                  <a:pt x="1058" y="608"/>
                </a:cubicBezTo>
                <a:lnTo>
                  <a:pt x="1015" y="608"/>
                </a:lnTo>
                <a:cubicBezTo>
                  <a:pt x="1006" y="608"/>
                  <a:pt x="999" y="601"/>
                  <a:pt x="999" y="592"/>
                </a:cubicBezTo>
                <a:cubicBezTo>
                  <a:pt x="999" y="583"/>
                  <a:pt x="1006" y="575"/>
                  <a:pt x="1015" y="575"/>
                </a:cubicBezTo>
                <a:lnTo>
                  <a:pt x="1058" y="575"/>
                </a:lnTo>
                <a:cubicBezTo>
                  <a:pt x="1071" y="575"/>
                  <a:pt x="1082" y="581"/>
                  <a:pt x="1091" y="589"/>
                </a:cubicBezTo>
                <a:cubicBezTo>
                  <a:pt x="1099" y="598"/>
                  <a:pt x="1104" y="609"/>
                  <a:pt x="1104" y="622"/>
                </a:cubicBezTo>
                <a:cubicBezTo>
                  <a:pt x="1104" y="631"/>
                  <a:pt x="1102" y="639"/>
                  <a:pt x="1097" y="646"/>
                </a:cubicBezTo>
                <a:cubicBezTo>
                  <a:pt x="1107" y="655"/>
                  <a:pt x="1113" y="668"/>
                  <a:pt x="1113" y="681"/>
                </a:cubicBezTo>
                <a:cubicBezTo>
                  <a:pt x="1113" y="690"/>
                  <a:pt x="1111" y="698"/>
                  <a:pt x="1107" y="705"/>
                </a:cubicBezTo>
                <a:cubicBezTo>
                  <a:pt x="1117" y="714"/>
                  <a:pt x="1122" y="726"/>
                  <a:pt x="1122" y="740"/>
                </a:cubicBezTo>
                <a:cubicBezTo>
                  <a:pt x="1122" y="748"/>
                  <a:pt x="1120" y="757"/>
                  <a:pt x="1116" y="764"/>
                </a:cubicBezTo>
                <a:cubicBezTo>
                  <a:pt x="1125" y="773"/>
                  <a:pt x="1131" y="785"/>
                  <a:pt x="1131" y="799"/>
                </a:cubicBezTo>
                <a:cubicBezTo>
                  <a:pt x="1131" y="812"/>
                  <a:pt x="1126" y="824"/>
                  <a:pt x="1118" y="832"/>
                </a:cubicBezTo>
                <a:cubicBezTo>
                  <a:pt x="1109" y="841"/>
                  <a:pt x="1098" y="847"/>
                  <a:pt x="1085" y="847"/>
                </a:cubicBezTo>
                <a:lnTo>
                  <a:pt x="981" y="847"/>
                </a:lnTo>
                <a:cubicBezTo>
                  <a:pt x="982" y="856"/>
                  <a:pt x="982" y="868"/>
                  <a:pt x="982" y="880"/>
                </a:cubicBezTo>
                <a:cubicBezTo>
                  <a:pt x="982" y="895"/>
                  <a:pt x="981" y="910"/>
                  <a:pt x="978" y="925"/>
                </a:cubicBezTo>
                <a:cubicBezTo>
                  <a:pt x="975" y="940"/>
                  <a:pt x="968" y="953"/>
                  <a:pt x="959" y="963"/>
                </a:cubicBezTo>
                <a:cubicBezTo>
                  <a:pt x="948" y="976"/>
                  <a:pt x="934" y="983"/>
                  <a:pt x="922" y="983"/>
                </a:cubicBezTo>
                <a:cubicBezTo>
                  <a:pt x="878" y="983"/>
                  <a:pt x="879" y="957"/>
                  <a:pt x="879" y="922"/>
                </a:cubicBezTo>
                <a:cubicBezTo>
                  <a:pt x="879" y="910"/>
                  <a:pt x="880" y="897"/>
                  <a:pt x="877" y="884"/>
                </a:cubicBezTo>
                <a:cubicBezTo>
                  <a:pt x="872" y="866"/>
                  <a:pt x="866" y="853"/>
                  <a:pt x="859" y="845"/>
                </a:cubicBezTo>
                <a:cubicBezTo>
                  <a:pt x="856" y="840"/>
                  <a:pt x="850" y="833"/>
                  <a:pt x="844" y="830"/>
                </a:cubicBezTo>
                <a:lnTo>
                  <a:pt x="844" y="837"/>
                </a:lnTo>
                <a:cubicBezTo>
                  <a:pt x="844" y="847"/>
                  <a:pt x="836" y="854"/>
                  <a:pt x="827" y="854"/>
                </a:cubicBezTo>
                <a:lnTo>
                  <a:pt x="699" y="854"/>
                </a:lnTo>
                <a:cubicBezTo>
                  <a:pt x="689" y="854"/>
                  <a:pt x="682" y="847"/>
                  <a:pt x="682" y="837"/>
                </a:cubicBezTo>
                <a:lnTo>
                  <a:pt x="682" y="592"/>
                </a:lnTo>
                <a:cubicBezTo>
                  <a:pt x="682" y="583"/>
                  <a:pt x="689" y="575"/>
                  <a:pt x="699" y="575"/>
                </a:cubicBezTo>
                <a:moveTo>
                  <a:pt x="321" y="821"/>
                </a:moveTo>
                <a:lnTo>
                  <a:pt x="416" y="821"/>
                </a:lnTo>
                <a:lnTo>
                  <a:pt x="416" y="608"/>
                </a:lnTo>
                <a:lnTo>
                  <a:pt x="321" y="608"/>
                </a:lnTo>
                <a:lnTo>
                  <a:pt x="321" y="821"/>
                </a:lnTo>
                <a:moveTo>
                  <a:pt x="433" y="854"/>
                </a:moveTo>
                <a:lnTo>
                  <a:pt x="304" y="854"/>
                </a:lnTo>
                <a:cubicBezTo>
                  <a:pt x="296" y="854"/>
                  <a:pt x="289" y="848"/>
                  <a:pt x="288" y="841"/>
                </a:cubicBezTo>
                <a:cubicBezTo>
                  <a:pt x="271" y="849"/>
                  <a:pt x="253" y="854"/>
                  <a:pt x="234" y="854"/>
                </a:cubicBezTo>
                <a:lnTo>
                  <a:pt x="191" y="854"/>
                </a:lnTo>
                <a:cubicBezTo>
                  <a:pt x="182" y="854"/>
                  <a:pt x="174" y="846"/>
                  <a:pt x="174" y="837"/>
                </a:cubicBezTo>
                <a:cubicBezTo>
                  <a:pt x="174" y="827"/>
                  <a:pt x="182" y="821"/>
                  <a:pt x="191" y="821"/>
                </a:cubicBezTo>
                <a:lnTo>
                  <a:pt x="234" y="821"/>
                </a:lnTo>
                <a:cubicBezTo>
                  <a:pt x="253" y="821"/>
                  <a:pt x="272" y="814"/>
                  <a:pt x="287" y="802"/>
                </a:cubicBezTo>
                <a:lnTo>
                  <a:pt x="287" y="638"/>
                </a:lnTo>
                <a:cubicBezTo>
                  <a:pt x="270" y="624"/>
                  <a:pt x="262" y="627"/>
                  <a:pt x="245" y="604"/>
                </a:cubicBezTo>
                <a:cubicBezTo>
                  <a:pt x="237" y="593"/>
                  <a:pt x="228" y="576"/>
                  <a:pt x="222" y="553"/>
                </a:cubicBezTo>
                <a:cubicBezTo>
                  <a:pt x="218" y="536"/>
                  <a:pt x="219" y="520"/>
                  <a:pt x="219" y="506"/>
                </a:cubicBezTo>
                <a:cubicBezTo>
                  <a:pt x="219" y="491"/>
                  <a:pt x="219" y="479"/>
                  <a:pt x="209" y="479"/>
                </a:cubicBezTo>
                <a:cubicBezTo>
                  <a:pt x="207" y="479"/>
                  <a:pt x="202" y="482"/>
                  <a:pt x="197" y="488"/>
                </a:cubicBezTo>
                <a:cubicBezTo>
                  <a:pt x="192" y="494"/>
                  <a:pt x="187" y="502"/>
                  <a:pt x="185" y="511"/>
                </a:cubicBezTo>
                <a:cubicBezTo>
                  <a:pt x="182" y="527"/>
                  <a:pt x="182" y="546"/>
                  <a:pt x="182" y="561"/>
                </a:cubicBezTo>
                <a:cubicBezTo>
                  <a:pt x="183" y="576"/>
                  <a:pt x="184" y="589"/>
                  <a:pt x="185" y="595"/>
                </a:cubicBezTo>
                <a:cubicBezTo>
                  <a:pt x="185" y="597"/>
                  <a:pt x="185" y="598"/>
                  <a:pt x="185" y="599"/>
                </a:cubicBezTo>
                <a:cubicBezTo>
                  <a:pt x="185" y="608"/>
                  <a:pt x="178" y="615"/>
                  <a:pt x="169" y="615"/>
                </a:cubicBezTo>
                <a:lnTo>
                  <a:pt x="46" y="615"/>
                </a:lnTo>
                <a:cubicBezTo>
                  <a:pt x="43" y="615"/>
                  <a:pt x="40" y="617"/>
                  <a:pt x="37" y="619"/>
                </a:cubicBezTo>
                <a:cubicBezTo>
                  <a:pt x="35" y="622"/>
                  <a:pt x="33" y="626"/>
                  <a:pt x="33" y="630"/>
                </a:cubicBezTo>
                <a:cubicBezTo>
                  <a:pt x="33" y="634"/>
                  <a:pt x="35" y="638"/>
                  <a:pt x="37" y="640"/>
                </a:cubicBezTo>
                <a:cubicBezTo>
                  <a:pt x="39" y="643"/>
                  <a:pt x="42" y="644"/>
                  <a:pt x="45" y="644"/>
                </a:cubicBezTo>
                <a:cubicBezTo>
                  <a:pt x="52" y="645"/>
                  <a:pt x="57" y="649"/>
                  <a:pt x="60" y="655"/>
                </a:cubicBezTo>
                <a:cubicBezTo>
                  <a:pt x="63" y="663"/>
                  <a:pt x="59" y="673"/>
                  <a:pt x="51" y="676"/>
                </a:cubicBezTo>
                <a:cubicBezTo>
                  <a:pt x="48" y="677"/>
                  <a:pt x="46" y="679"/>
                  <a:pt x="45" y="681"/>
                </a:cubicBezTo>
                <a:cubicBezTo>
                  <a:pt x="43" y="684"/>
                  <a:pt x="42" y="686"/>
                  <a:pt x="42" y="689"/>
                </a:cubicBezTo>
                <a:cubicBezTo>
                  <a:pt x="42" y="693"/>
                  <a:pt x="44" y="697"/>
                  <a:pt x="46" y="699"/>
                </a:cubicBezTo>
                <a:cubicBezTo>
                  <a:pt x="48" y="701"/>
                  <a:pt x="51" y="703"/>
                  <a:pt x="54" y="703"/>
                </a:cubicBezTo>
                <a:cubicBezTo>
                  <a:pt x="60" y="704"/>
                  <a:pt x="65" y="707"/>
                  <a:pt x="68" y="713"/>
                </a:cubicBezTo>
                <a:cubicBezTo>
                  <a:pt x="72" y="721"/>
                  <a:pt x="68" y="731"/>
                  <a:pt x="59" y="735"/>
                </a:cubicBezTo>
                <a:cubicBezTo>
                  <a:pt x="57" y="736"/>
                  <a:pt x="55" y="738"/>
                  <a:pt x="54" y="740"/>
                </a:cubicBezTo>
                <a:cubicBezTo>
                  <a:pt x="52" y="742"/>
                  <a:pt x="51" y="745"/>
                  <a:pt x="51" y="748"/>
                </a:cubicBezTo>
                <a:cubicBezTo>
                  <a:pt x="51" y="752"/>
                  <a:pt x="53" y="755"/>
                  <a:pt x="55" y="758"/>
                </a:cubicBezTo>
                <a:cubicBezTo>
                  <a:pt x="57" y="760"/>
                  <a:pt x="60" y="762"/>
                  <a:pt x="63" y="762"/>
                </a:cubicBezTo>
                <a:cubicBezTo>
                  <a:pt x="70" y="762"/>
                  <a:pt x="76" y="766"/>
                  <a:pt x="79" y="773"/>
                </a:cubicBezTo>
                <a:cubicBezTo>
                  <a:pt x="82" y="781"/>
                  <a:pt x="78" y="791"/>
                  <a:pt x="69" y="794"/>
                </a:cubicBezTo>
                <a:cubicBezTo>
                  <a:pt x="67" y="795"/>
                  <a:pt x="64" y="797"/>
                  <a:pt x="63" y="799"/>
                </a:cubicBezTo>
                <a:cubicBezTo>
                  <a:pt x="61" y="801"/>
                  <a:pt x="60" y="804"/>
                  <a:pt x="60" y="807"/>
                </a:cubicBezTo>
                <a:cubicBezTo>
                  <a:pt x="60" y="811"/>
                  <a:pt x="62" y="815"/>
                  <a:pt x="64" y="817"/>
                </a:cubicBezTo>
                <a:cubicBezTo>
                  <a:pt x="67" y="819"/>
                  <a:pt x="70" y="821"/>
                  <a:pt x="73" y="821"/>
                </a:cubicBezTo>
                <a:lnTo>
                  <a:pt x="116" y="821"/>
                </a:lnTo>
                <a:cubicBezTo>
                  <a:pt x="125" y="821"/>
                  <a:pt x="133" y="827"/>
                  <a:pt x="133" y="837"/>
                </a:cubicBezTo>
                <a:cubicBezTo>
                  <a:pt x="133" y="846"/>
                  <a:pt x="125" y="854"/>
                  <a:pt x="116" y="854"/>
                </a:cubicBezTo>
                <a:lnTo>
                  <a:pt x="73" y="854"/>
                </a:lnTo>
                <a:cubicBezTo>
                  <a:pt x="61" y="854"/>
                  <a:pt x="49" y="849"/>
                  <a:pt x="41" y="840"/>
                </a:cubicBezTo>
                <a:cubicBezTo>
                  <a:pt x="32" y="832"/>
                  <a:pt x="27" y="820"/>
                  <a:pt x="27" y="807"/>
                </a:cubicBezTo>
                <a:cubicBezTo>
                  <a:pt x="27" y="798"/>
                  <a:pt x="30" y="790"/>
                  <a:pt x="34" y="783"/>
                </a:cubicBezTo>
                <a:cubicBezTo>
                  <a:pt x="24" y="774"/>
                  <a:pt x="18" y="761"/>
                  <a:pt x="18" y="748"/>
                </a:cubicBezTo>
                <a:cubicBezTo>
                  <a:pt x="18" y="739"/>
                  <a:pt x="21" y="731"/>
                  <a:pt x="25" y="724"/>
                </a:cubicBezTo>
                <a:cubicBezTo>
                  <a:pt x="23" y="723"/>
                  <a:pt x="22" y="722"/>
                  <a:pt x="21" y="721"/>
                </a:cubicBezTo>
                <a:cubicBezTo>
                  <a:pt x="14" y="713"/>
                  <a:pt x="9" y="702"/>
                  <a:pt x="9" y="689"/>
                </a:cubicBezTo>
                <a:cubicBezTo>
                  <a:pt x="9" y="681"/>
                  <a:pt x="12" y="673"/>
                  <a:pt x="16" y="666"/>
                </a:cubicBezTo>
                <a:cubicBezTo>
                  <a:pt x="6" y="656"/>
                  <a:pt x="0" y="643"/>
                  <a:pt x="0" y="630"/>
                </a:cubicBezTo>
                <a:cubicBezTo>
                  <a:pt x="0" y="617"/>
                  <a:pt x="5" y="605"/>
                  <a:pt x="13" y="597"/>
                </a:cubicBezTo>
                <a:cubicBezTo>
                  <a:pt x="22" y="588"/>
                  <a:pt x="33" y="582"/>
                  <a:pt x="46" y="582"/>
                </a:cubicBezTo>
                <a:lnTo>
                  <a:pt x="150" y="582"/>
                </a:lnTo>
                <a:cubicBezTo>
                  <a:pt x="150" y="576"/>
                  <a:pt x="149" y="570"/>
                  <a:pt x="149" y="562"/>
                </a:cubicBezTo>
                <a:cubicBezTo>
                  <a:pt x="149" y="545"/>
                  <a:pt x="149" y="524"/>
                  <a:pt x="153" y="504"/>
                </a:cubicBezTo>
                <a:cubicBezTo>
                  <a:pt x="156" y="489"/>
                  <a:pt x="164" y="476"/>
                  <a:pt x="172" y="466"/>
                </a:cubicBezTo>
                <a:cubicBezTo>
                  <a:pt x="183" y="453"/>
                  <a:pt x="197" y="446"/>
                  <a:pt x="209" y="446"/>
                </a:cubicBezTo>
                <a:cubicBezTo>
                  <a:pt x="253" y="446"/>
                  <a:pt x="253" y="472"/>
                  <a:pt x="252" y="507"/>
                </a:cubicBezTo>
                <a:cubicBezTo>
                  <a:pt x="252" y="519"/>
                  <a:pt x="252" y="532"/>
                  <a:pt x="255" y="545"/>
                </a:cubicBezTo>
                <a:cubicBezTo>
                  <a:pt x="259" y="564"/>
                  <a:pt x="265" y="576"/>
                  <a:pt x="272" y="584"/>
                </a:cubicBezTo>
                <a:cubicBezTo>
                  <a:pt x="276" y="590"/>
                  <a:pt x="282" y="596"/>
                  <a:pt x="287" y="599"/>
                </a:cubicBezTo>
                <a:lnTo>
                  <a:pt x="287" y="592"/>
                </a:lnTo>
                <a:cubicBezTo>
                  <a:pt x="287" y="583"/>
                  <a:pt x="295" y="575"/>
                  <a:pt x="304" y="575"/>
                </a:cubicBezTo>
                <a:lnTo>
                  <a:pt x="433" y="575"/>
                </a:lnTo>
                <a:cubicBezTo>
                  <a:pt x="442" y="575"/>
                  <a:pt x="449" y="583"/>
                  <a:pt x="449" y="592"/>
                </a:cubicBezTo>
                <a:lnTo>
                  <a:pt x="449" y="837"/>
                </a:lnTo>
                <a:cubicBezTo>
                  <a:pt x="449" y="847"/>
                  <a:pt x="442" y="854"/>
                  <a:pt x="433" y="85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29" name="Google Shape;829;p46"/>
          <p:cNvSpPr/>
          <p:nvPr/>
        </p:nvSpPr>
        <p:spPr>
          <a:xfrm>
            <a:off x="6349996" y="1993771"/>
            <a:ext cx="407160" cy="407160"/>
          </a:xfrm>
          <a:custGeom>
            <a:rect b="b" l="l" r="r" t="t"/>
            <a:pathLst>
              <a:path extrusionOk="0" h="1131" w="1131">
                <a:moveTo>
                  <a:pt x="762" y="600"/>
                </a:moveTo>
                <a:cubicBezTo>
                  <a:pt x="764" y="591"/>
                  <a:pt x="772" y="585"/>
                  <a:pt x="781" y="586"/>
                </a:cubicBezTo>
                <a:cubicBezTo>
                  <a:pt x="790" y="588"/>
                  <a:pt x="796" y="596"/>
                  <a:pt x="795" y="605"/>
                </a:cubicBezTo>
                <a:cubicBezTo>
                  <a:pt x="785" y="661"/>
                  <a:pt x="756" y="709"/>
                  <a:pt x="715" y="744"/>
                </a:cubicBezTo>
                <a:cubicBezTo>
                  <a:pt x="674" y="778"/>
                  <a:pt x="622" y="798"/>
                  <a:pt x="565" y="798"/>
                </a:cubicBezTo>
                <a:cubicBezTo>
                  <a:pt x="501" y="798"/>
                  <a:pt x="443" y="772"/>
                  <a:pt x="400" y="730"/>
                </a:cubicBezTo>
                <a:cubicBezTo>
                  <a:pt x="358" y="688"/>
                  <a:pt x="332" y="629"/>
                  <a:pt x="332" y="565"/>
                </a:cubicBezTo>
                <a:cubicBezTo>
                  <a:pt x="332" y="500"/>
                  <a:pt x="358" y="443"/>
                  <a:pt x="400" y="400"/>
                </a:cubicBezTo>
                <a:cubicBezTo>
                  <a:pt x="443" y="358"/>
                  <a:pt x="501" y="332"/>
                  <a:pt x="565" y="332"/>
                </a:cubicBezTo>
                <a:cubicBezTo>
                  <a:pt x="622" y="332"/>
                  <a:pt x="674" y="353"/>
                  <a:pt x="715" y="387"/>
                </a:cubicBezTo>
                <a:cubicBezTo>
                  <a:pt x="756" y="421"/>
                  <a:pt x="785" y="470"/>
                  <a:pt x="795" y="525"/>
                </a:cubicBezTo>
                <a:cubicBezTo>
                  <a:pt x="796" y="534"/>
                  <a:pt x="790" y="543"/>
                  <a:pt x="781" y="544"/>
                </a:cubicBezTo>
                <a:cubicBezTo>
                  <a:pt x="772" y="546"/>
                  <a:pt x="764" y="540"/>
                  <a:pt x="762" y="531"/>
                </a:cubicBezTo>
                <a:cubicBezTo>
                  <a:pt x="754" y="483"/>
                  <a:pt x="729" y="442"/>
                  <a:pt x="694" y="412"/>
                </a:cubicBezTo>
                <a:cubicBezTo>
                  <a:pt x="659" y="383"/>
                  <a:pt x="614" y="365"/>
                  <a:pt x="565" y="365"/>
                </a:cubicBezTo>
                <a:cubicBezTo>
                  <a:pt x="510" y="365"/>
                  <a:pt x="460" y="388"/>
                  <a:pt x="424" y="424"/>
                </a:cubicBezTo>
                <a:cubicBezTo>
                  <a:pt x="388" y="460"/>
                  <a:pt x="365" y="510"/>
                  <a:pt x="365" y="565"/>
                </a:cubicBezTo>
                <a:cubicBezTo>
                  <a:pt x="365" y="620"/>
                  <a:pt x="388" y="670"/>
                  <a:pt x="424" y="707"/>
                </a:cubicBezTo>
                <a:cubicBezTo>
                  <a:pt x="460" y="743"/>
                  <a:pt x="510" y="765"/>
                  <a:pt x="565" y="765"/>
                </a:cubicBezTo>
                <a:cubicBezTo>
                  <a:pt x="614" y="765"/>
                  <a:pt x="659" y="748"/>
                  <a:pt x="694" y="718"/>
                </a:cubicBezTo>
                <a:cubicBezTo>
                  <a:pt x="729" y="689"/>
                  <a:pt x="754" y="647"/>
                  <a:pt x="762" y="600"/>
                </a:cubicBezTo>
                <a:moveTo>
                  <a:pt x="862" y="292"/>
                </a:moveTo>
                <a:lnTo>
                  <a:pt x="835" y="319"/>
                </a:lnTo>
                <a:cubicBezTo>
                  <a:pt x="828" y="325"/>
                  <a:pt x="818" y="325"/>
                  <a:pt x="812" y="319"/>
                </a:cubicBezTo>
                <a:cubicBezTo>
                  <a:pt x="805" y="312"/>
                  <a:pt x="805" y="302"/>
                  <a:pt x="812" y="295"/>
                </a:cubicBezTo>
                <a:lnTo>
                  <a:pt x="838" y="268"/>
                </a:lnTo>
                <a:cubicBezTo>
                  <a:pt x="830" y="256"/>
                  <a:pt x="825" y="240"/>
                  <a:pt x="825" y="223"/>
                </a:cubicBezTo>
                <a:cubicBezTo>
                  <a:pt x="825" y="201"/>
                  <a:pt x="834" y="180"/>
                  <a:pt x="849" y="165"/>
                </a:cubicBezTo>
                <a:cubicBezTo>
                  <a:pt x="864" y="151"/>
                  <a:pt x="884" y="141"/>
                  <a:pt x="907" y="141"/>
                </a:cubicBezTo>
                <a:cubicBezTo>
                  <a:pt x="930" y="141"/>
                  <a:pt x="950" y="151"/>
                  <a:pt x="965" y="165"/>
                </a:cubicBezTo>
                <a:cubicBezTo>
                  <a:pt x="980" y="180"/>
                  <a:pt x="989" y="200"/>
                  <a:pt x="989" y="223"/>
                </a:cubicBezTo>
                <a:cubicBezTo>
                  <a:pt x="989" y="245"/>
                  <a:pt x="980" y="267"/>
                  <a:pt x="965" y="281"/>
                </a:cubicBezTo>
                <a:cubicBezTo>
                  <a:pt x="950" y="296"/>
                  <a:pt x="930" y="306"/>
                  <a:pt x="907" y="306"/>
                </a:cubicBezTo>
                <a:cubicBezTo>
                  <a:pt x="890" y="306"/>
                  <a:pt x="875" y="301"/>
                  <a:pt x="862" y="292"/>
                </a:cubicBezTo>
                <a:moveTo>
                  <a:pt x="930" y="582"/>
                </a:moveTo>
                <a:cubicBezTo>
                  <a:pt x="921" y="582"/>
                  <a:pt x="914" y="574"/>
                  <a:pt x="914" y="565"/>
                </a:cubicBezTo>
                <a:cubicBezTo>
                  <a:pt x="914" y="556"/>
                  <a:pt x="921" y="549"/>
                  <a:pt x="930" y="549"/>
                </a:cubicBezTo>
                <a:lnTo>
                  <a:pt x="968" y="549"/>
                </a:lnTo>
                <a:cubicBezTo>
                  <a:pt x="971" y="533"/>
                  <a:pt x="979" y="518"/>
                  <a:pt x="991" y="507"/>
                </a:cubicBezTo>
                <a:cubicBezTo>
                  <a:pt x="1005" y="492"/>
                  <a:pt x="1027" y="483"/>
                  <a:pt x="1049" y="483"/>
                </a:cubicBezTo>
                <a:cubicBezTo>
                  <a:pt x="1072" y="483"/>
                  <a:pt x="1092" y="492"/>
                  <a:pt x="1107" y="507"/>
                </a:cubicBezTo>
                <a:cubicBezTo>
                  <a:pt x="1122" y="522"/>
                  <a:pt x="1131" y="542"/>
                  <a:pt x="1131" y="565"/>
                </a:cubicBezTo>
                <a:cubicBezTo>
                  <a:pt x="1131" y="587"/>
                  <a:pt x="1122" y="608"/>
                  <a:pt x="1107" y="623"/>
                </a:cubicBezTo>
                <a:cubicBezTo>
                  <a:pt x="1092" y="638"/>
                  <a:pt x="1072" y="647"/>
                  <a:pt x="1049" y="647"/>
                </a:cubicBezTo>
                <a:cubicBezTo>
                  <a:pt x="1027" y="647"/>
                  <a:pt x="1005" y="638"/>
                  <a:pt x="991" y="623"/>
                </a:cubicBezTo>
                <a:cubicBezTo>
                  <a:pt x="979" y="612"/>
                  <a:pt x="971" y="598"/>
                  <a:pt x="968" y="582"/>
                </a:cubicBezTo>
                <a:lnTo>
                  <a:pt x="930" y="582"/>
                </a:lnTo>
                <a:moveTo>
                  <a:pt x="838" y="862"/>
                </a:moveTo>
                <a:lnTo>
                  <a:pt x="812" y="835"/>
                </a:lnTo>
                <a:cubicBezTo>
                  <a:pt x="805" y="829"/>
                  <a:pt x="805" y="818"/>
                  <a:pt x="812" y="812"/>
                </a:cubicBezTo>
                <a:cubicBezTo>
                  <a:pt x="818" y="805"/>
                  <a:pt x="828" y="805"/>
                  <a:pt x="835" y="812"/>
                </a:cubicBezTo>
                <a:lnTo>
                  <a:pt x="862" y="839"/>
                </a:lnTo>
                <a:cubicBezTo>
                  <a:pt x="875" y="830"/>
                  <a:pt x="890" y="825"/>
                  <a:pt x="907" y="825"/>
                </a:cubicBezTo>
                <a:cubicBezTo>
                  <a:pt x="930" y="825"/>
                  <a:pt x="950" y="834"/>
                  <a:pt x="965" y="849"/>
                </a:cubicBezTo>
                <a:cubicBezTo>
                  <a:pt x="980" y="864"/>
                  <a:pt x="989" y="884"/>
                  <a:pt x="989" y="907"/>
                </a:cubicBezTo>
                <a:cubicBezTo>
                  <a:pt x="989" y="930"/>
                  <a:pt x="980" y="950"/>
                  <a:pt x="965" y="965"/>
                </a:cubicBezTo>
                <a:cubicBezTo>
                  <a:pt x="950" y="980"/>
                  <a:pt x="930" y="989"/>
                  <a:pt x="907" y="989"/>
                </a:cubicBezTo>
                <a:cubicBezTo>
                  <a:pt x="884" y="989"/>
                  <a:pt x="864" y="980"/>
                  <a:pt x="849" y="965"/>
                </a:cubicBezTo>
                <a:cubicBezTo>
                  <a:pt x="834" y="950"/>
                  <a:pt x="825" y="930"/>
                  <a:pt x="825" y="907"/>
                </a:cubicBezTo>
                <a:cubicBezTo>
                  <a:pt x="825" y="890"/>
                  <a:pt x="830" y="875"/>
                  <a:pt x="838" y="862"/>
                </a:cubicBezTo>
                <a:moveTo>
                  <a:pt x="548" y="930"/>
                </a:moveTo>
                <a:cubicBezTo>
                  <a:pt x="548" y="921"/>
                  <a:pt x="556" y="914"/>
                  <a:pt x="565" y="914"/>
                </a:cubicBezTo>
                <a:cubicBezTo>
                  <a:pt x="574" y="914"/>
                  <a:pt x="581" y="921"/>
                  <a:pt x="581" y="930"/>
                </a:cubicBezTo>
                <a:lnTo>
                  <a:pt x="581" y="968"/>
                </a:lnTo>
                <a:cubicBezTo>
                  <a:pt x="598" y="971"/>
                  <a:pt x="612" y="979"/>
                  <a:pt x="623" y="991"/>
                </a:cubicBezTo>
                <a:cubicBezTo>
                  <a:pt x="638" y="1005"/>
                  <a:pt x="647" y="1026"/>
                  <a:pt x="647" y="1049"/>
                </a:cubicBezTo>
                <a:cubicBezTo>
                  <a:pt x="647" y="1071"/>
                  <a:pt x="638" y="1092"/>
                  <a:pt x="623" y="1107"/>
                </a:cubicBezTo>
                <a:cubicBezTo>
                  <a:pt x="608" y="1122"/>
                  <a:pt x="588" y="1131"/>
                  <a:pt x="565" y="1131"/>
                </a:cubicBezTo>
                <a:cubicBezTo>
                  <a:pt x="543" y="1131"/>
                  <a:pt x="522" y="1122"/>
                  <a:pt x="507" y="1107"/>
                </a:cubicBezTo>
                <a:cubicBezTo>
                  <a:pt x="492" y="1092"/>
                  <a:pt x="483" y="1071"/>
                  <a:pt x="483" y="1049"/>
                </a:cubicBezTo>
                <a:cubicBezTo>
                  <a:pt x="483" y="1026"/>
                  <a:pt x="492" y="1005"/>
                  <a:pt x="507" y="991"/>
                </a:cubicBezTo>
                <a:cubicBezTo>
                  <a:pt x="518" y="979"/>
                  <a:pt x="533" y="972"/>
                  <a:pt x="548" y="968"/>
                </a:cubicBezTo>
                <a:lnTo>
                  <a:pt x="548" y="930"/>
                </a:lnTo>
                <a:moveTo>
                  <a:pt x="268" y="838"/>
                </a:moveTo>
                <a:lnTo>
                  <a:pt x="295" y="812"/>
                </a:lnTo>
                <a:cubicBezTo>
                  <a:pt x="302" y="805"/>
                  <a:pt x="312" y="805"/>
                  <a:pt x="319" y="812"/>
                </a:cubicBezTo>
                <a:cubicBezTo>
                  <a:pt x="325" y="818"/>
                  <a:pt x="325" y="828"/>
                  <a:pt x="319" y="835"/>
                </a:cubicBezTo>
                <a:lnTo>
                  <a:pt x="292" y="862"/>
                </a:lnTo>
                <a:cubicBezTo>
                  <a:pt x="301" y="875"/>
                  <a:pt x="306" y="890"/>
                  <a:pt x="306" y="907"/>
                </a:cubicBezTo>
                <a:cubicBezTo>
                  <a:pt x="306" y="930"/>
                  <a:pt x="296" y="950"/>
                  <a:pt x="281" y="965"/>
                </a:cubicBezTo>
                <a:cubicBezTo>
                  <a:pt x="267" y="980"/>
                  <a:pt x="246" y="989"/>
                  <a:pt x="223" y="989"/>
                </a:cubicBezTo>
                <a:cubicBezTo>
                  <a:pt x="201" y="989"/>
                  <a:pt x="180" y="980"/>
                  <a:pt x="165" y="965"/>
                </a:cubicBezTo>
                <a:cubicBezTo>
                  <a:pt x="150" y="950"/>
                  <a:pt x="141" y="930"/>
                  <a:pt x="141" y="907"/>
                </a:cubicBezTo>
                <a:cubicBezTo>
                  <a:pt x="141" y="884"/>
                  <a:pt x="150" y="864"/>
                  <a:pt x="165" y="849"/>
                </a:cubicBezTo>
                <a:cubicBezTo>
                  <a:pt x="180" y="834"/>
                  <a:pt x="201" y="825"/>
                  <a:pt x="223" y="825"/>
                </a:cubicBezTo>
                <a:cubicBezTo>
                  <a:pt x="240" y="825"/>
                  <a:pt x="256" y="830"/>
                  <a:pt x="268" y="838"/>
                </a:cubicBezTo>
                <a:moveTo>
                  <a:pt x="200" y="549"/>
                </a:moveTo>
                <a:cubicBezTo>
                  <a:pt x="209" y="549"/>
                  <a:pt x="217" y="556"/>
                  <a:pt x="217" y="565"/>
                </a:cubicBezTo>
                <a:cubicBezTo>
                  <a:pt x="217" y="574"/>
                  <a:pt x="209" y="582"/>
                  <a:pt x="200" y="582"/>
                </a:cubicBezTo>
                <a:lnTo>
                  <a:pt x="162" y="582"/>
                </a:lnTo>
                <a:cubicBezTo>
                  <a:pt x="159" y="598"/>
                  <a:pt x="151" y="612"/>
                  <a:pt x="140" y="623"/>
                </a:cubicBezTo>
                <a:cubicBezTo>
                  <a:pt x="125" y="638"/>
                  <a:pt x="105" y="647"/>
                  <a:pt x="82" y="647"/>
                </a:cubicBezTo>
                <a:cubicBezTo>
                  <a:pt x="59" y="647"/>
                  <a:pt x="39" y="638"/>
                  <a:pt x="24" y="623"/>
                </a:cubicBezTo>
                <a:cubicBezTo>
                  <a:pt x="9" y="608"/>
                  <a:pt x="0" y="587"/>
                  <a:pt x="0" y="565"/>
                </a:cubicBezTo>
                <a:cubicBezTo>
                  <a:pt x="0" y="542"/>
                  <a:pt x="9" y="522"/>
                  <a:pt x="24" y="507"/>
                </a:cubicBezTo>
                <a:cubicBezTo>
                  <a:pt x="39" y="492"/>
                  <a:pt x="60" y="483"/>
                  <a:pt x="82" y="483"/>
                </a:cubicBezTo>
                <a:cubicBezTo>
                  <a:pt x="105" y="483"/>
                  <a:pt x="125" y="492"/>
                  <a:pt x="140" y="507"/>
                </a:cubicBezTo>
                <a:cubicBezTo>
                  <a:pt x="151" y="518"/>
                  <a:pt x="159" y="533"/>
                  <a:pt x="162" y="549"/>
                </a:cubicBezTo>
                <a:lnTo>
                  <a:pt x="200" y="549"/>
                </a:lnTo>
                <a:moveTo>
                  <a:pt x="292" y="269"/>
                </a:moveTo>
                <a:lnTo>
                  <a:pt x="319" y="295"/>
                </a:lnTo>
                <a:cubicBezTo>
                  <a:pt x="325" y="302"/>
                  <a:pt x="325" y="312"/>
                  <a:pt x="319" y="319"/>
                </a:cubicBezTo>
                <a:cubicBezTo>
                  <a:pt x="312" y="325"/>
                  <a:pt x="302" y="325"/>
                  <a:pt x="295" y="319"/>
                </a:cubicBezTo>
                <a:lnTo>
                  <a:pt x="269" y="292"/>
                </a:lnTo>
                <a:cubicBezTo>
                  <a:pt x="256" y="301"/>
                  <a:pt x="240" y="306"/>
                  <a:pt x="223" y="306"/>
                </a:cubicBezTo>
                <a:cubicBezTo>
                  <a:pt x="201" y="306"/>
                  <a:pt x="180" y="296"/>
                  <a:pt x="165" y="281"/>
                </a:cubicBezTo>
                <a:cubicBezTo>
                  <a:pt x="150" y="267"/>
                  <a:pt x="141" y="245"/>
                  <a:pt x="141" y="223"/>
                </a:cubicBezTo>
                <a:cubicBezTo>
                  <a:pt x="141" y="200"/>
                  <a:pt x="150" y="180"/>
                  <a:pt x="165" y="165"/>
                </a:cubicBezTo>
                <a:cubicBezTo>
                  <a:pt x="180" y="150"/>
                  <a:pt x="201" y="141"/>
                  <a:pt x="223" y="141"/>
                </a:cubicBezTo>
                <a:cubicBezTo>
                  <a:pt x="246" y="141"/>
                  <a:pt x="267" y="150"/>
                  <a:pt x="281" y="165"/>
                </a:cubicBezTo>
                <a:cubicBezTo>
                  <a:pt x="296" y="180"/>
                  <a:pt x="306" y="201"/>
                  <a:pt x="306" y="223"/>
                </a:cubicBezTo>
                <a:cubicBezTo>
                  <a:pt x="306" y="240"/>
                  <a:pt x="301" y="256"/>
                  <a:pt x="292" y="269"/>
                </a:cubicBezTo>
                <a:moveTo>
                  <a:pt x="582" y="200"/>
                </a:moveTo>
                <a:cubicBezTo>
                  <a:pt x="582" y="209"/>
                  <a:pt x="574" y="217"/>
                  <a:pt x="565" y="217"/>
                </a:cubicBezTo>
                <a:cubicBezTo>
                  <a:pt x="556" y="217"/>
                  <a:pt x="549" y="209"/>
                  <a:pt x="549" y="200"/>
                </a:cubicBezTo>
                <a:lnTo>
                  <a:pt x="549" y="162"/>
                </a:lnTo>
                <a:cubicBezTo>
                  <a:pt x="533" y="159"/>
                  <a:pt x="518" y="151"/>
                  <a:pt x="507" y="140"/>
                </a:cubicBezTo>
                <a:cubicBezTo>
                  <a:pt x="492" y="125"/>
                  <a:pt x="483" y="105"/>
                  <a:pt x="483" y="82"/>
                </a:cubicBezTo>
                <a:cubicBezTo>
                  <a:pt x="483" y="59"/>
                  <a:pt x="492" y="39"/>
                  <a:pt x="507" y="24"/>
                </a:cubicBezTo>
                <a:cubicBezTo>
                  <a:pt x="522" y="9"/>
                  <a:pt x="543" y="0"/>
                  <a:pt x="565" y="0"/>
                </a:cubicBezTo>
                <a:cubicBezTo>
                  <a:pt x="588" y="0"/>
                  <a:pt x="608" y="9"/>
                  <a:pt x="623" y="24"/>
                </a:cubicBezTo>
                <a:cubicBezTo>
                  <a:pt x="638" y="39"/>
                  <a:pt x="647" y="59"/>
                  <a:pt x="647" y="82"/>
                </a:cubicBezTo>
                <a:cubicBezTo>
                  <a:pt x="647" y="104"/>
                  <a:pt x="638" y="125"/>
                  <a:pt x="623" y="140"/>
                </a:cubicBezTo>
                <a:cubicBezTo>
                  <a:pt x="612" y="151"/>
                  <a:pt x="598" y="159"/>
                  <a:pt x="582" y="162"/>
                </a:cubicBezTo>
                <a:lnTo>
                  <a:pt x="582" y="200"/>
                </a:lnTo>
                <a:moveTo>
                  <a:pt x="600" y="47"/>
                </a:moveTo>
                <a:cubicBezTo>
                  <a:pt x="591" y="38"/>
                  <a:pt x="579" y="33"/>
                  <a:pt x="565" y="33"/>
                </a:cubicBezTo>
                <a:cubicBezTo>
                  <a:pt x="552" y="33"/>
                  <a:pt x="539" y="38"/>
                  <a:pt x="531" y="47"/>
                </a:cubicBezTo>
                <a:cubicBezTo>
                  <a:pt x="522" y="56"/>
                  <a:pt x="516" y="68"/>
                  <a:pt x="516" y="82"/>
                </a:cubicBezTo>
                <a:cubicBezTo>
                  <a:pt x="516" y="95"/>
                  <a:pt x="522" y="108"/>
                  <a:pt x="531" y="117"/>
                </a:cubicBezTo>
                <a:cubicBezTo>
                  <a:pt x="539" y="125"/>
                  <a:pt x="552" y="131"/>
                  <a:pt x="565" y="131"/>
                </a:cubicBezTo>
                <a:cubicBezTo>
                  <a:pt x="579" y="131"/>
                  <a:pt x="591" y="126"/>
                  <a:pt x="600" y="117"/>
                </a:cubicBezTo>
                <a:cubicBezTo>
                  <a:pt x="609" y="108"/>
                  <a:pt x="614" y="95"/>
                  <a:pt x="614" y="82"/>
                </a:cubicBezTo>
                <a:cubicBezTo>
                  <a:pt x="614" y="68"/>
                  <a:pt x="609" y="56"/>
                  <a:pt x="600" y="47"/>
                </a:cubicBezTo>
                <a:moveTo>
                  <a:pt x="258" y="189"/>
                </a:moveTo>
                <a:cubicBezTo>
                  <a:pt x="249" y="180"/>
                  <a:pt x="237" y="174"/>
                  <a:pt x="223" y="174"/>
                </a:cubicBezTo>
                <a:cubicBezTo>
                  <a:pt x="210" y="174"/>
                  <a:pt x="198" y="180"/>
                  <a:pt x="189" y="189"/>
                </a:cubicBezTo>
                <a:cubicBezTo>
                  <a:pt x="180" y="198"/>
                  <a:pt x="174" y="209"/>
                  <a:pt x="174" y="223"/>
                </a:cubicBezTo>
                <a:cubicBezTo>
                  <a:pt x="174" y="236"/>
                  <a:pt x="180" y="249"/>
                  <a:pt x="189" y="258"/>
                </a:cubicBezTo>
                <a:cubicBezTo>
                  <a:pt x="198" y="267"/>
                  <a:pt x="210" y="272"/>
                  <a:pt x="223" y="272"/>
                </a:cubicBezTo>
                <a:cubicBezTo>
                  <a:pt x="237" y="272"/>
                  <a:pt x="249" y="267"/>
                  <a:pt x="258" y="258"/>
                </a:cubicBezTo>
                <a:cubicBezTo>
                  <a:pt x="267" y="249"/>
                  <a:pt x="272" y="236"/>
                  <a:pt x="272" y="223"/>
                </a:cubicBezTo>
                <a:cubicBezTo>
                  <a:pt x="272" y="209"/>
                  <a:pt x="267" y="198"/>
                  <a:pt x="258" y="189"/>
                </a:cubicBezTo>
                <a:moveTo>
                  <a:pt x="117" y="531"/>
                </a:moveTo>
                <a:cubicBezTo>
                  <a:pt x="108" y="522"/>
                  <a:pt x="96" y="516"/>
                  <a:pt x="82" y="516"/>
                </a:cubicBezTo>
                <a:cubicBezTo>
                  <a:pt x="69" y="516"/>
                  <a:pt x="56" y="522"/>
                  <a:pt x="47" y="531"/>
                </a:cubicBezTo>
                <a:cubicBezTo>
                  <a:pt x="38" y="539"/>
                  <a:pt x="33" y="551"/>
                  <a:pt x="33" y="565"/>
                </a:cubicBezTo>
                <a:cubicBezTo>
                  <a:pt x="33" y="578"/>
                  <a:pt x="38" y="591"/>
                  <a:pt x="47" y="600"/>
                </a:cubicBezTo>
                <a:cubicBezTo>
                  <a:pt x="56" y="609"/>
                  <a:pt x="69" y="614"/>
                  <a:pt x="82" y="614"/>
                </a:cubicBezTo>
                <a:cubicBezTo>
                  <a:pt x="96" y="614"/>
                  <a:pt x="108" y="609"/>
                  <a:pt x="117" y="600"/>
                </a:cubicBezTo>
                <a:cubicBezTo>
                  <a:pt x="125" y="591"/>
                  <a:pt x="131" y="579"/>
                  <a:pt x="131" y="565"/>
                </a:cubicBezTo>
                <a:cubicBezTo>
                  <a:pt x="131" y="552"/>
                  <a:pt x="126" y="540"/>
                  <a:pt x="117" y="531"/>
                </a:cubicBezTo>
                <a:moveTo>
                  <a:pt x="258" y="872"/>
                </a:moveTo>
                <a:cubicBezTo>
                  <a:pt x="249" y="864"/>
                  <a:pt x="237" y="858"/>
                  <a:pt x="223" y="858"/>
                </a:cubicBezTo>
                <a:cubicBezTo>
                  <a:pt x="210" y="858"/>
                  <a:pt x="198" y="864"/>
                  <a:pt x="189" y="872"/>
                </a:cubicBezTo>
                <a:cubicBezTo>
                  <a:pt x="180" y="881"/>
                  <a:pt x="174" y="893"/>
                  <a:pt x="174" y="907"/>
                </a:cubicBezTo>
                <a:cubicBezTo>
                  <a:pt x="174" y="920"/>
                  <a:pt x="180" y="933"/>
                  <a:pt x="189" y="942"/>
                </a:cubicBezTo>
                <a:cubicBezTo>
                  <a:pt x="198" y="951"/>
                  <a:pt x="210" y="956"/>
                  <a:pt x="223" y="956"/>
                </a:cubicBezTo>
                <a:cubicBezTo>
                  <a:pt x="237" y="956"/>
                  <a:pt x="249" y="951"/>
                  <a:pt x="258" y="942"/>
                </a:cubicBezTo>
                <a:cubicBezTo>
                  <a:pt x="267" y="933"/>
                  <a:pt x="272" y="920"/>
                  <a:pt x="272" y="907"/>
                </a:cubicBezTo>
                <a:cubicBezTo>
                  <a:pt x="272" y="893"/>
                  <a:pt x="267" y="881"/>
                  <a:pt x="258" y="872"/>
                </a:cubicBezTo>
                <a:moveTo>
                  <a:pt x="600" y="1014"/>
                </a:moveTo>
                <a:cubicBezTo>
                  <a:pt x="591" y="1005"/>
                  <a:pt x="579" y="1000"/>
                  <a:pt x="565" y="1000"/>
                </a:cubicBezTo>
                <a:cubicBezTo>
                  <a:pt x="552" y="1000"/>
                  <a:pt x="539" y="1005"/>
                  <a:pt x="531" y="1014"/>
                </a:cubicBezTo>
                <a:cubicBezTo>
                  <a:pt x="522" y="1023"/>
                  <a:pt x="516" y="1035"/>
                  <a:pt x="516" y="1049"/>
                </a:cubicBezTo>
                <a:cubicBezTo>
                  <a:pt x="516" y="1062"/>
                  <a:pt x="523" y="1074"/>
                  <a:pt x="531" y="1083"/>
                </a:cubicBezTo>
                <a:cubicBezTo>
                  <a:pt x="540" y="1092"/>
                  <a:pt x="552" y="1098"/>
                  <a:pt x="565" y="1098"/>
                </a:cubicBezTo>
                <a:cubicBezTo>
                  <a:pt x="579" y="1098"/>
                  <a:pt x="591" y="1092"/>
                  <a:pt x="600" y="1083"/>
                </a:cubicBezTo>
                <a:cubicBezTo>
                  <a:pt x="609" y="1074"/>
                  <a:pt x="614" y="1062"/>
                  <a:pt x="614" y="1049"/>
                </a:cubicBezTo>
                <a:cubicBezTo>
                  <a:pt x="614" y="1035"/>
                  <a:pt x="609" y="1023"/>
                  <a:pt x="600" y="1014"/>
                </a:cubicBezTo>
                <a:moveTo>
                  <a:pt x="942" y="872"/>
                </a:moveTo>
                <a:cubicBezTo>
                  <a:pt x="933" y="864"/>
                  <a:pt x="921" y="858"/>
                  <a:pt x="907" y="858"/>
                </a:cubicBezTo>
                <a:cubicBezTo>
                  <a:pt x="893" y="858"/>
                  <a:pt x="881" y="864"/>
                  <a:pt x="872" y="872"/>
                </a:cubicBezTo>
                <a:cubicBezTo>
                  <a:pt x="863" y="881"/>
                  <a:pt x="858" y="893"/>
                  <a:pt x="858" y="907"/>
                </a:cubicBezTo>
                <a:cubicBezTo>
                  <a:pt x="858" y="920"/>
                  <a:pt x="863" y="933"/>
                  <a:pt x="872" y="942"/>
                </a:cubicBezTo>
                <a:cubicBezTo>
                  <a:pt x="881" y="951"/>
                  <a:pt x="893" y="956"/>
                  <a:pt x="907" y="956"/>
                </a:cubicBezTo>
                <a:cubicBezTo>
                  <a:pt x="921" y="956"/>
                  <a:pt x="933" y="951"/>
                  <a:pt x="942" y="942"/>
                </a:cubicBezTo>
                <a:cubicBezTo>
                  <a:pt x="950" y="933"/>
                  <a:pt x="956" y="920"/>
                  <a:pt x="956" y="907"/>
                </a:cubicBezTo>
                <a:cubicBezTo>
                  <a:pt x="956" y="893"/>
                  <a:pt x="950" y="881"/>
                  <a:pt x="942" y="872"/>
                </a:cubicBezTo>
                <a:moveTo>
                  <a:pt x="1083" y="531"/>
                </a:moveTo>
                <a:cubicBezTo>
                  <a:pt x="1074" y="522"/>
                  <a:pt x="1063" y="516"/>
                  <a:pt x="1049" y="516"/>
                </a:cubicBezTo>
                <a:cubicBezTo>
                  <a:pt x="1036" y="516"/>
                  <a:pt x="1023" y="522"/>
                  <a:pt x="1014" y="531"/>
                </a:cubicBezTo>
                <a:cubicBezTo>
                  <a:pt x="1005" y="539"/>
                  <a:pt x="1000" y="551"/>
                  <a:pt x="1000" y="565"/>
                </a:cubicBezTo>
                <a:cubicBezTo>
                  <a:pt x="1000" y="578"/>
                  <a:pt x="1005" y="591"/>
                  <a:pt x="1014" y="600"/>
                </a:cubicBezTo>
                <a:cubicBezTo>
                  <a:pt x="1023" y="609"/>
                  <a:pt x="1036" y="614"/>
                  <a:pt x="1049" y="614"/>
                </a:cubicBezTo>
                <a:cubicBezTo>
                  <a:pt x="1063" y="614"/>
                  <a:pt x="1074" y="609"/>
                  <a:pt x="1083" y="600"/>
                </a:cubicBezTo>
                <a:cubicBezTo>
                  <a:pt x="1092" y="591"/>
                  <a:pt x="1098" y="578"/>
                  <a:pt x="1098" y="565"/>
                </a:cubicBezTo>
                <a:cubicBezTo>
                  <a:pt x="1098" y="551"/>
                  <a:pt x="1092" y="539"/>
                  <a:pt x="1083" y="531"/>
                </a:cubicBezTo>
                <a:moveTo>
                  <a:pt x="942" y="189"/>
                </a:moveTo>
                <a:cubicBezTo>
                  <a:pt x="933" y="180"/>
                  <a:pt x="921" y="174"/>
                  <a:pt x="907" y="174"/>
                </a:cubicBezTo>
                <a:cubicBezTo>
                  <a:pt x="893" y="174"/>
                  <a:pt x="881" y="180"/>
                  <a:pt x="872" y="189"/>
                </a:cubicBezTo>
                <a:cubicBezTo>
                  <a:pt x="863" y="198"/>
                  <a:pt x="858" y="209"/>
                  <a:pt x="858" y="223"/>
                </a:cubicBezTo>
                <a:cubicBezTo>
                  <a:pt x="858" y="236"/>
                  <a:pt x="863" y="249"/>
                  <a:pt x="872" y="258"/>
                </a:cubicBezTo>
                <a:cubicBezTo>
                  <a:pt x="881" y="267"/>
                  <a:pt x="893" y="272"/>
                  <a:pt x="907" y="272"/>
                </a:cubicBezTo>
                <a:cubicBezTo>
                  <a:pt x="921" y="272"/>
                  <a:pt x="933" y="267"/>
                  <a:pt x="942" y="258"/>
                </a:cubicBezTo>
                <a:cubicBezTo>
                  <a:pt x="950" y="249"/>
                  <a:pt x="956" y="236"/>
                  <a:pt x="956" y="223"/>
                </a:cubicBezTo>
                <a:cubicBezTo>
                  <a:pt x="956" y="209"/>
                  <a:pt x="950" y="198"/>
                  <a:pt x="942" y="189"/>
                </a:cubicBezTo>
                <a:moveTo>
                  <a:pt x="623" y="450"/>
                </a:moveTo>
                <a:cubicBezTo>
                  <a:pt x="629" y="456"/>
                  <a:pt x="630" y="467"/>
                  <a:pt x="624" y="474"/>
                </a:cubicBezTo>
                <a:cubicBezTo>
                  <a:pt x="618" y="480"/>
                  <a:pt x="607" y="481"/>
                  <a:pt x="600" y="475"/>
                </a:cubicBezTo>
                <a:cubicBezTo>
                  <a:pt x="600" y="475"/>
                  <a:pt x="593" y="468"/>
                  <a:pt x="580" y="465"/>
                </a:cubicBezTo>
                <a:lnTo>
                  <a:pt x="580" y="543"/>
                </a:lnTo>
                <a:cubicBezTo>
                  <a:pt x="585" y="545"/>
                  <a:pt x="590" y="546"/>
                  <a:pt x="595" y="548"/>
                </a:cubicBezTo>
                <a:cubicBezTo>
                  <a:pt x="619" y="557"/>
                  <a:pt x="634" y="574"/>
                  <a:pt x="641" y="593"/>
                </a:cubicBezTo>
                <a:cubicBezTo>
                  <a:pt x="645" y="605"/>
                  <a:pt x="646" y="618"/>
                  <a:pt x="643" y="631"/>
                </a:cubicBezTo>
                <a:cubicBezTo>
                  <a:pt x="641" y="644"/>
                  <a:pt x="635" y="656"/>
                  <a:pt x="627" y="666"/>
                </a:cubicBezTo>
                <a:cubicBezTo>
                  <a:pt x="616" y="680"/>
                  <a:pt x="600" y="691"/>
                  <a:pt x="580" y="696"/>
                </a:cubicBezTo>
                <a:lnTo>
                  <a:pt x="580" y="715"/>
                </a:lnTo>
                <a:cubicBezTo>
                  <a:pt x="580" y="724"/>
                  <a:pt x="573" y="731"/>
                  <a:pt x="564" y="731"/>
                </a:cubicBezTo>
                <a:cubicBezTo>
                  <a:pt x="555" y="731"/>
                  <a:pt x="547" y="724"/>
                  <a:pt x="547" y="715"/>
                </a:cubicBezTo>
                <a:lnTo>
                  <a:pt x="547" y="697"/>
                </a:lnTo>
                <a:cubicBezTo>
                  <a:pt x="540" y="697"/>
                  <a:pt x="534" y="696"/>
                  <a:pt x="528" y="694"/>
                </a:cubicBezTo>
                <a:cubicBezTo>
                  <a:pt x="517" y="691"/>
                  <a:pt x="506" y="687"/>
                  <a:pt x="493" y="678"/>
                </a:cubicBezTo>
                <a:cubicBezTo>
                  <a:pt x="486" y="673"/>
                  <a:pt x="483" y="663"/>
                  <a:pt x="488" y="655"/>
                </a:cubicBezTo>
                <a:cubicBezTo>
                  <a:pt x="493" y="647"/>
                  <a:pt x="504" y="645"/>
                  <a:pt x="511" y="650"/>
                </a:cubicBezTo>
                <a:cubicBezTo>
                  <a:pt x="521" y="657"/>
                  <a:pt x="528" y="660"/>
                  <a:pt x="536" y="662"/>
                </a:cubicBezTo>
                <a:cubicBezTo>
                  <a:pt x="539" y="663"/>
                  <a:pt x="543" y="664"/>
                  <a:pt x="547" y="664"/>
                </a:cubicBezTo>
                <a:lnTo>
                  <a:pt x="547" y="565"/>
                </a:lnTo>
                <a:cubicBezTo>
                  <a:pt x="535" y="560"/>
                  <a:pt x="523" y="554"/>
                  <a:pt x="513" y="546"/>
                </a:cubicBezTo>
                <a:cubicBezTo>
                  <a:pt x="504" y="539"/>
                  <a:pt x="498" y="529"/>
                  <a:pt x="495" y="519"/>
                </a:cubicBezTo>
                <a:cubicBezTo>
                  <a:pt x="492" y="509"/>
                  <a:pt x="492" y="498"/>
                  <a:pt x="494" y="487"/>
                </a:cubicBezTo>
                <a:cubicBezTo>
                  <a:pt x="499" y="462"/>
                  <a:pt x="516" y="442"/>
                  <a:pt x="540" y="435"/>
                </a:cubicBezTo>
                <a:cubicBezTo>
                  <a:pt x="542" y="434"/>
                  <a:pt x="545" y="433"/>
                  <a:pt x="547" y="433"/>
                </a:cubicBezTo>
                <a:lnTo>
                  <a:pt x="547" y="416"/>
                </a:lnTo>
                <a:cubicBezTo>
                  <a:pt x="547" y="407"/>
                  <a:pt x="555" y="399"/>
                  <a:pt x="564" y="399"/>
                </a:cubicBezTo>
                <a:cubicBezTo>
                  <a:pt x="573" y="399"/>
                  <a:pt x="580" y="407"/>
                  <a:pt x="580" y="416"/>
                </a:cubicBezTo>
                <a:lnTo>
                  <a:pt x="580" y="432"/>
                </a:lnTo>
                <a:cubicBezTo>
                  <a:pt x="607" y="436"/>
                  <a:pt x="622" y="450"/>
                  <a:pt x="623" y="450"/>
                </a:cubicBezTo>
                <a:moveTo>
                  <a:pt x="547" y="467"/>
                </a:moveTo>
                <a:cubicBezTo>
                  <a:pt x="536" y="471"/>
                  <a:pt x="529" y="482"/>
                  <a:pt x="526" y="493"/>
                </a:cubicBezTo>
                <a:cubicBezTo>
                  <a:pt x="525" y="499"/>
                  <a:pt x="525" y="504"/>
                  <a:pt x="527" y="509"/>
                </a:cubicBezTo>
                <a:cubicBezTo>
                  <a:pt x="528" y="514"/>
                  <a:pt x="530" y="517"/>
                  <a:pt x="534" y="520"/>
                </a:cubicBezTo>
                <a:cubicBezTo>
                  <a:pt x="537" y="523"/>
                  <a:pt x="542" y="526"/>
                  <a:pt x="547" y="528"/>
                </a:cubicBezTo>
                <a:lnTo>
                  <a:pt x="547" y="467"/>
                </a:lnTo>
                <a:moveTo>
                  <a:pt x="580" y="578"/>
                </a:moveTo>
                <a:lnTo>
                  <a:pt x="580" y="661"/>
                </a:lnTo>
                <a:cubicBezTo>
                  <a:pt x="589" y="658"/>
                  <a:pt x="596" y="653"/>
                  <a:pt x="601" y="646"/>
                </a:cubicBezTo>
                <a:cubicBezTo>
                  <a:pt x="606" y="640"/>
                  <a:pt x="609" y="632"/>
                  <a:pt x="611" y="625"/>
                </a:cubicBezTo>
                <a:cubicBezTo>
                  <a:pt x="612" y="618"/>
                  <a:pt x="612" y="610"/>
                  <a:pt x="610" y="604"/>
                </a:cubicBezTo>
                <a:cubicBezTo>
                  <a:pt x="608" y="598"/>
                  <a:pt x="604" y="593"/>
                  <a:pt x="600" y="589"/>
                </a:cubicBezTo>
                <a:cubicBezTo>
                  <a:pt x="594" y="583"/>
                  <a:pt x="588" y="581"/>
                  <a:pt x="580" y="578"/>
                </a:cubicBezTo>
                <a:moveTo>
                  <a:pt x="282" y="530"/>
                </a:moveTo>
                <a:cubicBezTo>
                  <a:pt x="281" y="539"/>
                  <a:pt x="273" y="545"/>
                  <a:pt x="264" y="544"/>
                </a:cubicBezTo>
                <a:cubicBezTo>
                  <a:pt x="255" y="543"/>
                  <a:pt x="248" y="535"/>
                  <a:pt x="250" y="526"/>
                </a:cubicBezTo>
                <a:cubicBezTo>
                  <a:pt x="259" y="447"/>
                  <a:pt x="298" y="377"/>
                  <a:pt x="355" y="327"/>
                </a:cubicBezTo>
                <a:cubicBezTo>
                  <a:pt x="411" y="277"/>
                  <a:pt x="485" y="247"/>
                  <a:pt x="565" y="247"/>
                </a:cubicBezTo>
                <a:cubicBezTo>
                  <a:pt x="653" y="247"/>
                  <a:pt x="733" y="283"/>
                  <a:pt x="790" y="340"/>
                </a:cubicBezTo>
                <a:cubicBezTo>
                  <a:pt x="848" y="398"/>
                  <a:pt x="883" y="477"/>
                  <a:pt x="883" y="565"/>
                </a:cubicBezTo>
                <a:cubicBezTo>
                  <a:pt x="883" y="653"/>
                  <a:pt x="848" y="733"/>
                  <a:pt x="790" y="790"/>
                </a:cubicBezTo>
                <a:cubicBezTo>
                  <a:pt x="733" y="848"/>
                  <a:pt x="653" y="883"/>
                  <a:pt x="565" y="883"/>
                </a:cubicBezTo>
                <a:cubicBezTo>
                  <a:pt x="485" y="883"/>
                  <a:pt x="411" y="853"/>
                  <a:pt x="355" y="804"/>
                </a:cubicBezTo>
                <a:cubicBezTo>
                  <a:pt x="298" y="754"/>
                  <a:pt x="259" y="684"/>
                  <a:pt x="250" y="605"/>
                </a:cubicBezTo>
                <a:cubicBezTo>
                  <a:pt x="248" y="596"/>
                  <a:pt x="255" y="587"/>
                  <a:pt x="264" y="586"/>
                </a:cubicBezTo>
                <a:cubicBezTo>
                  <a:pt x="273" y="585"/>
                  <a:pt x="281" y="592"/>
                  <a:pt x="282" y="601"/>
                </a:cubicBezTo>
                <a:cubicBezTo>
                  <a:pt x="291" y="671"/>
                  <a:pt x="326" y="734"/>
                  <a:pt x="377" y="779"/>
                </a:cubicBezTo>
                <a:cubicBezTo>
                  <a:pt x="427" y="823"/>
                  <a:pt x="493" y="850"/>
                  <a:pt x="565" y="850"/>
                </a:cubicBezTo>
                <a:cubicBezTo>
                  <a:pt x="644" y="850"/>
                  <a:pt x="715" y="818"/>
                  <a:pt x="767" y="767"/>
                </a:cubicBezTo>
                <a:cubicBezTo>
                  <a:pt x="818" y="715"/>
                  <a:pt x="850" y="644"/>
                  <a:pt x="850" y="565"/>
                </a:cubicBezTo>
                <a:cubicBezTo>
                  <a:pt x="850" y="486"/>
                  <a:pt x="818" y="415"/>
                  <a:pt x="767" y="364"/>
                </a:cubicBezTo>
                <a:cubicBezTo>
                  <a:pt x="715" y="312"/>
                  <a:pt x="644" y="280"/>
                  <a:pt x="565" y="280"/>
                </a:cubicBezTo>
                <a:cubicBezTo>
                  <a:pt x="493" y="280"/>
                  <a:pt x="427" y="307"/>
                  <a:pt x="377" y="351"/>
                </a:cubicBezTo>
                <a:cubicBezTo>
                  <a:pt x="326" y="396"/>
                  <a:pt x="291" y="459"/>
                  <a:pt x="282" y="53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0" name="Google Shape;830;p46"/>
          <p:cNvSpPr/>
          <p:nvPr/>
        </p:nvSpPr>
        <p:spPr>
          <a:xfrm>
            <a:off x="4775830" y="2000611"/>
            <a:ext cx="406800" cy="393480"/>
          </a:xfrm>
          <a:custGeom>
            <a:rect b="b" l="l" r="r" t="t"/>
            <a:pathLst>
              <a:path extrusionOk="0" h="1093" w="1130">
                <a:moveTo>
                  <a:pt x="142" y="880"/>
                </a:moveTo>
                <a:cubicBezTo>
                  <a:pt x="141" y="889"/>
                  <a:pt x="132" y="895"/>
                  <a:pt x="123" y="893"/>
                </a:cubicBezTo>
                <a:cubicBezTo>
                  <a:pt x="114" y="892"/>
                  <a:pt x="108" y="883"/>
                  <a:pt x="110" y="874"/>
                </a:cubicBezTo>
                <a:cubicBezTo>
                  <a:pt x="112" y="861"/>
                  <a:pt x="120" y="849"/>
                  <a:pt x="130" y="841"/>
                </a:cubicBezTo>
                <a:cubicBezTo>
                  <a:pt x="140" y="833"/>
                  <a:pt x="152" y="828"/>
                  <a:pt x="166" y="828"/>
                </a:cubicBezTo>
                <a:cubicBezTo>
                  <a:pt x="182" y="828"/>
                  <a:pt x="196" y="834"/>
                  <a:pt x="206" y="845"/>
                </a:cubicBezTo>
                <a:cubicBezTo>
                  <a:pt x="217" y="855"/>
                  <a:pt x="223" y="869"/>
                  <a:pt x="223" y="885"/>
                </a:cubicBezTo>
                <a:cubicBezTo>
                  <a:pt x="223" y="901"/>
                  <a:pt x="217" y="915"/>
                  <a:pt x="206" y="926"/>
                </a:cubicBezTo>
                <a:cubicBezTo>
                  <a:pt x="217" y="937"/>
                  <a:pt x="223" y="951"/>
                  <a:pt x="223" y="967"/>
                </a:cubicBezTo>
                <a:cubicBezTo>
                  <a:pt x="223" y="982"/>
                  <a:pt x="217" y="997"/>
                  <a:pt x="206" y="1008"/>
                </a:cubicBezTo>
                <a:cubicBezTo>
                  <a:pt x="196" y="1018"/>
                  <a:pt x="182" y="1024"/>
                  <a:pt x="166" y="1024"/>
                </a:cubicBezTo>
                <a:cubicBezTo>
                  <a:pt x="152" y="1024"/>
                  <a:pt x="139" y="1019"/>
                  <a:pt x="129" y="1010"/>
                </a:cubicBezTo>
                <a:cubicBezTo>
                  <a:pt x="116" y="999"/>
                  <a:pt x="109" y="983"/>
                  <a:pt x="109" y="967"/>
                </a:cubicBezTo>
                <a:cubicBezTo>
                  <a:pt x="109" y="958"/>
                  <a:pt x="116" y="950"/>
                  <a:pt x="125" y="950"/>
                </a:cubicBezTo>
                <a:cubicBezTo>
                  <a:pt x="134" y="950"/>
                  <a:pt x="142" y="958"/>
                  <a:pt x="142" y="967"/>
                </a:cubicBezTo>
                <a:cubicBezTo>
                  <a:pt x="142" y="974"/>
                  <a:pt x="145" y="981"/>
                  <a:pt x="150" y="985"/>
                </a:cubicBezTo>
                <a:cubicBezTo>
                  <a:pt x="154" y="989"/>
                  <a:pt x="160" y="991"/>
                  <a:pt x="166" y="991"/>
                </a:cubicBezTo>
                <a:cubicBezTo>
                  <a:pt x="173" y="991"/>
                  <a:pt x="179" y="989"/>
                  <a:pt x="183" y="984"/>
                </a:cubicBezTo>
                <a:cubicBezTo>
                  <a:pt x="188" y="980"/>
                  <a:pt x="191" y="974"/>
                  <a:pt x="191" y="967"/>
                </a:cubicBezTo>
                <a:cubicBezTo>
                  <a:pt x="191" y="960"/>
                  <a:pt x="188" y="954"/>
                  <a:pt x="183" y="950"/>
                </a:cubicBezTo>
                <a:cubicBezTo>
                  <a:pt x="179" y="945"/>
                  <a:pt x="173" y="943"/>
                  <a:pt x="166" y="943"/>
                </a:cubicBezTo>
                <a:cubicBezTo>
                  <a:pt x="157" y="943"/>
                  <a:pt x="150" y="935"/>
                  <a:pt x="150" y="926"/>
                </a:cubicBezTo>
                <a:cubicBezTo>
                  <a:pt x="150" y="917"/>
                  <a:pt x="157" y="909"/>
                  <a:pt x="166" y="909"/>
                </a:cubicBezTo>
                <a:cubicBezTo>
                  <a:pt x="173" y="909"/>
                  <a:pt x="179" y="907"/>
                  <a:pt x="183" y="902"/>
                </a:cubicBezTo>
                <a:cubicBezTo>
                  <a:pt x="188" y="898"/>
                  <a:pt x="191" y="892"/>
                  <a:pt x="191" y="885"/>
                </a:cubicBezTo>
                <a:cubicBezTo>
                  <a:pt x="191" y="878"/>
                  <a:pt x="188" y="872"/>
                  <a:pt x="183" y="868"/>
                </a:cubicBezTo>
                <a:cubicBezTo>
                  <a:pt x="179" y="864"/>
                  <a:pt x="173" y="861"/>
                  <a:pt x="166" y="861"/>
                </a:cubicBezTo>
                <a:cubicBezTo>
                  <a:pt x="160" y="861"/>
                  <a:pt x="155" y="863"/>
                  <a:pt x="151" y="866"/>
                </a:cubicBezTo>
                <a:cubicBezTo>
                  <a:pt x="147" y="870"/>
                  <a:pt x="143" y="875"/>
                  <a:pt x="142" y="880"/>
                </a:cubicBezTo>
                <a:moveTo>
                  <a:pt x="149" y="103"/>
                </a:moveTo>
                <a:cubicBezTo>
                  <a:pt x="140" y="103"/>
                  <a:pt x="133" y="95"/>
                  <a:pt x="133" y="86"/>
                </a:cubicBezTo>
                <a:cubicBezTo>
                  <a:pt x="133" y="76"/>
                  <a:pt x="140" y="70"/>
                  <a:pt x="149" y="70"/>
                </a:cubicBezTo>
                <a:lnTo>
                  <a:pt x="183" y="70"/>
                </a:lnTo>
                <a:cubicBezTo>
                  <a:pt x="192" y="70"/>
                  <a:pt x="200" y="77"/>
                  <a:pt x="200" y="86"/>
                </a:cubicBezTo>
                <a:lnTo>
                  <a:pt x="200" y="246"/>
                </a:lnTo>
                <a:cubicBezTo>
                  <a:pt x="200" y="255"/>
                  <a:pt x="192" y="263"/>
                  <a:pt x="183" y="263"/>
                </a:cubicBezTo>
                <a:cubicBezTo>
                  <a:pt x="174" y="263"/>
                  <a:pt x="167" y="255"/>
                  <a:pt x="167" y="246"/>
                </a:cubicBezTo>
                <a:lnTo>
                  <a:pt x="167" y="103"/>
                </a:lnTo>
                <a:lnTo>
                  <a:pt x="149" y="103"/>
                </a:lnTo>
                <a:moveTo>
                  <a:pt x="209" y="611"/>
                </a:moveTo>
                <a:cubicBezTo>
                  <a:pt x="218" y="611"/>
                  <a:pt x="226" y="618"/>
                  <a:pt x="226" y="627"/>
                </a:cubicBezTo>
                <a:cubicBezTo>
                  <a:pt x="226" y="636"/>
                  <a:pt x="218" y="644"/>
                  <a:pt x="209" y="644"/>
                </a:cubicBezTo>
                <a:cubicBezTo>
                  <a:pt x="209" y="644"/>
                  <a:pt x="134" y="645"/>
                  <a:pt x="124" y="643"/>
                </a:cubicBezTo>
                <a:cubicBezTo>
                  <a:pt x="112" y="640"/>
                  <a:pt x="109" y="632"/>
                  <a:pt x="112" y="621"/>
                </a:cubicBezTo>
                <a:cubicBezTo>
                  <a:pt x="114" y="616"/>
                  <a:pt x="117" y="612"/>
                  <a:pt x="123" y="604"/>
                </a:cubicBezTo>
                <a:cubicBezTo>
                  <a:pt x="132" y="593"/>
                  <a:pt x="147" y="573"/>
                  <a:pt x="172" y="537"/>
                </a:cubicBezTo>
                <a:cubicBezTo>
                  <a:pt x="176" y="531"/>
                  <a:pt x="180" y="526"/>
                  <a:pt x="183" y="520"/>
                </a:cubicBezTo>
                <a:cubicBezTo>
                  <a:pt x="185" y="515"/>
                  <a:pt x="187" y="509"/>
                  <a:pt x="187" y="504"/>
                </a:cubicBezTo>
                <a:cubicBezTo>
                  <a:pt x="187" y="498"/>
                  <a:pt x="184" y="492"/>
                  <a:pt x="180" y="489"/>
                </a:cubicBezTo>
                <a:cubicBezTo>
                  <a:pt x="176" y="484"/>
                  <a:pt x="170" y="482"/>
                  <a:pt x="164" y="481"/>
                </a:cubicBezTo>
                <a:cubicBezTo>
                  <a:pt x="157" y="481"/>
                  <a:pt x="152" y="483"/>
                  <a:pt x="147" y="487"/>
                </a:cubicBezTo>
                <a:cubicBezTo>
                  <a:pt x="143" y="490"/>
                  <a:pt x="140" y="495"/>
                  <a:pt x="139" y="501"/>
                </a:cubicBezTo>
                <a:cubicBezTo>
                  <a:pt x="137" y="510"/>
                  <a:pt x="128" y="516"/>
                  <a:pt x="119" y="514"/>
                </a:cubicBezTo>
                <a:cubicBezTo>
                  <a:pt x="110" y="512"/>
                  <a:pt x="104" y="503"/>
                  <a:pt x="106" y="494"/>
                </a:cubicBezTo>
                <a:cubicBezTo>
                  <a:pt x="109" y="481"/>
                  <a:pt x="116" y="470"/>
                  <a:pt x="126" y="461"/>
                </a:cubicBezTo>
                <a:cubicBezTo>
                  <a:pt x="137" y="452"/>
                  <a:pt x="151" y="447"/>
                  <a:pt x="165" y="448"/>
                </a:cubicBezTo>
                <a:cubicBezTo>
                  <a:pt x="180" y="449"/>
                  <a:pt x="194" y="455"/>
                  <a:pt x="203" y="465"/>
                </a:cubicBezTo>
                <a:cubicBezTo>
                  <a:pt x="213" y="475"/>
                  <a:pt x="219" y="489"/>
                  <a:pt x="219" y="504"/>
                </a:cubicBezTo>
                <a:cubicBezTo>
                  <a:pt x="219" y="514"/>
                  <a:pt x="216" y="525"/>
                  <a:pt x="211" y="534"/>
                </a:cubicBezTo>
                <a:cubicBezTo>
                  <a:pt x="208" y="542"/>
                  <a:pt x="203" y="549"/>
                  <a:pt x="199" y="556"/>
                </a:cubicBezTo>
                <a:cubicBezTo>
                  <a:pt x="181" y="582"/>
                  <a:pt x="168" y="600"/>
                  <a:pt x="159" y="611"/>
                </a:cubicBezTo>
                <a:cubicBezTo>
                  <a:pt x="181" y="611"/>
                  <a:pt x="209" y="611"/>
                  <a:pt x="209" y="611"/>
                </a:cubicBezTo>
                <a:moveTo>
                  <a:pt x="166" y="380"/>
                </a:moveTo>
                <a:cubicBezTo>
                  <a:pt x="207" y="380"/>
                  <a:pt x="244" y="395"/>
                  <a:pt x="274" y="420"/>
                </a:cubicBezTo>
                <a:lnTo>
                  <a:pt x="723" y="420"/>
                </a:lnTo>
                <a:cubicBezTo>
                  <a:pt x="733" y="420"/>
                  <a:pt x="740" y="427"/>
                  <a:pt x="740" y="436"/>
                </a:cubicBezTo>
                <a:lnTo>
                  <a:pt x="740" y="656"/>
                </a:lnTo>
                <a:cubicBezTo>
                  <a:pt x="740" y="665"/>
                  <a:pt x="733" y="673"/>
                  <a:pt x="723" y="673"/>
                </a:cubicBezTo>
                <a:lnTo>
                  <a:pt x="533" y="673"/>
                </a:lnTo>
                <a:cubicBezTo>
                  <a:pt x="524" y="673"/>
                  <a:pt x="516" y="665"/>
                  <a:pt x="516" y="656"/>
                </a:cubicBezTo>
                <a:cubicBezTo>
                  <a:pt x="516" y="647"/>
                  <a:pt x="524" y="640"/>
                  <a:pt x="533" y="640"/>
                </a:cubicBezTo>
                <a:lnTo>
                  <a:pt x="707" y="640"/>
                </a:lnTo>
                <a:lnTo>
                  <a:pt x="707" y="453"/>
                </a:lnTo>
                <a:lnTo>
                  <a:pt x="303" y="453"/>
                </a:lnTo>
                <a:cubicBezTo>
                  <a:pt x="321" y="479"/>
                  <a:pt x="332" y="511"/>
                  <a:pt x="332" y="546"/>
                </a:cubicBezTo>
                <a:cubicBezTo>
                  <a:pt x="332" y="580"/>
                  <a:pt x="321" y="613"/>
                  <a:pt x="303" y="640"/>
                </a:cubicBezTo>
                <a:lnTo>
                  <a:pt x="458" y="640"/>
                </a:lnTo>
                <a:cubicBezTo>
                  <a:pt x="467" y="640"/>
                  <a:pt x="474" y="647"/>
                  <a:pt x="474" y="656"/>
                </a:cubicBezTo>
                <a:cubicBezTo>
                  <a:pt x="474" y="665"/>
                  <a:pt x="467" y="673"/>
                  <a:pt x="458" y="673"/>
                </a:cubicBezTo>
                <a:lnTo>
                  <a:pt x="274" y="673"/>
                </a:lnTo>
                <a:cubicBezTo>
                  <a:pt x="245" y="698"/>
                  <a:pt x="207" y="713"/>
                  <a:pt x="166" y="713"/>
                </a:cubicBezTo>
                <a:cubicBezTo>
                  <a:pt x="120" y="713"/>
                  <a:pt x="79" y="694"/>
                  <a:pt x="48" y="664"/>
                </a:cubicBezTo>
                <a:cubicBezTo>
                  <a:pt x="18" y="634"/>
                  <a:pt x="0" y="592"/>
                  <a:pt x="0" y="546"/>
                </a:cubicBezTo>
                <a:cubicBezTo>
                  <a:pt x="0" y="500"/>
                  <a:pt x="18" y="458"/>
                  <a:pt x="48" y="428"/>
                </a:cubicBezTo>
                <a:cubicBezTo>
                  <a:pt x="79" y="398"/>
                  <a:pt x="120" y="380"/>
                  <a:pt x="166" y="380"/>
                </a:cubicBezTo>
                <a:moveTo>
                  <a:pt x="260" y="452"/>
                </a:moveTo>
                <a:cubicBezTo>
                  <a:pt x="235" y="427"/>
                  <a:pt x="201" y="413"/>
                  <a:pt x="166" y="413"/>
                </a:cubicBezTo>
                <a:cubicBezTo>
                  <a:pt x="130" y="413"/>
                  <a:pt x="96" y="428"/>
                  <a:pt x="72" y="452"/>
                </a:cubicBezTo>
                <a:cubicBezTo>
                  <a:pt x="48" y="476"/>
                  <a:pt x="33" y="509"/>
                  <a:pt x="33" y="546"/>
                </a:cubicBezTo>
                <a:cubicBezTo>
                  <a:pt x="33" y="583"/>
                  <a:pt x="48" y="616"/>
                  <a:pt x="72" y="641"/>
                </a:cubicBezTo>
                <a:cubicBezTo>
                  <a:pt x="96" y="665"/>
                  <a:pt x="129" y="680"/>
                  <a:pt x="166" y="680"/>
                </a:cubicBezTo>
                <a:cubicBezTo>
                  <a:pt x="203" y="680"/>
                  <a:pt x="235" y="666"/>
                  <a:pt x="260" y="641"/>
                </a:cubicBezTo>
                <a:cubicBezTo>
                  <a:pt x="284" y="616"/>
                  <a:pt x="299" y="583"/>
                  <a:pt x="299" y="546"/>
                </a:cubicBezTo>
                <a:cubicBezTo>
                  <a:pt x="299" y="509"/>
                  <a:pt x="284" y="476"/>
                  <a:pt x="260" y="452"/>
                </a:cubicBezTo>
                <a:moveTo>
                  <a:pt x="166" y="759"/>
                </a:moveTo>
                <a:cubicBezTo>
                  <a:pt x="211" y="759"/>
                  <a:pt x="254" y="777"/>
                  <a:pt x="283" y="808"/>
                </a:cubicBezTo>
                <a:cubicBezTo>
                  <a:pt x="294" y="818"/>
                  <a:pt x="302" y="830"/>
                  <a:pt x="310" y="843"/>
                </a:cubicBezTo>
                <a:lnTo>
                  <a:pt x="604" y="843"/>
                </a:lnTo>
                <a:cubicBezTo>
                  <a:pt x="614" y="843"/>
                  <a:pt x="621" y="851"/>
                  <a:pt x="621" y="860"/>
                </a:cubicBezTo>
                <a:lnTo>
                  <a:pt x="621" y="992"/>
                </a:lnTo>
                <a:cubicBezTo>
                  <a:pt x="621" y="1001"/>
                  <a:pt x="614" y="1009"/>
                  <a:pt x="604" y="1009"/>
                </a:cubicBezTo>
                <a:lnTo>
                  <a:pt x="490" y="1009"/>
                </a:lnTo>
                <a:cubicBezTo>
                  <a:pt x="481" y="1009"/>
                  <a:pt x="473" y="1001"/>
                  <a:pt x="473" y="992"/>
                </a:cubicBezTo>
                <a:cubicBezTo>
                  <a:pt x="473" y="983"/>
                  <a:pt x="481" y="976"/>
                  <a:pt x="490" y="976"/>
                </a:cubicBezTo>
                <a:lnTo>
                  <a:pt x="588" y="976"/>
                </a:lnTo>
                <a:lnTo>
                  <a:pt x="588" y="876"/>
                </a:lnTo>
                <a:lnTo>
                  <a:pt x="324" y="876"/>
                </a:lnTo>
                <a:cubicBezTo>
                  <a:pt x="329" y="892"/>
                  <a:pt x="332" y="909"/>
                  <a:pt x="332" y="926"/>
                </a:cubicBezTo>
                <a:cubicBezTo>
                  <a:pt x="332" y="943"/>
                  <a:pt x="329" y="960"/>
                  <a:pt x="324" y="976"/>
                </a:cubicBezTo>
                <a:lnTo>
                  <a:pt x="415" y="976"/>
                </a:lnTo>
                <a:cubicBezTo>
                  <a:pt x="424" y="976"/>
                  <a:pt x="431" y="983"/>
                  <a:pt x="431" y="992"/>
                </a:cubicBezTo>
                <a:cubicBezTo>
                  <a:pt x="431" y="1001"/>
                  <a:pt x="424" y="1009"/>
                  <a:pt x="415" y="1009"/>
                </a:cubicBezTo>
                <a:lnTo>
                  <a:pt x="310" y="1009"/>
                </a:lnTo>
                <a:cubicBezTo>
                  <a:pt x="302" y="1022"/>
                  <a:pt x="293" y="1033"/>
                  <a:pt x="283" y="1044"/>
                </a:cubicBezTo>
                <a:cubicBezTo>
                  <a:pt x="253" y="1074"/>
                  <a:pt x="211" y="1093"/>
                  <a:pt x="166" y="1093"/>
                </a:cubicBezTo>
                <a:cubicBezTo>
                  <a:pt x="120" y="1093"/>
                  <a:pt x="79" y="1074"/>
                  <a:pt x="48" y="1044"/>
                </a:cubicBezTo>
                <a:cubicBezTo>
                  <a:pt x="18" y="1014"/>
                  <a:pt x="0" y="972"/>
                  <a:pt x="0" y="926"/>
                </a:cubicBezTo>
                <a:cubicBezTo>
                  <a:pt x="0" y="880"/>
                  <a:pt x="18" y="838"/>
                  <a:pt x="48" y="808"/>
                </a:cubicBezTo>
                <a:cubicBezTo>
                  <a:pt x="79" y="778"/>
                  <a:pt x="120" y="759"/>
                  <a:pt x="166" y="759"/>
                </a:cubicBezTo>
                <a:moveTo>
                  <a:pt x="260" y="832"/>
                </a:moveTo>
                <a:cubicBezTo>
                  <a:pt x="235" y="807"/>
                  <a:pt x="203" y="792"/>
                  <a:pt x="166" y="792"/>
                </a:cubicBezTo>
                <a:cubicBezTo>
                  <a:pt x="129" y="792"/>
                  <a:pt x="96" y="807"/>
                  <a:pt x="72" y="832"/>
                </a:cubicBezTo>
                <a:cubicBezTo>
                  <a:pt x="48" y="856"/>
                  <a:pt x="33" y="889"/>
                  <a:pt x="33" y="926"/>
                </a:cubicBezTo>
                <a:cubicBezTo>
                  <a:pt x="33" y="963"/>
                  <a:pt x="48" y="995"/>
                  <a:pt x="72" y="1020"/>
                </a:cubicBezTo>
                <a:cubicBezTo>
                  <a:pt x="96" y="1044"/>
                  <a:pt x="129" y="1060"/>
                  <a:pt x="166" y="1060"/>
                </a:cubicBezTo>
                <a:cubicBezTo>
                  <a:pt x="203" y="1060"/>
                  <a:pt x="235" y="1045"/>
                  <a:pt x="260" y="1020"/>
                </a:cubicBezTo>
                <a:cubicBezTo>
                  <a:pt x="284" y="996"/>
                  <a:pt x="299" y="963"/>
                  <a:pt x="299" y="926"/>
                </a:cubicBezTo>
                <a:cubicBezTo>
                  <a:pt x="299" y="889"/>
                  <a:pt x="284" y="856"/>
                  <a:pt x="260" y="832"/>
                </a:cubicBezTo>
                <a:moveTo>
                  <a:pt x="265" y="300"/>
                </a:moveTo>
                <a:lnTo>
                  <a:pt x="602" y="300"/>
                </a:lnTo>
                <a:cubicBezTo>
                  <a:pt x="611" y="300"/>
                  <a:pt x="618" y="306"/>
                  <a:pt x="618" y="316"/>
                </a:cubicBezTo>
                <a:cubicBezTo>
                  <a:pt x="618" y="325"/>
                  <a:pt x="611" y="333"/>
                  <a:pt x="602" y="333"/>
                </a:cubicBezTo>
                <a:lnTo>
                  <a:pt x="166" y="333"/>
                </a:lnTo>
                <a:cubicBezTo>
                  <a:pt x="120" y="333"/>
                  <a:pt x="79" y="314"/>
                  <a:pt x="48" y="284"/>
                </a:cubicBezTo>
                <a:cubicBezTo>
                  <a:pt x="18" y="254"/>
                  <a:pt x="0" y="212"/>
                  <a:pt x="0" y="166"/>
                </a:cubicBezTo>
                <a:cubicBezTo>
                  <a:pt x="0" y="120"/>
                  <a:pt x="18" y="79"/>
                  <a:pt x="48" y="49"/>
                </a:cubicBezTo>
                <a:cubicBezTo>
                  <a:pt x="79" y="18"/>
                  <a:pt x="120" y="0"/>
                  <a:pt x="166" y="0"/>
                </a:cubicBezTo>
                <a:lnTo>
                  <a:pt x="1113" y="0"/>
                </a:lnTo>
                <a:cubicBezTo>
                  <a:pt x="1122" y="0"/>
                  <a:pt x="1129" y="7"/>
                  <a:pt x="1129" y="16"/>
                </a:cubicBezTo>
                <a:lnTo>
                  <a:pt x="1129" y="316"/>
                </a:lnTo>
                <a:cubicBezTo>
                  <a:pt x="1129" y="326"/>
                  <a:pt x="1122" y="333"/>
                  <a:pt x="1113" y="333"/>
                </a:cubicBezTo>
                <a:lnTo>
                  <a:pt x="677" y="333"/>
                </a:lnTo>
                <a:cubicBezTo>
                  <a:pt x="667" y="333"/>
                  <a:pt x="660" y="325"/>
                  <a:pt x="660" y="316"/>
                </a:cubicBezTo>
                <a:cubicBezTo>
                  <a:pt x="660" y="306"/>
                  <a:pt x="667" y="300"/>
                  <a:pt x="677" y="300"/>
                </a:cubicBezTo>
                <a:lnTo>
                  <a:pt x="1096" y="300"/>
                </a:lnTo>
                <a:lnTo>
                  <a:pt x="1096" y="33"/>
                </a:lnTo>
                <a:lnTo>
                  <a:pt x="265" y="33"/>
                </a:lnTo>
                <a:cubicBezTo>
                  <a:pt x="271" y="38"/>
                  <a:pt x="277" y="43"/>
                  <a:pt x="283" y="49"/>
                </a:cubicBezTo>
                <a:cubicBezTo>
                  <a:pt x="313" y="79"/>
                  <a:pt x="332" y="120"/>
                  <a:pt x="332" y="166"/>
                </a:cubicBezTo>
                <a:cubicBezTo>
                  <a:pt x="332" y="212"/>
                  <a:pt x="313" y="254"/>
                  <a:pt x="283" y="284"/>
                </a:cubicBezTo>
                <a:cubicBezTo>
                  <a:pt x="277" y="290"/>
                  <a:pt x="271" y="295"/>
                  <a:pt x="265" y="300"/>
                </a:cubicBezTo>
                <a:moveTo>
                  <a:pt x="166" y="33"/>
                </a:moveTo>
                <a:cubicBezTo>
                  <a:pt x="131" y="33"/>
                  <a:pt x="97" y="47"/>
                  <a:pt x="72" y="72"/>
                </a:cubicBezTo>
                <a:cubicBezTo>
                  <a:pt x="48" y="96"/>
                  <a:pt x="33" y="129"/>
                  <a:pt x="33" y="166"/>
                </a:cubicBezTo>
                <a:cubicBezTo>
                  <a:pt x="33" y="202"/>
                  <a:pt x="48" y="237"/>
                  <a:pt x="72" y="261"/>
                </a:cubicBezTo>
                <a:cubicBezTo>
                  <a:pt x="96" y="285"/>
                  <a:pt x="129" y="300"/>
                  <a:pt x="166" y="300"/>
                </a:cubicBezTo>
                <a:cubicBezTo>
                  <a:pt x="203" y="300"/>
                  <a:pt x="235" y="286"/>
                  <a:pt x="260" y="261"/>
                </a:cubicBezTo>
                <a:cubicBezTo>
                  <a:pt x="284" y="237"/>
                  <a:pt x="299" y="202"/>
                  <a:pt x="299" y="166"/>
                </a:cubicBezTo>
                <a:cubicBezTo>
                  <a:pt x="299" y="129"/>
                  <a:pt x="284" y="96"/>
                  <a:pt x="260" y="72"/>
                </a:cubicBezTo>
                <a:cubicBezTo>
                  <a:pt x="235" y="48"/>
                  <a:pt x="203" y="33"/>
                  <a:pt x="166" y="33"/>
                </a:cubicBezTo>
                <a:moveTo>
                  <a:pt x="856" y="1076"/>
                </a:moveTo>
                <a:lnTo>
                  <a:pt x="856" y="565"/>
                </a:lnTo>
                <a:lnTo>
                  <a:pt x="795" y="565"/>
                </a:lnTo>
                <a:cubicBezTo>
                  <a:pt x="791" y="565"/>
                  <a:pt x="785" y="564"/>
                  <a:pt x="781" y="561"/>
                </a:cubicBezTo>
                <a:cubicBezTo>
                  <a:pt x="772" y="556"/>
                  <a:pt x="767" y="546"/>
                  <a:pt x="770" y="535"/>
                </a:cubicBezTo>
                <a:cubicBezTo>
                  <a:pt x="772" y="531"/>
                  <a:pt x="774" y="527"/>
                  <a:pt x="778" y="523"/>
                </a:cubicBezTo>
                <a:lnTo>
                  <a:pt x="924" y="377"/>
                </a:lnTo>
                <a:cubicBezTo>
                  <a:pt x="931" y="370"/>
                  <a:pt x="940" y="366"/>
                  <a:pt x="949" y="366"/>
                </a:cubicBezTo>
                <a:cubicBezTo>
                  <a:pt x="958" y="366"/>
                  <a:pt x="967" y="370"/>
                  <a:pt x="974" y="377"/>
                </a:cubicBezTo>
                <a:lnTo>
                  <a:pt x="1120" y="523"/>
                </a:lnTo>
                <a:cubicBezTo>
                  <a:pt x="1124" y="527"/>
                  <a:pt x="1127" y="531"/>
                  <a:pt x="1128" y="536"/>
                </a:cubicBezTo>
                <a:cubicBezTo>
                  <a:pt x="1130" y="541"/>
                  <a:pt x="1130" y="546"/>
                  <a:pt x="1128" y="551"/>
                </a:cubicBezTo>
                <a:cubicBezTo>
                  <a:pt x="1126" y="556"/>
                  <a:pt x="1122" y="559"/>
                  <a:pt x="1117" y="562"/>
                </a:cubicBezTo>
                <a:cubicBezTo>
                  <a:pt x="1113" y="564"/>
                  <a:pt x="1108" y="565"/>
                  <a:pt x="1103" y="565"/>
                </a:cubicBezTo>
                <a:lnTo>
                  <a:pt x="1042" y="565"/>
                </a:lnTo>
                <a:lnTo>
                  <a:pt x="1042" y="1076"/>
                </a:lnTo>
                <a:cubicBezTo>
                  <a:pt x="1042" y="1085"/>
                  <a:pt x="1035" y="1093"/>
                  <a:pt x="1026" y="1093"/>
                </a:cubicBezTo>
                <a:lnTo>
                  <a:pt x="872" y="1093"/>
                </a:lnTo>
                <a:cubicBezTo>
                  <a:pt x="863" y="1093"/>
                  <a:pt x="856" y="1085"/>
                  <a:pt x="856" y="1076"/>
                </a:cubicBezTo>
                <a:moveTo>
                  <a:pt x="889" y="568"/>
                </a:moveTo>
                <a:lnTo>
                  <a:pt x="889" y="1060"/>
                </a:lnTo>
                <a:lnTo>
                  <a:pt x="1009" y="1060"/>
                </a:lnTo>
                <a:lnTo>
                  <a:pt x="1009" y="568"/>
                </a:lnTo>
                <a:cubicBezTo>
                  <a:pt x="1009" y="546"/>
                  <a:pt x="1023" y="532"/>
                  <a:pt x="1045" y="532"/>
                </a:cubicBezTo>
                <a:lnTo>
                  <a:pt x="1082" y="532"/>
                </a:lnTo>
                <a:lnTo>
                  <a:pt x="951" y="401"/>
                </a:lnTo>
                <a:cubicBezTo>
                  <a:pt x="949" y="399"/>
                  <a:pt x="949" y="399"/>
                  <a:pt x="947" y="401"/>
                </a:cubicBezTo>
                <a:lnTo>
                  <a:pt x="816" y="532"/>
                </a:lnTo>
                <a:lnTo>
                  <a:pt x="853" y="532"/>
                </a:lnTo>
                <a:cubicBezTo>
                  <a:pt x="875" y="532"/>
                  <a:pt x="889" y="546"/>
                  <a:pt x="889" y="56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1" name="Google Shape;831;p46"/>
          <p:cNvSpPr/>
          <p:nvPr/>
        </p:nvSpPr>
        <p:spPr>
          <a:xfrm>
            <a:off x="3974113" y="1993951"/>
            <a:ext cx="407160" cy="406800"/>
          </a:xfrm>
          <a:custGeom>
            <a:rect b="b" l="l" r="r" t="t"/>
            <a:pathLst>
              <a:path extrusionOk="0" h="1130" w="1131">
                <a:moveTo>
                  <a:pt x="207" y="516"/>
                </a:moveTo>
                <a:cubicBezTo>
                  <a:pt x="208" y="507"/>
                  <a:pt x="216" y="501"/>
                  <a:pt x="225" y="502"/>
                </a:cubicBezTo>
                <a:cubicBezTo>
                  <a:pt x="234" y="503"/>
                  <a:pt x="240" y="511"/>
                  <a:pt x="239" y="520"/>
                </a:cubicBezTo>
                <a:cubicBezTo>
                  <a:pt x="237" y="535"/>
                  <a:pt x="236" y="550"/>
                  <a:pt x="236" y="564"/>
                </a:cubicBezTo>
                <a:cubicBezTo>
                  <a:pt x="236" y="623"/>
                  <a:pt x="252" y="677"/>
                  <a:pt x="278" y="725"/>
                </a:cubicBezTo>
                <a:cubicBezTo>
                  <a:pt x="305" y="774"/>
                  <a:pt x="345" y="816"/>
                  <a:pt x="393" y="845"/>
                </a:cubicBezTo>
                <a:cubicBezTo>
                  <a:pt x="401" y="850"/>
                  <a:pt x="403" y="859"/>
                  <a:pt x="399" y="867"/>
                </a:cubicBezTo>
                <a:lnTo>
                  <a:pt x="314" y="1051"/>
                </a:lnTo>
                <a:cubicBezTo>
                  <a:pt x="310" y="1060"/>
                  <a:pt x="298" y="1063"/>
                  <a:pt x="290" y="1058"/>
                </a:cubicBezTo>
                <a:cubicBezTo>
                  <a:pt x="202" y="1009"/>
                  <a:pt x="129" y="937"/>
                  <a:pt x="78" y="850"/>
                </a:cubicBezTo>
                <a:cubicBezTo>
                  <a:pt x="29" y="766"/>
                  <a:pt x="0" y="669"/>
                  <a:pt x="0" y="564"/>
                </a:cubicBezTo>
                <a:cubicBezTo>
                  <a:pt x="0" y="416"/>
                  <a:pt x="58" y="281"/>
                  <a:pt x="152" y="180"/>
                </a:cubicBezTo>
                <a:cubicBezTo>
                  <a:pt x="246" y="78"/>
                  <a:pt x="377" y="11"/>
                  <a:pt x="524" y="1"/>
                </a:cubicBezTo>
                <a:cubicBezTo>
                  <a:pt x="534" y="0"/>
                  <a:pt x="542" y="8"/>
                  <a:pt x="542" y="18"/>
                </a:cubicBezTo>
                <a:lnTo>
                  <a:pt x="542" y="221"/>
                </a:lnTo>
                <a:cubicBezTo>
                  <a:pt x="542" y="230"/>
                  <a:pt x="535" y="237"/>
                  <a:pt x="526" y="237"/>
                </a:cubicBezTo>
                <a:cubicBezTo>
                  <a:pt x="465" y="245"/>
                  <a:pt x="408" y="269"/>
                  <a:pt x="362" y="306"/>
                </a:cubicBezTo>
                <a:cubicBezTo>
                  <a:pt x="314" y="343"/>
                  <a:pt x="278" y="393"/>
                  <a:pt x="256" y="451"/>
                </a:cubicBezTo>
                <a:cubicBezTo>
                  <a:pt x="253" y="460"/>
                  <a:pt x="244" y="464"/>
                  <a:pt x="235" y="461"/>
                </a:cubicBezTo>
                <a:cubicBezTo>
                  <a:pt x="227" y="458"/>
                  <a:pt x="222" y="448"/>
                  <a:pt x="225" y="440"/>
                </a:cubicBezTo>
                <a:cubicBezTo>
                  <a:pt x="249" y="376"/>
                  <a:pt x="289" y="321"/>
                  <a:pt x="341" y="280"/>
                </a:cubicBezTo>
                <a:cubicBezTo>
                  <a:pt x="389" y="242"/>
                  <a:pt x="446" y="216"/>
                  <a:pt x="509" y="206"/>
                </a:cubicBezTo>
                <a:lnTo>
                  <a:pt x="509" y="35"/>
                </a:lnTo>
                <a:cubicBezTo>
                  <a:pt x="378" y="49"/>
                  <a:pt x="261" y="111"/>
                  <a:pt x="176" y="202"/>
                </a:cubicBezTo>
                <a:cubicBezTo>
                  <a:pt x="88" y="297"/>
                  <a:pt x="34" y="425"/>
                  <a:pt x="34" y="564"/>
                </a:cubicBezTo>
                <a:cubicBezTo>
                  <a:pt x="34" y="663"/>
                  <a:pt x="60" y="755"/>
                  <a:pt x="107" y="834"/>
                </a:cubicBezTo>
                <a:cubicBezTo>
                  <a:pt x="152" y="910"/>
                  <a:pt x="215" y="975"/>
                  <a:pt x="291" y="1021"/>
                </a:cubicBezTo>
                <a:lnTo>
                  <a:pt x="363" y="865"/>
                </a:lnTo>
                <a:cubicBezTo>
                  <a:pt x="316" y="833"/>
                  <a:pt x="277" y="791"/>
                  <a:pt x="249" y="741"/>
                </a:cubicBezTo>
                <a:cubicBezTo>
                  <a:pt x="220" y="689"/>
                  <a:pt x="203" y="628"/>
                  <a:pt x="203" y="564"/>
                </a:cubicBezTo>
                <a:cubicBezTo>
                  <a:pt x="203" y="548"/>
                  <a:pt x="204" y="532"/>
                  <a:pt x="207" y="516"/>
                </a:cubicBezTo>
                <a:moveTo>
                  <a:pt x="636" y="426"/>
                </a:moveTo>
                <a:cubicBezTo>
                  <a:pt x="642" y="432"/>
                  <a:pt x="643" y="442"/>
                  <a:pt x="637" y="449"/>
                </a:cubicBezTo>
                <a:cubicBezTo>
                  <a:pt x="631" y="456"/>
                  <a:pt x="620" y="457"/>
                  <a:pt x="613" y="450"/>
                </a:cubicBezTo>
                <a:cubicBezTo>
                  <a:pt x="613" y="450"/>
                  <a:pt x="602" y="440"/>
                  <a:pt x="582" y="436"/>
                </a:cubicBezTo>
                <a:lnTo>
                  <a:pt x="582" y="540"/>
                </a:lnTo>
                <a:cubicBezTo>
                  <a:pt x="589" y="542"/>
                  <a:pt x="595" y="545"/>
                  <a:pt x="603" y="547"/>
                </a:cubicBezTo>
                <a:cubicBezTo>
                  <a:pt x="632" y="558"/>
                  <a:pt x="649" y="577"/>
                  <a:pt x="657" y="600"/>
                </a:cubicBezTo>
                <a:cubicBezTo>
                  <a:pt x="662" y="614"/>
                  <a:pt x="663" y="630"/>
                  <a:pt x="660" y="645"/>
                </a:cubicBezTo>
                <a:cubicBezTo>
                  <a:pt x="657" y="660"/>
                  <a:pt x="651" y="674"/>
                  <a:pt x="641" y="686"/>
                </a:cubicBezTo>
                <a:cubicBezTo>
                  <a:pt x="628" y="704"/>
                  <a:pt x="607" y="718"/>
                  <a:pt x="582" y="722"/>
                </a:cubicBezTo>
                <a:lnTo>
                  <a:pt x="582" y="749"/>
                </a:lnTo>
                <a:cubicBezTo>
                  <a:pt x="582" y="758"/>
                  <a:pt x="575" y="765"/>
                  <a:pt x="566" y="765"/>
                </a:cubicBezTo>
                <a:cubicBezTo>
                  <a:pt x="557" y="765"/>
                  <a:pt x="549" y="758"/>
                  <a:pt x="549" y="749"/>
                </a:cubicBezTo>
                <a:lnTo>
                  <a:pt x="549" y="723"/>
                </a:lnTo>
                <a:cubicBezTo>
                  <a:pt x="539" y="723"/>
                  <a:pt x="531" y="722"/>
                  <a:pt x="522" y="720"/>
                </a:cubicBezTo>
                <a:cubicBezTo>
                  <a:pt x="509" y="716"/>
                  <a:pt x="497" y="711"/>
                  <a:pt x="481" y="700"/>
                </a:cubicBezTo>
                <a:cubicBezTo>
                  <a:pt x="473" y="695"/>
                  <a:pt x="471" y="685"/>
                  <a:pt x="476" y="677"/>
                </a:cubicBezTo>
                <a:cubicBezTo>
                  <a:pt x="481" y="670"/>
                  <a:pt x="491" y="668"/>
                  <a:pt x="499" y="673"/>
                </a:cubicBezTo>
                <a:cubicBezTo>
                  <a:pt x="512" y="681"/>
                  <a:pt x="521" y="685"/>
                  <a:pt x="530" y="688"/>
                </a:cubicBezTo>
                <a:cubicBezTo>
                  <a:pt x="536" y="689"/>
                  <a:pt x="542" y="690"/>
                  <a:pt x="549" y="690"/>
                </a:cubicBezTo>
                <a:lnTo>
                  <a:pt x="549" y="562"/>
                </a:lnTo>
                <a:cubicBezTo>
                  <a:pt x="534" y="555"/>
                  <a:pt x="519" y="548"/>
                  <a:pt x="506" y="537"/>
                </a:cubicBezTo>
                <a:cubicBezTo>
                  <a:pt x="495" y="529"/>
                  <a:pt x="489" y="518"/>
                  <a:pt x="485" y="506"/>
                </a:cubicBezTo>
                <a:cubicBezTo>
                  <a:pt x="481" y="494"/>
                  <a:pt x="481" y="481"/>
                  <a:pt x="483" y="469"/>
                </a:cubicBezTo>
                <a:cubicBezTo>
                  <a:pt x="486" y="456"/>
                  <a:pt x="491" y="444"/>
                  <a:pt x="499" y="433"/>
                </a:cubicBezTo>
                <a:cubicBezTo>
                  <a:pt x="509" y="422"/>
                  <a:pt x="521" y="412"/>
                  <a:pt x="537" y="407"/>
                </a:cubicBezTo>
                <a:cubicBezTo>
                  <a:pt x="541" y="406"/>
                  <a:pt x="545" y="405"/>
                  <a:pt x="549" y="404"/>
                </a:cubicBezTo>
                <a:lnTo>
                  <a:pt x="549" y="380"/>
                </a:lnTo>
                <a:cubicBezTo>
                  <a:pt x="549" y="371"/>
                  <a:pt x="557" y="364"/>
                  <a:pt x="566" y="364"/>
                </a:cubicBezTo>
                <a:cubicBezTo>
                  <a:pt x="575" y="364"/>
                  <a:pt x="582" y="371"/>
                  <a:pt x="582" y="380"/>
                </a:cubicBezTo>
                <a:lnTo>
                  <a:pt x="582" y="403"/>
                </a:lnTo>
                <a:cubicBezTo>
                  <a:pt x="615" y="407"/>
                  <a:pt x="635" y="426"/>
                  <a:pt x="636" y="426"/>
                </a:cubicBezTo>
                <a:moveTo>
                  <a:pt x="549" y="438"/>
                </a:moveTo>
                <a:cubicBezTo>
                  <a:pt x="548" y="439"/>
                  <a:pt x="548" y="439"/>
                  <a:pt x="547" y="439"/>
                </a:cubicBezTo>
                <a:cubicBezTo>
                  <a:pt x="538" y="442"/>
                  <a:pt x="531" y="447"/>
                  <a:pt x="526" y="454"/>
                </a:cubicBezTo>
                <a:cubicBezTo>
                  <a:pt x="521" y="460"/>
                  <a:pt x="517" y="467"/>
                  <a:pt x="516" y="475"/>
                </a:cubicBezTo>
                <a:cubicBezTo>
                  <a:pt x="514" y="483"/>
                  <a:pt x="515" y="490"/>
                  <a:pt x="517" y="497"/>
                </a:cubicBezTo>
                <a:cubicBezTo>
                  <a:pt x="518" y="503"/>
                  <a:pt x="522" y="508"/>
                  <a:pt x="526" y="511"/>
                </a:cubicBezTo>
                <a:cubicBezTo>
                  <a:pt x="532" y="516"/>
                  <a:pt x="540" y="521"/>
                  <a:pt x="549" y="525"/>
                </a:cubicBezTo>
                <a:lnTo>
                  <a:pt x="549" y="438"/>
                </a:lnTo>
                <a:moveTo>
                  <a:pt x="592" y="578"/>
                </a:moveTo>
                <a:cubicBezTo>
                  <a:pt x="588" y="577"/>
                  <a:pt x="585" y="576"/>
                  <a:pt x="582" y="575"/>
                </a:cubicBezTo>
                <a:lnTo>
                  <a:pt x="582" y="688"/>
                </a:lnTo>
                <a:cubicBezTo>
                  <a:pt x="596" y="684"/>
                  <a:pt x="607" y="676"/>
                  <a:pt x="615" y="666"/>
                </a:cubicBezTo>
                <a:cubicBezTo>
                  <a:pt x="621" y="658"/>
                  <a:pt x="626" y="649"/>
                  <a:pt x="627" y="639"/>
                </a:cubicBezTo>
                <a:cubicBezTo>
                  <a:pt x="629" y="629"/>
                  <a:pt x="629" y="619"/>
                  <a:pt x="626" y="610"/>
                </a:cubicBezTo>
                <a:cubicBezTo>
                  <a:pt x="621" y="597"/>
                  <a:pt x="610" y="585"/>
                  <a:pt x="592" y="578"/>
                </a:cubicBezTo>
                <a:moveTo>
                  <a:pt x="566" y="283"/>
                </a:moveTo>
                <a:cubicBezTo>
                  <a:pt x="644" y="283"/>
                  <a:pt x="714" y="315"/>
                  <a:pt x="765" y="366"/>
                </a:cubicBezTo>
                <a:cubicBezTo>
                  <a:pt x="816" y="417"/>
                  <a:pt x="847" y="486"/>
                  <a:pt x="847" y="564"/>
                </a:cubicBezTo>
                <a:cubicBezTo>
                  <a:pt x="847" y="641"/>
                  <a:pt x="816" y="712"/>
                  <a:pt x="765" y="763"/>
                </a:cubicBezTo>
                <a:cubicBezTo>
                  <a:pt x="714" y="814"/>
                  <a:pt x="644" y="846"/>
                  <a:pt x="566" y="846"/>
                </a:cubicBezTo>
                <a:cubicBezTo>
                  <a:pt x="488" y="846"/>
                  <a:pt x="418" y="814"/>
                  <a:pt x="367" y="763"/>
                </a:cubicBezTo>
                <a:cubicBezTo>
                  <a:pt x="316" y="712"/>
                  <a:pt x="285" y="641"/>
                  <a:pt x="285" y="564"/>
                </a:cubicBezTo>
                <a:cubicBezTo>
                  <a:pt x="285" y="486"/>
                  <a:pt x="316" y="417"/>
                  <a:pt x="367" y="366"/>
                </a:cubicBezTo>
                <a:cubicBezTo>
                  <a:pt x="418" y="315"/>
                  <a:pt x="488" y="283"/>
                  <a:pt x="566" y="283"/>
                </a:cubicBezTo>
                <a:moveTo>
                  <a:pt x="741" y="389"/>
                </a:moveTo>
                <a:cubicBezTo>
                  <a:pt x="697" y="344"/>
                  <a:pt x="634" y="316"/>
                  <a:pt x="566" y="316"/>
                </a:cubicBezTo>
                <a:cubicBezTo>
                  <a:pt x="497" y="316"/>
                  <a:pt x="435" y="344"/>
                  <a:pt x="391" y="389"/>
                </a:cubicBezTo>
                <a:cubicBezTo>
                  <a:pt x="346" y="434"/>
                  <a:pt x="318" y="495"/>
                  <a:pt x="318" y="564"/>
                </a:cubicBezTo>
                <a:cubicBezTo>
                  <a:pt x="318" y="632"/>
                  <a:pt x="346" y="695"/>
                  <a:pt x="391" y="740"/>
                </a:cubicBezTo>
                <a:cubicBezTo>
                  <a:pt x="435" y="785"/>
                  <a:pt x="497" y="813"/>
                  <a:pt x="566" y="813"/>
                </a:cubicBezTo>
                <a:cubicBezTo>
                  <a:pt x="634" y="813"/>
                  <a:pt x="696" y="785"/>
                  <a:pt x="741" y="740"/>
                </a:cubicBezTo>
                <a:cubicBezTo>
                  <a:pt x="785" y="695"/>
                  <a:pt x="814" y="632"/>
                  <a:pt x="814" y="564"/>
                </a:cubicBezTo>
                <a:cubicBezTo>
                  <a:pt x="814" y="495"/>
                  <a:pt x="786" y="434"/>
                  <a:pt x="741" y="389"/>
                </a:cubicBezTo>
                <a:moveTo>
                  <a:pt x="669" y="217"/>
                </a:moveTo>
                <a:cubicBezTo>
                  <a:pt x="678" y="219"/>
                  <a:pt x="682" y="228"/>
                  <a:pt x="680" y="237"/>
                </a:cubicBezTo>
                <a:cubicBezTo>
                  <a:pt x="677" y="245"/>
                  <a:pt x="669" y="251"/>
                  <a:pt x="660" y="249"/>
                </a:cubicBezTo>
                <a:cubicBezTo>
                  <a:pt x="642" y="243"/>
                  <a:pt x="624" y="239"/>
                  <a:pt x="605" y="237"/>
                </a:cubicBezTo>
                <a:cubicBezTo>
                  <a:pt x="596" y="236"/>
                  <a:pt x="590" y="229"/>
                  <a:pt x="590" y="220"/>
                </a:cubicBezTo>
                <a:lnTo>
                  <a:pt x="590" y="17"/>
                </a:lnTo>
                <a:cubicBezTo>
                  <a:pt x="590" y="7"/>
                  <a:pt x="599" y="-1"/>
                  <a:pt x="609" y="1"/>
                </a:cubicBezTo>
                <a:cubicBezTo>
                  <a:pt x="670" y="5"/>
                  <a:pt x="728" y="19"/>
                  <a:pt x="782" y="42"/>
                </a:cubicBezTo>
                <a:cubicBezTo>
                  <a:pt x="838" y="65"/>
                  <a:pt x="890" y="97"/>
                  <a:pt x="935" y="136"/>
                </a:cubicBezTo>
                <a:cubicBezTo>
                  <a:pt x="943" y="143"/>
                  <a:pt x="942" y="154"/>
                  <a:pt x="936" y="161"/>
                </a:cubicBezTo>
                <a:lnTo>
                  <a:pt x="792" y="304"/>
                </a:lnTo>
                <a:cubicBezTo>
                  <a:pt x="786" y="311"/>
                  <a:pt x="775" y="311"/>
                  <a:pt x="769" y="305"/>
                </a:cubicBezTo>
                <a:cubicBezTo>
                  <a:pt x="755" y="294"/>
                  <a:pt x="741" y="284"/>
                  <a:pt x="726" y="276"/>
                </a:cubicBezTo>
                <a:cubicBezTo>
                  <a:pt x="718" y="272"/>
                  <a:pt x="715" y="262"/>
                  <a:pt x="719" y="254"/>
                </a:cubicBezTo>
                <a:cubicBezTo>
                  <a:pt x="724" y="246"/>
                  <a:pt x="734" y="243"/>
                  <a:pt x="742" y="247"/>
                </a:cubicBezTo>
                <a:cubicBezTo>
                  <a:pt x="754" y="254"/>
                  <a:pt x="767" y="262"/>
                  <a:pt x="779" y="271"/>
                </a:cubicBezTo>
                <a:lnTo>
                  <a:pt x="900" y="150"/>
                </a:lnTo>
                <a:cubicBezTo>
                  <a:pt x="860" y="118"/>
                  <a:pt x="817" y="92"/>
                  <a:pt x="770" y="72"/>
                </a:cubicBezTo>
                <a:cubicBezTo>
                  <a:pt x="724" y="53"/>
                  <a:pt x="675" y="41"/>
                  <a:pt x="623" y="35"/>
                </a:cubicBezTo>
                <a:lnTo>
                  <a:pt x="623" y="206"/>
                </a:lnTo>
                <a:cubicBezTo>
                  <a:pt x="639" y="209"/>
                  <a:pt x="654" y="212"/>
                  <a:pt x="669" y="217"/>
                </a:cubicBezTo>
                <a:moveTo>
                  <a:pt x="885" y="737"/>
                </a:moveTo>
                <a:cubicBezTo>
                  <a:pt x="880" y="745"/>
                  <a:pt x="870" y="748"/>
                  <a:pt x="862" y="744"/>
                </a:cubicBezTo>
                <a:cubicBezTo>
                  <a:pt x="854" y="740"/>
                  <a:pt x="851" y="730"/>
                  <a:pt x="856" y="722"/>
                </a:cubicBezTo>
                <a:cubicBezTo>
                  <a:pt x="869" y="698"/>
                  <a:pt x="879" y="672"/>
                  <a:pt x="885" y="646"/>
                </a:cubicBezTo>
                <a:cubicBezTo>
                  <a:pt x="892" y="620"/>
                  <a:pt x="895" y="593"/>
                  <a:pt x="895" y="564"/>
                </a:cubicBezTo>
                <a:cubicBezTo>
                  <a:pt x="895" y="527"/>
                  <a:pt x="889" y="490"/>
                  <a:pt x="877" y="456"/>
                </a:cubicBezTo>
                <a:cubicBezTo>
                  <a:pt x="865" y="421"/>
                  <a:pt x="847" y="389"/>
                  <a:pt x="825" y="360"/>
                </a:cubicBezTo>
                <a:cubicBezTo>
                  <a:pt x="819" y="353"/>
                  <a:pt x="821" y="344"/>
                  <a:pt x="827" y="338"/>
                </a:cubicBezTo>
                <a:lnTo>
                  <a:pt x="970" y="195"/>
                </a:lnTo>
                <a:cubicBezTo>
                  <a:pt x="977" y="187"/>
                  <a:pt x="989" y="188"/>
                  <a:pt x="995" y="196"/>
                </a:cubicBezTo>
                <a:cubicBezTo>
                  <a:pt x="1038" y="247"/>
                  <a:pt x="1073" y="304"/>
                  <a:pt x="1096" y="368"/>
                </a:cubicBezTo>
                <a:cubicBezTo>
                  <a:pt x="1119" y="429"/>
                  <a:pt x="1131" y="495"/>
                  <a:pt x="1131" y="564"/>
                </a:cubicBezTo>
                <a:cubicBezTo>
                  <a:pt x="1131" y="721"/>
                  <a:pt x="1068" y="862"/>
                  <a:pt x="966" y="964"/>
                </a:cubicBezTo>
                <a:cubicBezTo>
                  <a:pt x="864" y="1067"/>
                  <a:pt x="722" y="1130"/>
                  <a:pt x="566" y="1130"/>
                </a:cubicBezTo>
                <a:cubicBezTo>
                  <a:pt x="532" y="1130"/>
                  <a:pt x="498" y="1127"/>
                  <a:pt x="465" y="1121"/>
                </a:cubicBezTo>
                <a:cubicBezTo>
                  <a:pt x="431" y="1115"/>
                  <a:pt x="398" y="1106"/>
                  <a:pt x="367" y="1094"/>
                </a:cubicBezTo>
                <a:cubicBezTo>
                  <a:pt x="357" y="1090"/>
                  <a:pt x="354" y="1080"/>
                  <a:pt x="358" y="1071"/>
                </a:cubicBezTo>
                <a:lnTo>
                  <a:pt x="443" y="887"/>
                </a:lnTo>
                <a:cubicBezTo>
                  <a:pt x="447" y="879"/>
                  <a:pt x="456" y="875"/>
                  <a:pt x="463" y="878"/>
                </a:cubicBezTo>
                <a:cubicBezTo>
                  <a:pt x="480" y="883"/>
                  <a:pt x="497" y="887"/>
                  <a:pt x="514" y="890"/>
                </a:cubicBezTo>
                <a:cubicBezTo>
                  <a:pt x="531" y="893"/>
                  <a:pt x="548" y="894"/>
                  <a:pt x="566" y="894"/>
                </a:cubicBezTo>
                <a:cubicBezTo>
                  <a:pt x="615" y="894"/>
                  <a:pt x="661" y="883"/>
                  <a:pt x="703" y="864"/>
                </a:cubicBezTo>
                <a:cubicBezTo>
                  <a:pt x="746" y="845"/>
                  <a:pt x="784" y="816"/>
                  <a:pt x="815" y="780"/>
                </a:cubicBezTo>
                <a:cubicBezTo>
                  <a:pt x="821" y="773"/>
                  <a:pt x="832" y="773"/>
                  <a:pt x="838" y="779"/>
                </a:cubicBezTo>
                <a:cubicBezTo>
                  <a:pt x="845" y="785"/>
                  <a:pt x="846" y="795"/>
                  <a:pt x="840" y="802"/>
                </a:cubicBezTo>
                <a:cubicBezTo>
                  <a:pt x="806" y="841"/>
                  <a:pt x="764" y="873"/>
                  <a:pt x="717" y="894"/>
                </a:cubicBezTo>
                <a:cubicBezTo>
                  <a:pt x="671" y="915"/>
                  <a:pt x="620" y="927"/>
                  <a:pt x="566" y="927"/>
                </a:cubicBezTo>
                <a:cubicBezTo>
                  <a:pt x="547" y="927"/>
                  <a:pt x="528" y="926"/>
                  <a:pt x="509" y="923"/>
                </a:cubicBezTo>
                <a:cubicBezTo>
                  <a:pt x="495" y="920"/>
                  <a:pt x="481" y="917"/>
                  <a:pt x="467" y="913"/>
                </a:cubicBezTo>
                <a:lnTo>
                  <a:pt x="395" y="1069"/>
                </a:lnTo>
                <a:cubicBezTo>
                  <a:pt x="420" y="1077"/>
                  <a:pt x="445" y="1084"/>
                  <a:pt x="470" y="1088"/>
                </a:cubicBezTo>
                <a:cubicBezTo>
                  <a:pt x="501" y="1094"/>
                  <a:pt x="533" y="1097"/>
                  <a:pt x="566" y="1097"/>
                </a:cubicBezTo>
                <a:cubicBezTo>
                  <a:pt x="713" y="1097"/>
                  <a:pt x="846" y="1037"/>
                  <a:pt x="942" y="941"/>
                </a:cubicBezTo>
                <a:cubicBezTo>
                  <a:pt x="1039" y="845"/>
                  <a:pt x="1098" y="711"/>
                  <a:pt x="1098" y="564"/>
                </a:cubicBezTo>
                <a:cubicBezTo>
                  <a:pt x="1098" y="499"/>
                  <a:pt x="1087" y="437"/>
                  <a:pt x="1065" y="379"/>
                </a:cubicBezTo>
                <a:cubicBezTo>
                  <a:pt x="1045" y="325"/>
                  <a:pt x="1016" y="275"/>
                  <a:pt x="981" y="231"/>
                </a:cubicBezTo>
                <a:lnTo>
                  <a:pt x="860" y="352"/>
                </a:lnTo>
                <a:cubicBezTo>
                  <a:pt x="880" y="380"/>
                  <a:pt x="897" y="412"/>
                  <a:pt x="909" y="446"/>
                </a:cubicBezTo>
                <a:cubicBezTo>
                  <a:pt x="922" y="483"/>
                  <a:pt x="929" y="523"/>
                  <a:pt x="929" y="564"/>
                </a:cubicBezTo>
                <a:cubicBezTo>
                  <a:pt x="929" y="595"/>
                  <a:pt x="925" y="625"/>
                  <a:pt x="918" y="654"/>
                </a:cubicBezTo>
                <a:cubicBezTo>
                  <a:pt x="910" y="683"/>
                  <a:pt x="899" y="711"/>
                  <a:pt x="885" y="73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2" name="Google Shape;832;p46"/>
          <p:cNvSpPr/>
          <p:nvPr/>
        </p:nvSpPr>
        <p:spPr>
          <a:xfrm>
            <a:off x="3185414" y="1993951"/>
            <a:ext cx="388080" cy="406800"/>
          </a:xfrm>
          <a:custGeom>
            <a:rect b="b" l="l" r="r" t="t"/>
            <a:pathLst>
              <a:path extrusionOk="0" h="1130" w="1078">
                <a:moveTo>
                  <a:pt x="1044" y="737"/>
                </a:moveTo>
                <a:cubicBezTo>
                  <a:pt x="1044" y="728"/>
                  <a:pt x="1052" y="720"/>
                  <a:pt x="1061" y="720"/>
                </a:cubicBezTo>
                <a:cubicBezTo>
                  <a:pt x="1070" y="720"/>
                  <a:pt x="1078" y="728"/>
                  <a:pt x="1078" y="737"/>
                </a:cubicBezTo>
                <a:lnTo>
                  <a:pt x="1078" y="916"/>
                </a:lnTo>
                <a:cubicBezTo>
                  <a:pt x="1078" y="937"/>
                  <a:pt x="1068" y="956"/>
                  <a:pt x="1054" y="971"/>
                </a:cubicBezTo>
                <a:cubicBezTo>
                  <a:pt x="1039" y="985"/>
                  <a:pt x="1020" y="995"/>
                  <a:pt x="999" y="995"/>
                </a:cubicBezTo>
                <a:lnTo>
                  <a:pt x="867" y="995"/>
                </a:lnTo>
                <a:lnTo>
                  <a:pt x="793" y="1122"/>
                </a:lnTo>
                <a:cubicBezTo>
                  <a:pt x="789" y="1130"/>
                  <a:pt x="778" y="1133"/>
                  <a:pt x="770" y="1128"/>
                </a:cubicBezTo>
                <a:cubicBezTo>
                  <a:pt x="768" y="1127"/>
                  <a:pt x="766" y="1125"/>
                  <a:pt x="764" y="1122"/>
                </a:cubicBezTo>
                <a:lnTo>
                  <a:pt x="691" y="995"/>
                </a:lnTo>
                <a:lnTo>
                  <a:pt x="559" y="995"/>
                </a:lnTo>
                <a:cubicBezTo>
                  <a:pt x="537" y="995"/>
                  <a:pt x="518" y="986"/>
                  <a:pt x="503" y="971"/>
                </a:cubicBezTo>
                <a:cubicBezTo>
                  <a:pt x="489" y="957"/>
                  <a:pt x="480" y="937"/>
                  <a:pt x="480" y="916"/>
                </a:cubicBezTo>
                <a:lnTo>
                  <a:pt x="480" y="591"/>
                </a:lnTo>
                <a:lnTo>
                  <a:pt x="387" y="591"/>
                </a:lnTo>
                <a:lnTo>
                  <a:pt x="313" y="718"/>
                </a:lnTo>
                <a:cubicBezTo>
                  <a:pt x="308" y="726"/>
                  <a:pt x="298" y="729"/>
                  <a:pt x="290" y="724"/>
                </a:cubicBezTo>
                <a:cubicBezTo>
                  <a:pt x="288" y="723"/>
                  <a:pt x="286" y="721"/>
                  <a:pt x="284" y="718"/>
                </a:cubicBezTo>
                <a:lnTo>
                  <a:pt x="210" y="591"/>
                </a:lnTo>
                <a:lnTo>
                  <a:pt x="79" y="591"/>
                </a:lnTo>
                <a:cubicBezTo>
                  <a:pt x="57" y="591"/>
                  <a:pt x="37" y="582"/>
                  <a:pt x="23" y="567"/>
                </a:cubicBezTo>
                <a:cubicBezTo>
                  <a:pt x="9" y="553"/>
                  <a:pt x="0" y="533"/>
                  <a:pt x="0" y="512"/>
                </a:cubicBezTo>
                <a:lnTo>
                  <a:pt x="0" y="79"/>
                </a:lnTo>
                <a:cubicBezTo>
                  <a:pt x="0" y="57"/>
                  <a:pt x="9" y="37"/>
                  <a:pt x="23" y="23"/>
                </a:cubicBezTo>
                <a:cubicBezTo>
                  <a:pt x="37" y="9"/>
                  <a:pt x="57" y="0"/>
                  <a:pt x="79" y="0"/>
                </a:cubicBezTo>
                <a:lnTo>
                  <a:pt x="518" y="0"/>
                </a:lnTo>
                <a:cubicBezTo>
                  <a:pt x="540" y="0"/>
                  <a:pt x="560" y="9"/>
                  <a:pt x="574" y="23"/>
                </a:cubicBezTo>
                <a:cubicBezTo>
                  <a:pt x="588" y="37"/>
                  <a:pt x="597" y="57"/>
                  <a:pt x="597" y="79"/>
                </a:cubicBezTo>
                <a:lnTo>
                  <a:pt x="597" y="195"/>
                </a:lnTo>
                <a:cubicBezTo>
                  <a:pt x="597" y="205"/>
                  <a:pt x="590" y="212"/>
                  <a:pt x="581" y="212"/>
                </a:cubicBezTo>
                <a:cubicBezTo>
                  <a:pt x="572" y="212"/>
                  <a:pt x="564" y="205"/>
                  <a:pt x="564" y="195"/>
                </a:cubicBezTo>
                <a:lnTo>
                  <a:pt x="564" y="79"/>
                </a:lnTo>
                <a:cubicBezTo>
                  <a:pt x="564" y="66"/>
                  <a:pt x="559" y="55"/>
                  <a:pt x="551" y="46"/>
                </a:cubicBezTo>
                <a:cubicBezTo>
                  <a:pt x="542" y="38"/>
                  <a:pt x="531" y="33"/>
                  <a:pt x="518" y="33"/>
                </a:cubicBezTo>
                <a:lnTo>
                  <a:pt x="79" y="33"/>
                </a:lnTo>
                <a:cubicBezTo>
                  <a:pt x="66" y="33"/>
                  <a:pt x="55" y="38"/>
                  <a:pt x="46" y="46"/>
                </a:cubicBezTo>
                <a:cubicBezTo>
                  <a:pt x="38" y="55"/>
                  <a:pt x="33" y="66"/>
                  <a:pt x="33" y="79"/>
                </a:cubicBezTo>
                <a:lnTo>
                  <a:pt x="33" y="512"/>
                </a:lnTo>
                <a:cubicBezTo>
                  <a:pt x="33" y="524"/>
                  <a:pt x="37" y="536"/>
                  <a:pt x="46" y="544"/>
                </a:cubicBezTo>
                <a:cubicBezTo>
                  <a:pt x="54" y="552"/>
                  <a:pt x="66" y="557"/>
                  <a:pt x="79" y="557"/>
                </a:cubicBezTo>
                <a:lnTo>
                  <a:pt x="219" y="557"/>
                </a:lnTo>
                <a:cubicBezTo>
                  <a:pt x="225" y="557"/>
                  <a:pt x="231" y="560"/>
                  <a:pt x="234" y="566"/>
                </a:cubicBezTo>
                <a:lnTo>
                  <a:pt x="299" y="677"/>
                </a:lnTo>
                <a:lnTo>
                  <a:pt x="362" y="567"/>
                </a:lnTo>
                <a:cubicBezTo>
                  <a:pt x="365" y="561"/>
                  <a:pt x="371" y="557"/>
                  <a:pt x="377" y="557"/>
                </a:cubicBezTo>
                <a:lnTo>
                  <a:pt x="480" y="557"/>
                </a:lnTo>
                <a:lnTo>
                  <a:pt x="480" y="483"/>
                </a:lnTo>
                <a:cubicBezTo>
                  <a:pt x="480" y="461"/>
                  <a:pt x="489" y="441"/>
                  <a:pt x="503" y="427"/>
                </a:cubicBezTo>
                <a:cubicBezTo>
                  <a:pt x="518" y="413"/>
                  <a:pt x="537" y="404"/>
                  <a:pt x="559" y="404"/>
                </a:cubicBezTo>
                <a:lnTo>
                  <a:pt x="564" y="404"/>
                </a:lnTo>
                <a:lnTo>
                  <a:pt x="564" y="270"/>
                </a:lnTo>
                <a:cubicBezTo>
                  <a:pt x="564" y="261"/>
                  <a:pt x="572" y="254"/>
                  <a:pt x="581" y="254"/>
                </a:cubicBezTo>
                <a:cubicBezTo>
                  <a:pt x="590" y="254"/>
                  <a:pt x="597" y="261"/>
                  <a:pt x="597" y="270"/>
                </a:cubicBezTo>
                <a:lnTo>
                  <a:pt x="597" y="404"/>
                </a:lnTo>
                <a:lnTo>
                  <a:pt x="999" y="404"/>
                </a:lnTo>
                <a:cubicBezTo>
                  <a:pt x="1020" y="404"/>
                  <a:pt x="1040" y="413"/>
                  <a:pt x="1054" y="427"/>
                </a:cubicBezTo>
                <a:cubicBezTo>
                  <a:pt x="1069" y="441"/>
                  <a:pt x="1078" y="461"/>
                  <a:pt x="1078" y="483"/>
                </a:cubicBezTo>
                <a:lnTo>
                  <a:pt x="1078" y="662"/>
                </a:lnTo>
                <a:cubicBezTo>
                  <a:pt x="1078" y="671"/>
                  <a:pt x="1070" y="678"/>
                  <a:pt x="1061" y="678"/>
                </a:cubicBezTo>
                <a:cubicBezTo>
                  <a:pt x="1052" y="678"/>
                  <a:pt x="1044" y="671"/>
                  <a:pt x="1044" y="662"/>
                </a:cubicBezTo>
                <a:lnTo>
                  <a:pt x="1044" y="483"/>
                </a:lnTo>
                <a:cubicBezTo>
                  <a:pt x="1044" y="470"/>
                  <a:pt x="1039" y="459"/>
                  <a:pt x="1031" y="450"/>
                </a:cubicBezTo>
                <a:cubicBezTo>
                  <a:pt x="1023" y="442"/>
                  <a:pt x="1011" y="437"/>
                  <a:pt x="999" y="437"/>
                </a:cubicBezTo>
                <a:lnTo>
                  <a:pt x="559" y="437"/>
                </a:lnTo>
                <a:cubicBezTo>
                  <a:pt x="546" y="437"/>
                  <a:pt x="535" y="442"/>
                  <a:pt x="527" y="450"/>
                </a:cubicBezTo>
                <a:cubicBezTo>
                  <a:pt x="518" y="459"/>
                  <a:pt x="513" y="470"/>
                  <a:pt x="513" y="483"/>
                </a:cubicBezTo>
                <a:lnTo>
                  <a:pt x="513" y="916"/>
                </a:lnTo>
                <a:cubicBezTo>
                  <a:pt x="513" y="928"/>
                  <a:pt x="518" y="940"/>
                  <a:pt x="527" y="948"/>
                </a:cubicBezTo>
                <a:cubicBezTo>
                  <a:pt x="535" y="956"/>
                  <a:pt x="546" y="961"/>
                  <a:pt x="559" y="961"/>
                </a:cubicBezTo>
                <a:lnTo>
                  <a:pt x="700" y="961"/>
                </a:lnTo>
                <a:cubicBezTo>
                  <a:pt x="706" y="961"/>
                  <a:pt x="711" y="965"/>
                  <a:pt x="714" y="970"/>
                </a:cubicBezTo>
                <a:lnTo>
                  <a:pt x="779" y="1081"/>
                </a:lnTo>
                <a:lnTo>
                  <a:pt x="843" y="971"/>
                </a:lnTo>
                <a:cubicBezTo>
                  <a:pt x="845" y="965"/>
                  <a:pt x="851" y="961"/>
                  <a:pt x="857" y="961"/>
                </a:cubicBezTo>
                <a:lnTo>
                  <a:pt x="999" y="961"/>
                </a:lnTo>
                <a:cubicBezTo>
                  <a:pt x="1011" y="961"/>
                  <a:pt x="1023" y="956"/>
                  <a:pt x="1031" y="948"/>
                </a:cubicBezTo>
                <a:cubicBezTo>
                  <a:pt x="1039" y="940"/>
                  <a:pt x="1044" y="928"/>
                  <a:pt x="1044" y="916"/>
                </a:cubicBezTo>
                <a:lnTo>
                  <a:pt x="1044" y="737"/>
                </a:lnTo>
                <a:moveTo>
                  <a:pt x="582" y="753"/>
                </a:moveTo>
                <a:cubicBezTo>
                  <a:pt x="572" y="753"/>
                  <a:pt x="565" y="746"/>
                  <a:pt x="565" y="737"/>
                </a:cubicBezTo>
                <a:cubicBezTo>
                  <a:pt x="565" y="728"/>
                  <a:pt x="572" y="720"/>
                  <a:pt x="582" y="720"/>
                </a:cubicBezTo>
                <a:lnTo>
                  <a:pt x="976" y="720"/>
                </a:lnTo>
                <a:cubicBezTo>
                  <a:pt x="985" y="720"/>
                  <a:pt x="993" y="728"/>
                  <a:pt x="993" y="737"/>
                </a:cubicBezTo>
                <a:cubicBezTo>
                  <a:pt x="993" y="746"/>
                  <a:pt x="985" y="753"/>
                  <a:pt x="976" y="753"/>
                </a:cubicBezTo>
                <a:lnTo>
                  <a:pt x="582" y="753"/>
                </a:lnTo>
                <a:moveTo>
                  <a:pt x="582" y="882"/>
                </a:moveTo>
                <a:cubicBezTo>
                  <a:pt x="572" y="882"/>
                  <a:pt x="565" y="874"/>
                  <a:pt x="565" y="865"/>
                </a:cubicBezTo>
                <a:cubicBezTo>
                  <a:pt x="565" y="855"/>
                  <a:pt x="572" y="849"/>
                  <a:pt x="582" y="849"/>
                </a:cubicBezTo>
                <a:lnTo>
                  <a:pt x="861" y="849"/>
                </a:lnTo>
                <a:cubicBezTo>
                  <a:pt x="870" y="849"/>
                  <a:pt x="877" y="855"/>
                  <a:pt x="877" y="865"/>
                </a:cubicBezTo>
                <a:cubicBezTo>
                  <a:pt x="877" y="874"/>
                  <a:pt x="870" y="882"/>
                  <a:pt x="861" y="882"/>
                </a:cubicBezTo>
                <a:lnTo>
                  <a:pt x="582" y="882"/>
                </a:lnTo>
                <a:moveTo>
                  <a:pt x="582" y="818"/>
                </a:moveTo>
                <a:cubicBezTo>
                  <a:pt x="572" y="818"/>
                  <a:pt x="565" y="810"/>
                  <a:pt x="565" y="801"/>
                </a:cubicBezTo>
                <a:cubicBezTo>
                  <a:pt x="565" y="792"/>
                  <a:pt x="572" y="785"/>
                  <a:pt x="582" y="785"/>
                </a:cubicBezTo>
                <a:lnTo>
                  <a:pt x="976" y="785"/>
                </a:lnTo>
                <a:cubicBezTo>
                  <a:pt x="985" y="785"/>
                  <a:pt x="993" y="792"/>
                  <a:pt x="993" y="801"/>
                </a:cubicBezTo>
                <a:cubicBezTo>
                  <a:pt x="993" y="810"/>
                  <a:pt x="985" y="818"/>
                  <a:pt x="976" y="818"/>
                </a:cubicBezTo>
                <a:lnTo>
                  <a:pt x="582" y="818"/>
                </a:lnTo>
                <a:moveTo>
                  <a:pt x="582" y="493"/>
                </a:moveTo>
                <a:lnTo>
                  <a:pt x="976" y="493"/>
                </a:lnTo>
                <a:cubicBezTo>
                  <a:pt x="985" y="493"/>
                  <a:pt x="993" y="500"/>
                  <a:pt x="993" y="509"/>
                </a:cubicBezTo>
                <a:lnTo>
                  <a:pt x="993" y="640"/>
                </a:lnTo>
                <a:cubicBezTo>
                  <a:pt x="993" y="649"/>
                  <a:pt x="985" y="657"/>
                  <a:pt x="976" y="657"/>
                </a:cubicBezTo>
                <a:lnTo>
                  <a:pt x="582" y="657"/>
                </a:lnTo>
                <a:cubicBezTo>
                  <a:pt x="572" y="657"/>
                  <a:pt x="565" y="650"/>
                  <a:pt x="565" y="640"/>
                </a:cubicBezTo>
                <a:lnTo>
                  <a:pt x="565" y="509"/>
                </a:lnTo>
                <a:cubicBezTo>
                  <a:pt x="565" y="500"/>
                  <a:pt x="572" y="493"/>
                  <a:pt x="582" y="493"/>
                </a:cubicBezTo>
                <a:moveTo>
                  <a:pt x="960" y="526"/>
                </a:moveTo>
                <a:lnTo>
                  <a:pt x="598" y="526"/>
                </a:lnTo>
                <a:lnTo>
                  <a:pt x="598" y="624"/>
                </a:lnTo>
                <a:lnTo>
                  <a:pt x="960" y="624"/>
                </a:lnTo>
                <a:lnTo>
                  <a:pt x="960" y="526"/>
                </a:lnTo>
                <a:moveTo>
                  <a:pt x="256" y="230"/>
                </a:moveTo>
                <a:cubicBezTo>
                  <a:pt x="256" y="239"/>
                  <a:pt x="248" y="247"/>
                  <a:pt x="239" y="247"/>
                </a:cubicBezTo>
                <a:cubicBezTo>
                  <a:pt x="229" y="247"/>
                  <a:pt x="223" y="239"/>
                  <a:pt x="223" y="230"/>
                </a:cubicBezTo>
                <a:cubicBezTo>
                  <a:pt x="223" y="208"/>
                  <a:pt x="233" y="187"/>
                  <a:pt x="250" y="173"/>
                </a:cubicBezTo>
                <a:cubicBezTo>
                  <a:pt x="263" y="161"/>
                  <a:pt x="281" y="154"/>
                  <a:pt x="300" y="155"/>
                </a:cubicBezTo>
                <a:cubicBezTo>
                  <a:pt x="320" y="155"/>
                  <a:pt x="338" y="163"/>
                  <a:pt x="351" y="176"/>
                </a:cubicBezTo>
                <a:cubicBezTo>
                  <a:pt x="364" y="189"/>
                  <a:pt x="373" y="207"/>
                  <a:pt x="374" y="226"/>
                </a:cubicBezTo>
                <a:cubicBezTo>
                  <a:pt x="375" y="247"/>
                  <a:pt x="368" y="267"/>
                  <a:pt x="353" y="282"/>
                </a:cubicBezTo>
                <a:cubicBezTo>
                  <a:pt x="343" y="293"/>
                  <a:pt x="330" y="301"/>
                  <a:pt x="315" y="304"/>
                </a:cubicBezTo>
                <a:lnTo>
                  <a:pt x="315" y="351"/>
                </a:lnTo>
                <a:cubicBezTo>
                  <a:pt x="315" y="360"/>
                  <a:pt x="308" y="368"/>
                  <a:pt x="299" y="368"/>
                </a:cubicBezTo>
                <a:cubicBezTo>
                  <a:pt x="289" y="368"/>
                  <a:pt x="282" y="360"/>
                  <a:pt x="282" y="351"/>
                </a:cubicBezTo>
                <a:lnTo>
                  <a:pt x="282" y="289"/>
                </a:lnTo>
                <a:cubicBezTo>
                  <a:pt x="282" y="280"/>
                  <a:pt x="289" y="273"/>
                  <a:pt x="299" y="273"/>
                </a:cubicBezTo>
                <a:cubicBezTo>
                  <a:pt x="310" y="273"/>
                  <a:pt x="321" y="268"/>
                  <a:pt x="329" y="260"/>
                </a:cubicBezTo>
                <a:cubicBezTo>
                  <a:pt x="337" y="251"/>
                  <a:pt x="342" y="240"/>
                  <a:pt x="341" y="228"/>
                </a:cubicBezTo>
                <a:cubicBezTo>
                  <a:pt x="340" y="217"/>
                  <a:pt x="336" y="207"/>
                  <a:pt x="328" y="200"/>
                </a:cubicBezTo>
                <a:cubicBezTo>
                  <a:pt x="321" y="192"/>
                  <a:pt x="310" y="188"/>
                  <a:pt x="299" y="188"/>
                </a:cubicBezTo>
                <a:cubicBezTo>
                  <a:pt x="289" y="187"/>
                  <a:pt x="279" y="191"/>
                  <a:pt x="271" y="198"/>
                </a:cubicBezTo>
                <a:cubicBezTo>
                  <a:pt x="261" y="206"/>
                  <a:pt x="256" y="218"/>
                  <a:pt x="256" y="230"/>
                </a:cubicBezTo>
                <a:moveTo>
                  <a:pt x="282" y="406"/>
                </a:moveTo>
                <a:cubicBezTo>
                  <a:pt x="282" y="396"/>
                  <a:pt x="289" y="389"/>
                  <a:pt x="299" y="389"/>
                </a:cubicBezTo>
                <a:cubicBezTo>
                  <a:pt x="308" y="389"/>
                  <a:pt x="315" y="396"/>
                  <a:pt x="315" y="406"/>
                </a:cubicBezTo>
                <a:lnTo>
                  <a:pt x="315" y="408"/>
                </a:lnTo>
                <a:cubicBezTo>
                  <a:pt x="315" y="418"/>
                  <a:pt x="308" y="425"/>
                  <a:pt x="299" y="425"/>
                </a:cubicBezTo>
                <a:cubicBezTo>
                  <a:pt x="289" y="425"/>
                  <a:pt x="282" y="418"/>
                  <a:pt x="282" y="408"/>
                </a:cubicBezTo>
                <a:lnTo>
                  <a:pt x="282" y="406"/>
                </a:lnTo>
                <a:moveTo>
                  <a:pt x="299" y="75"/>
                </a:moveTo>
                <a:cubicBezTo>
                  <a:pt x="358" y="75"/>
                  <a:pt x="411" y="99"/>
                  <a:pt x="450" y="138"/>
                </a:cubicBezTo>
                <a:cubicBezTo>
                  <a:pt x="489" y="177"/>
                  <a:pt x="513" y="231"/>
                  <a:pt x="513" y="290"/>
                </a:cubicBezTo>
                <a:cubicBezTo>
                  <a:pt x="513" y="349"/>
                  <a:pt x="489" y="403"/>
                  <a:pt x="450" y="441"/>
                </a:cubicBezTo>
                <a:cubicBezTo>
                  <a:pt x="411" y="480"/>
                  <a:pt x="358" y="504"/>
                  <a:pt x="299" y="504"/>
                </a:cubicBezTo>
                <a:cubicBezTo>
                  <a:pt x="239" y="504"/>
                  <a:pt x="186" y="480"/>
                  <a:pt x="147" y="441"/>
                </a:cubicBezTo>
                <a:cubicBezTo>
                  <a:pt x="108" y="403"/>
                  <a:pt x="84" y="349"/>
                  <a:pt x="84" y="290"/>
                </a:cubicBezTo>
                <a:cubicBezTo>
                  <a:pt x="84" y="231"/>
                  <a:pt x="108" y="177"/>
                  <a:pt x="147" y="138"/>
                </a:cubicBezTo>
                <a:cubicBezTo>
                  <a:pt x="186" y="99"/>
                  <a:pt x="239" y="75"/>
                  <a:pt x="299" y="75"/>
                </a:cubicBezTo>
                <a:moveTo>
                  <a:pt x="427" y="161"/>
                </a:moveTo>
                <a:cubicBezTo>
                  <a:pt x="394" y="129"/>
                  <a:pt x="349" y="108"/>
                  <a:pt x="299" y="108"/>
                </a:cubicBezTo>
                <a:cubicBezTo>
                  <a:pt x="248" y="108"/>
                  <a:pt x="203" y="129"/>
                  <a:pt x="170" y="161"/>
                </a:cubicBezTo>
                <a:cubicBezTo>
                  <a:pt x="137" y="194"/>
                  <a:pt x="117" y="240"/>
                  <a:pt x="117" y="290"/>
                </a:cubicBezTo>
                <a:cubicBezTo>
                  <a:pt x="117" y="340"/>
                  <a:pt x="137" y="385"/>
                  <a:pt x="170" y="418"/>
                </a:cubicBezTo>
                <a:cubicBezTo>
                  <a:pt x="203" y="451"/>
                  <a:pt x="248" y="471"/>
                  <a:pt x="299" y="471"/>
                </a:cubicBezTo>
                <a:cubicBezTo>
                  <a:pt x="349" y="471"/>
                  <a:pt x="394" y="451"/>
                  <a:pt x="427" y="418"/>
                </a:cubicBezTo>
                <a:cubicBezTo>
                  <a:pt x="460" y="385"/>
                  <a:pt x="480" y="340"/>
                  <a:pt x="480" y="290"/>
                </a:cubicBezTo>
                <a:cubicBezTo>
                  <a:pt x="480" y="240"/>
                  <a:pt x="460" y="194"/>
                  <a:pt x="427" y="16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3" name="Google Shape;833;p46"/>
          <p:cNvSpPr/>
          <p:nvPr/>
        </p:nvSpPr>
        <p:spPr>
          <a:xfrm>
            <a:off x="5572270" y="2003671"/>
            <a:ext cx="387360" cy="387360"/>
          </a:xfrm>
          <a:custGeom>
            <a:rect b="b" l="l" r="r" t="t"/>
            <a:pathLst>
              <a:path extrusionOk="0" h="1076" w="1076">
                <a:moveTo>
                  <a:pt x="807" y="156"/>
                </a:moveTo>
                <a:cubicBezTo>
                  <a:pt x="807" y="148"/>
                  <a:pt x="815" y="140"/>
                  <a:pt x="823" y="140"/>
                </a:cubicBezTo>
                <a:cubicBezTo>
                  <a:pt x="832" y="140"/>
                  <a:pt x="838" y="148"/>
                  <a:pt x="838" y="156"/>
                </a:cubicBezTo>
                <a:lnTo>
                  <a:pt x="838" y="225"/>
                </a:lnTo>
                <a:cubicBezTo>
                  <a:pt x="838" y="234"/>
                  <a:pt x="831" y="241"/>
                  <a:pt x="823" y="241"/>
                </a:cubicBezTo>
                <a:lnTo>
                  <a:pt x="714" y="241"/>
                </a:lnTo>
                <a:lnTo>
                  <a:pt x="714" y="275"/>
                </a:lnTo>
                <a:lnTo>
                  <a:pt x="823" y="275"/>
                </a:lnTo>
                <a:cubicBezTo>
                  <a:pt x="831" y="275"/>
                  <a:pt x="838" y="282"/>
                  <a:pt x="838" y="291"/>
                </a:cubicBezTo>
                <a:lnTo>
                  <a:pt x="838" y="360"/>
                </a:lnTo>
                <a:cubicBezTo>
                  <a:pt x="838" y="368"/>
                  <a:pt x="832" y="375"/>
                  <a:pt x="823" y="375"/>
                </a:cubicBezTo>
                <a:cubicBezTo>
                  <a:pt x="815" y="375"/>
                  <a:pt x="807" y="368"/>
                  <a:pt x="807" y="360"/>
                </a:cubicBezTo>
                <a:lnTo>
                  <a:pt x="807" y="307"/>
                </a:lnTo>
                <a:lnTo>
                  <a:pt x="273" y="307"/>
                </a:lnTo>
                <a:lnTo>
                  <a:pt x="273" y="484"/>
                </a:lnTo>
                <a:lnTo>
                  <a:pt x="807" y="484"/>
                </a:lnTo>
                <a:lnTo>
                  <a:pt x="807" y="431"/>
                </a:lnTo>
                <a:cubicBezTo>
                  <a:pt x="807" y="422"/>
                  <a:pt x="815" y="415"/>
                  <a:pt x="823" y="415"/>
                </a:cubicBezTo>
                <a:cubicBezTo>
                  <a:pt x="832" y="415"/>
                  <a:pt x="838" y="422"/>
                  <a:pt x="838" y="431"/>
                </a:cubicBezTo>
                <a:lnTo>
                  <a:pt x="838" y="500"/>
                </a:lnTo>
                <a:cubicBezTo>
                  <a:pt x="838" y="508"/>
                  <a:pt x="831" y="515"/>
                  <a:pt x="823" y="515"/>
                </a:cubicBezTo>
                <a:lnTo>
                  <a:pt x="714" y="515"/>
                </a:lnTo>
                <a:lnTo>
                  <a:pt x="714" y="550"/>
                </a:lnTo>
                <a:lnTo>
                  <a:pt x="823" y="550"/>
                </a:lnTo>
                <a:cubicBezTo>
                  <a:pt x="831" y="550"/>
                  <a:pt x="838" y="557"/>
                  <a:pt x="838" y="566"/>
                </a:cubicBezTo>
                <a:lnTo>
                  <a:pt x="838" y="634"/>
                </a:lnTo>
                <a:cubicBezTo>
                  <a:pt x="838" y="643"/>
                  <a:pt x="832" y="650"/>
                  <a:pt x="823" y="650"/>
                </a:cubicBezTo>
                <a:cubicBezTo>
                  <a:pt x="815" y="650"/>
                  <a:pt x="807" y="643"/>
                  <a:pt x="807" y="634"/>
                </a:cubicBezTo>
                <a:lnTo>
                  <a:pt x="807" y="581"/>
                </a:lnTo>
                <a:lnTo>
                  <a:pt x="273" y="581"/>
                </a:lnTo>
                <a:lnTo>
                  <a:pt x="273" y="759"/>
                </a:lnTo>
                <a:lnTo>
                  <a:pt x="807" y="759"/>
                </a:lnTo>
                <a:lnTo>
                  <a:pt x="807" y="706"/>
                </a:lnTo>
                <a:cubicBezTo>
                  <a:pt x="807" y="697"/>
                  <a:pt x="815" y="690"/>
                  <a:pt x="823" y="690"/>
                </a:cubicBezTo>
                <a:cubicBezTo>
                  <a:pt x="832" y="690"/>
                  <a:pt x="838" y="697"/>
                  <a:pt x="838" y="706"/>
                </a:cubicBezTo>
                <a:lnTo>
                  <a:pt x="838" y="775"/>
                </a:lnTo>
                <a:cubicBezTo>
                  <a:pt x="838" y="783"/>
                  <a:pt x="831" y="790"/>
                  <a:pt x="823" y="790"/>
                </a:cubicBezTo>
                <a:lnTo>
                  <a:pt x="556" y="790"/>
                </a:lnTo>
                <a:lnTo>
                  <a:pt x="556" y="899"/>
                </a:lnTo>
                <a:cubicBezTo>
                  <a:pt x="566" y="902"/>
                  <a:pt x="575" y="908"/>
                  <a:pt x="582" y="915"/>
                </a:cubicBezTo>
                <a:cubicBezTo>
                  <a:pt x="590" y="922"/>
                  <a:pt x="595" y="931"/>
                  <a:pt x="598" y="941"/>
                </a:cubicBezTo>
                <a:lnTo>
                  <a:pt x="838" y="941"/>
                </a:lnTo>
                <a:cubicBezTo>
                  <a:pt x="842" y="915"/>
                  <a:pt x="854" y="891"/>
                  <a:pt x="872" y="873"/>
                </a:cubicBezTo>
                <a:cubicBezTo>
                  <a:pt x="890" y="855"/>
                  <a:pt x="914" y="842"/>
                  <a:pt x="941" y="839"/>
                </a:cubicBezTo>
                <a:lnTo>
                  <a:pt x="941" y="660"/>
                </a:lnTo>
                <a:lnTo>
                  <a:pt x="884" y="604"/>
                </a:lnTo>
                <a:cubicBezTo>
                  <a:pt x="881" y="601"/>
                  <a:pt x="880" y="597"/>
                  <a:pt x="880" y="593"/>
                </a:cubicBezTo>
                <a:lnTo>
                  <a:pt x="880" y="430"/>
                </a:lnTo>
                <a:cubicBezTo>
                  <a:pt x="880" y="421"/>
                  <a:pt x="887" y="414"/>
                  <a:pt x="895" y="414"/>
                </a:cubicBezTo>
                <a:cubicBezTo>
                  <a:pt x="904" y="414"/>
                  <a:pt x="911" y="421"/>
                  <a:pt x="911" y="430"/>
                </a:cubicBezTo>
                <a:lnTo>
                  <a:pt x="911" y="586"/>
                </a:lnTo>
                <a:lnTo>
                  <a:pt x="941" y="616"/>
                </a:lnTo>
                <a:lnTo>
                  <a:pt x="941" y="430"/>
                </a:lnTo>
                <a:cubicBezTo>
                  <a:pt x="941" y="421"/>
                  <a:pt x="949" y="414"/>
                  <a:pt x="957" y="414"/>
                </a:cubicBezTo>
                <a:cubicBezTo>
                  <a:pt x="966" y="414"/>
                  <a:pt x="972" y="421"/>
                  <a:pt x="972" y="430"/>
                </a:cubicBezTo>
                <a:lnTo>
                  <a:pt x="972" y="677"/>
                </a:lnTo>
                <a:lnTo>
                  <a:pt x="1002" y="647"/>
                </a:lnTo>
                <a:lnTo>
                  <a:pt x="1002" y="430"/>
                </a:lnTo>
                <a:cubicBezTo>
                  <a:pt x="1002" y="421"/>
                  <a:pt x="1010" y="414"/>
                  <a:pt x="1018" y="414"/>
                </a:cubicBezTo>
                <a:cubicBezTo>
                  <a:pt x="1027" y="414"/>
                  <a:pt x="1033" y="421"/>
                  <a:pt x="1033" y="430"/>
                </a:cubicBezTo>
                <a:lnTo>
                  <a:pt x="1033" y="654"/>
                </a:lnTo>
                <a:cubicBezTo>
                  <a:pt x="1033" y="658"/>
                  <a:pt x="1032" y="662"/>
                  <a:pt x="1029" y="665"/>
                </a:cubicBezTo>
                <a:lnTo>
                  <a:pt x="972" y="722"/>
                </a:lnTo>
                <a:lnTo>
                  <a:pt x="972" y="839"/>
                </a:lnTo>
                <a:cubicBezTo>
                  <a:pt x="999" y="842"/>
                  <a:pt x="1023" y="855"/>
                  <a:pt x="1041" y="873"/>
                </a:cubicBezTo>
                <a:cubicBezTo>
                  <a:pt x="1062" y="894"/>
                  <a:pt x="1076" y="924"/>
                  <a:pt x="1076" y="957"/>
                </a:cubicBezTo>
                <a:cubicBezTo>
                  <a:pt x="1076" y="990"/>
                  <a:pt x="1062" y="1020"/>
                  <a:pt x="1041" y="1041"/>
                </a:cubicBezTo>
                <a:cubicBezTo>
                  <a:pt x="1019" y="1063"/>
                  <a:pt x="990" y="1076"/>
                  <a:pt x="957" y="1076"/>
                </a:cubicBezTo>
                <a:cubicBezTo>
                  <a:pt x="925" y="1076"/>
                  <a:pt x="894" y="1063"/>
                  <a:pt x="872" y="1041"/>
                </a:cubicBezTo>
                <a:cubicBezTo>
                  <a:pt x="854" y="1023"/>
                  <a:pt x="842" y="999"/>
                  <a:pt x="838" y="973"/>
                </a:cubicBezTo>
                <a:lnTo>
                  <a:pt x="598" y="973"/>
                </a:lnTo>
                <a:cubicBezTo>
                  <a:pt x="595" y="983"/>
                  <a:pt x="590" y="992"/>
                  <a:pt x="582" y="999"/>
                </a:cubicBezTo>
                <a:cubicBezTo>
                  <a:pt x="572" y="1010"/>
                  <a:pt x="557" y="1017"/>
                  <a:pt x="540" y="1017"/>
                </a:cubicBezTo>
                <a:cubicBezTo>
                  <a:pt x="524" y="1017"/>
                  <a:pt x="509" y="1010"/>
                  <a:pt x="498" y="999"/>
                </a:cubicBezTo>
                <a:cubicBezTo>
                  <a:pt x="491" y="992"/>
                  <a:pt x="485" y="983"/>
                  <a:pt x="483" y="973"/>
                </a:cubicBezTo>
                <a:lnTo>
                  <a:pt x="237" y="973"/>
                </a:lnTo>
                <a:cubicBezTo>
                  <a:pt x="233" y="999"/>
                  <a:pt x="221" y="1023"/>
                  <a:pt x="203" y="1041"/>
                </a:cubicBezTo>
                <a:cubicBezTo>
                  <a:pt x="182" y="1063"/>
                  <a:pt x="152" y="1076"/>
                  <a:pt x="119" y="1076"/>
                </a:cubicBezTo>
                <a:cubicBezTo>
                  <a:pt x="86" y="1076"/>
                  <a:pt x="56" y="1063"/>
                  <a:pt x="35" y="1041"/>
                </a:cubicBezTo>
                <a:cubicBezTo>
                  <a:pt x="13" y="1020"/>
                  <a:pt x="0" y="990"/>
                  <a:pt x="0" y="957"/>
                </a:cubicBezTo>
                <a:cubicBezTo>
                  <a:pt x="0" y="924"/>
                  <a:pt x="13" y="894"/>
                  <a:pt x="35" y="873"/>
                </a:cubicBezTo>
                <a:cubicBezTo>
                  <a:pt x="53" y="855"/>
                  <a:pt x="77" y="842"/>
                  <a:pt x="103" y="839"/>
                </a:cubicBezTo>
                <a:lnTo>
                  <a:pt x="103" y="660"/>
                </a:lnTo>
                <a:lnTo>
                  <a:pt x="47" y="604"/>
                </a:lnTo>
                <a:cubicBezTo>
                  <a:pt x="44" y="601"/>
                  <a:pt x="42" y="597"/>
                  <a:pt x="42" y="593"/>
                </a:cubicBezTo>
                <a:lnTo>
                  <a:pt x="42" y="430"/>
                </a:lnTo>
                <a:cubicBezTo>
                  <a:pt x="42" y="421"/>
                  <a:pt x="50" y="414"/>
                  <a:pt x="58" y="414"/>
                </a:cubicBezTo>
                <a:cubicBezTo>
                  <a:pt x="67" y="414"/>
                  <a:pt x="74" y="421"/>
                  <a:pt x="74" y="430"/>
                </a:cubicBezTo>
                <a:lnTo>
                  <a:pt x="74" y="586"/>
                </a:lnTo>
                <a:lnTo>
                  <a:pt x="103" y="616"/>
                </a:lnTo>
                <a:lnTo>
                  <a:pt x="103" y="430"/>
                </a:lnTo>
                <a:cubicBezTo>
                  <a:pt x="103" y="421"/>
                  <a:pt x="110" y="414"/>
                  <a:pt x="119" y="414"/>
                </a:cubicBezTo>
                <a:cubicBezTo>
                  <a:pt x="128" y="414"/>
                  <a:pt x="135" y="421"/>
                  <a:pt x="135" y="430"/>
                </a:cubicBezTo>
                <a:lnTo>
                  <a:pt x="135" y="677"/>
                </a:lnTo>
                <a:lnTo>
                  <a:pt x="164" y="647"/>
                </a:lnTo>
                <a:lnTo>
                  <a:pt x="164" y="430"/>
                </a:lnTo>
                <a:cubicBezTo>
                  <a:pt x="164" y="421"/>
                  <a:pt x="171" y="414"/>
                  <a:pt x="180" y="414"/>
                </a:cubicBezTo>
                <a:cubicBezTo>
                  <a:pt x="189" y="414"/>
                  <a:pt x="196" y="421"/>
                  <a:pt x="196" y="430"/>
                </a:cubicBezTo>
                <a:lnTo>
                  <a:pt x="196" y="654"/>
                </a:lnTo>
                <a:cubicBezTo>
                  <a:pt x="196" y="658"/>
                  <a:pt x="194" y="662"/>
                  <a:pt x="191" y="665"/>
                </a:cubicBezTo>
                <a:lnTo>
                  <a:pt x="135" y="722"/>
                </a:lnTo>
                <a:lnTo>
                  <a:pt x="135" y="839"/>
                </a:lnTo>
                <a:cubicBezTo>
                  <a:pt x="161" y="842"/>
                  <a:pt x="185" y="855"/>
                  <a:pt x="203" y="873"/>
                </a:cubicBezTo>
                <a:cubicBezTo>
                  <a:pt x="221" y="891"/>
                  <a:pt x="233" y="915"/>
                  <a:pt x="237" y="941"/>
                </a:cubicBezTo>
                <a:lnTo>
                  <a:pt x="483" y="941"/>
                </a:lnTo>
                <a:cubicBezTo>
                  <a:pt x="485" y="931"/>
                  <a:pt x="491" y="922"/>
                  <a:pt x="498" y="915"/>
                </a:cubicBezTo>
                <a:cubicBezTo>
                  <a:pt x="505" y="908"/>
                  <a:pt x="514" y="902"/>
                  <a:pt x="524" y="899"/>
                </a:cubicBezTo>
                <a:lnTo>
                  <a:pt x="524" y="790"/>
                </a:lnTo>
                <a:lnTo>
                  <a:pt x="258" y="790"/>
                </a:lnTo>
                <a:cubicBezTo>
                  <a:pt x="249" y="790"/>
                  <a:pt x="242" y="783"/>
                  <a:pt x="242" y="775"/>
                </a:cubicBezTo>
                <a:lnTo>
                  <a:pt x="242" y="566"/>
                </a:lnTo>
                <a:cubicBezTo>
                  <a:pt x="242" y="557"/>
                  <a:pt x="249" y="550"/>
                  <a:pt x="258" y="550"/>
                </a:cubicBezTo>
                <a:lnTo>
                  <a:pt x="366" y="550"/>
                </a:lnTo>
                <a:lnTo>
                  <a:pt x="366" y="515"/>
                </a:lnTo>
                <a:lnTo>
                  <a:pt x="258" y="515"/>
                </a:lnTo>
                <a:cubicBezTo>
                  <a:pt x="249" y="515"/>
                  <a:pt x="242" y="508"/>
                  <a:pt x="242" y="500"/>
                </a:cubicBezTo>
                <a:lnTo>
                  <a:pt x="242" y="291"/>
                </a:lnTo>
                <a:cubicBezTo>
                  <a:pt x="242" y="282"/>
                  <a:pt x="249" y="275"/>
                  <a:pt x="258" y="275"/>
                </a:cubicBezTo>
                <a:lnTo>
                  <a:pt x="366" y="275"/>
                </a:lnTo>
                <a:lnTo>
                  <a:pt x="366" y="241"/>
                </a:lnTo>
                <a:lnTo>
                  <a:pt x="258" y="241"/>
                </a:lnTo>
                <a:cubicBezTo>
                  <a:pt x="249" y="241"/>
                  <a:pt x="242" y="234"/>
                  <a:pt x="242" y="225"/>
                </a:cubicBezTo>
                <a:lnTo>
                  <a:pt x="242" y="16"/>
                </a:lnTo>
                <a:cubicBezTo>
                  <a:pt x="242" y="7"/>
                  <a:pt x="249" y="0"/>
                  <a:pt x="258" y="0"/>
                </a:cubicBezTo>
                <a:lnTo>
                  <a:pt x="823" y="0"/>
                </a:lnTo>
                <a:cubicBezTo>
                  <a:pt x="831" y="0"/>
                  <a:pt x="838" y="7"/>
                  <a:pt x="838" y="16"/>
                </a:cubicBezTo>
                <a:lnTo>
                  <a:pt x="838" y="85"/>
                </a:lnTo>
                <a:cubicBezTo>
                  <a:pt x="838" y="94"/>
                  <a:pt x="832" y="101"/>
                  <a:pt x="823" y="101"/>
                </a:cubicBezTo>
                <a:cubicBezTo>
                  <a:pt x="815" y="101"/>
                  <a:pt x="807" y="94"/>
                  <a:pt x="807" y="85"/>
                </a:cubicBezTo>
                <a:lnTo>
                  <a:pt x="807" y="32"/>
                </a:lnTo>
                <a:lnTo>
                  <a:pt x="273" y="32"/>
                </a:lnTo>
                <a:lnTo>
                  <a:pt x="273" y="209"/>
                </a:lnTo>
                <a:lnTo>
                  <a:pt x="807" y="209"/>
                </a:lnTo>
                <a:lnTo>
                  <a:pt x="807" y="156"/>
                </a:lnTo>
                <a:moveTo>
                  <a:pt x="941" y="910"/>
                </a:moveTo>
                <a:cubicBezTo>
                  <a:pt x="941" y="901"/>
                  <a:pt x="949" y="894"/>
                  <a:pt x="957" y="894"/>
                </a:cubicBezTo>
                <a:cubicBezTo>
                  <a:pt x="966" y="894"/>
                  <a:pt x="972" y="901"/>
                  <a:pt x="972" y="910"/>
                </a:cubicBezTo>
                <a:lnTo>
                  <a:pt x="972" y="941"/>
                </a:lnTo>
                <a:lnTo>
                  <a:pt x="1003" y="941"/>
                </a:lnTo>
                <a:cubicBezTo>
                  <a:pt x="1012" y="941"/>
                  <a:pt x="1019" y="948"/>
                  <a:pt x="1019" y="957"/>
                </a:cubicBezTo>
                <a:cubicBezTo>
                  <a:pt x="1019" y="966"/>
                  <a:pt x="1012" y="973"/>
                  <a:pt x="1003" y="973"/>
                </a:cubicBezTo>
                <a:lnTo>
                  <a:pt x="972" y="973"/>
                </a:lnTo>
                <a:lnTo>
                  <a:pt x="972" y="1004"/>
                </a:lnTo>
                <a:cubicBezTo>
                  <a:pt x="972" y="1013"/>
                  <a:pt x="966" y="1020"/>
                  <a:pt x="957" y="1020"/>
                </a:cubicBezTo>
                <a:cubicBezTo>
                  <a:pt x="949" y="1020"/>
                  <a:pt x="941" y="1013"/>
                  <a:pt x="941" y="1004"/>
                </a:cubicBezTo>
                <a:lnTo>
                  <a:pt x="941" y="973"/>
                </a:lnTo>
                <a:lnTo>
                  <a:pt x="910" y="973"/>
                </a:lnTo>
                <a:cubicBezTo>
                  <a:pt x="901" y="973"/>
                  <a:pt x="894" y="966"/>
                  <a:pt x="894" y="957"/>
                </a:cubicBezTo>
                <a:cubicBezTo>
                  <a:pt x="894" y="948"/>
                  <a:pt x="901" y="941"/>
                  <a:pt x="910" y="941"/>
                </a:cubicBezTo>
                <a:lnTo>
                  <a:pt x="941" y="941"/>
                </a:lnTo>
                <a:lnTo>
                  <a:pt x="941" y="910"/>
                </a:lnTo>
                <a:moveTo>
                  <a:pt x="103" y="910"/>
                </a:moveTo>
                <a:cubicBezTo>
                  <a:pt x="103" y="901"/>
                  <a:pt x="110" y="894"/>
                  <a:pt x="119" y="894"/>
                </a:cubicBezTo>
                <a:cubicBezTo>
                  <a:pt x="128" y="894"/>
                  <a:pt x="135" y="901"/>
                  <a:pt x="135" y="910"/>
                </a:cubicBezTo>
                <a:lnTo>
                  <a:pt x="135" y="941"/>
                </a:lnTo>
                <a:lnTo>
                  <a:pt x="166" y="941"/>
                </a:lnTo>
                <a:cubicBezTo>
                  <a:pt x="175" y="941"/>
                  <a:pt x="182" y="948"/>
                  <a:pt x="182" y="957"/>
                </a:cubicBezTo>
                <a:cubicBezTo>
                  <a:pt x="182" y="966"/>
                  <a:pt x="175" y="973"/>
                  <a:pt x="166" y="973"/>
                </a:cubicBezTo>
                <a:lnTo>
                  <a:pt x="135" y="973"/>
                </a:lnTo>
                <a:lnTo>
                  <a:pt x="135" y="1004"/>
                </a:lnTo>
                <a:cubicBezTo>
                  <a:pt x="135" y="1013"/>
                  <a:pt x="128" y="1020"/>
                  <a:pt x="119" y="1020"/>
                </a:cubicBezTo>
                <a:cubicBezTo>
                  <a:pt x="110" y="1020"/>
                  <a:pt x="103" y="1013"/>
                  <a:pt x="103" y="1004"/>
                </a:cubicBezTo>
                <a:lnTo>
                  <a:pt x="103" y="973"/>
                </a:lnTo>
                <a:lnTo>
                  <a:pt x="72" y="973"/>
                </a:lnTo>
                <a:cubicBezTo>
                  <a:pt x="63" y="973"/>
                  <a:pt x="56" y="966"/>
                  <a:pt x="56" y="957"/>
                </a:cubicBezTo>
                <a:cubicBezTo>
                  <a:pt x="56" y="948"/>
                  <a:pt x="63" y="941"/>
                  <a:pt x="72" y="941"/>
                </a:cubicBezTo>
                <a:lnTo>
                  <a:pt x="103" y="941"/>
                </a:lnTo>
                <a:lnTo>
                  <a:pt x="103" y="910"/>
                </a:lnTo>
                <a:moveTo>
                  <a:pt x="683" y="515"/>
                </a:moveTo>
                <a:lnTo>
                  <a:pt x="398" y="515"/>
                </a:lnTo>
                <a:lnTo>
                  <a:pt x="398" y="550"/>
                </a:lnTo>
                <a:lnTo>
                  <a:pt x="683" y="550"/>
                </a:lnTo>
                <a:lnTo>
                  <a:pt x="683" y="515"/>
                </a:lnTo>
                <a:moveTo>
                  <a:pt x="683" y="241"/>
                </a:moveTo>
                <a:lnTo>
                  <a:pt x="398" y="241"/>
                </a:lnTo>
                <a:lnTo>
                  <a:pt x="398" y="275"/>
                </a:lnTo>
                <a:lnTo>
                  <a:pt x="683" y="275"/>
                </a:lnTo>
                <a:lnTo>
                  <a:pt x="683" y="241"/>
                </a:lnTo>
                <a:moveTo>
                  <a:pt x="465" y="686"/>
                </a:moveTo>
                <a:cubicBezTo>
                  <a:pt x="457" y="686"/>
                  <a:pt x="450" y="679"/>
                  <a:pt x="450" y="670"/>
                </a:cubicBezTo>
                <a:cubicBezTo>
                  <a:pt x="450" y="661"/>
                  <a:pt x="457" y="654"/>
                  <a:pt x="465" y="654"/>
                </a:cubicBezTo>
                <a:lnTo>
                  <a:pt x="758" y="654"/>
                </a:lnTo>
                <a:cubicBezTo>
                  <a:pt x="766" y="654"/>
                  <a:pt x="773" y="661"/>
                  <a:pt x="773" y="670"/>
                </a:cubicBezTo>
                <a:cubicBezTo>
                  <a:pt x="773" y="679"/>
                  <a:pt x="766" y="686"/>
                  <a:pt x="758" y="686"/>
                </a:cubicBezTo>
                <a:lnTo>
                  <a:pt x="465" y="686"/>
                </a:lnTo>
                <a:moveTo>
                  <a:pt x="465" y="411"/>
                </a:moveTo>
                <a:cubicBezTo>
                  <a:pt x="457" y="411"/>
                  <a:pt x="450" y="403"/>
                  <a:pt x="450" y="395"/>
                </a:cubicBezTo>
                <a:cubicBezTo>
                  <a:pt x="450" y="386"/>
                  <a:pt x="457" y="380"/>
                  <a:pt x="465" y="380"/>
                </a:cubicBezTo>
                <a:lnTo>
                  <a:pt x="758" y="380"/>
                </a:lnTo>
                <a:cubicBezTo>
                  <a:pt x="766" y="380"/>
                  <a:pt x="773" y="386"/>
                  <a:pt x="773" y="395"/>
                </a:cubicBezTo>
                <a:cubicBezTo>
                  <a:pt x="773" y="403"/>
                  <a:pt x="766" y="411"/>
                  <a:pt x="758" y="411"/>
                </a:cubicBezTo>
                <a:lnTo>
                  <a:pt x="465" y="411"/>
                </a:lnTo>
                <a:moveTo>
                  <a:pt x="465" y="136"/>
                </a:moveTo>
                <a:cubicBezTo>
                  <a:pt x="457" y="136"/>
                  <a:pt x="450" y="129"/>
                  <a:pt x="450" y="121"/>
                </a:cubicBezTo>
                <a:cubicBezTo>
                  <a:pt x="450" y="112"/>
                  <a:pt x="457" y="105"/>
                  <a:pt x="465" y="105"/>
                </a:cubicBezTo>
                <a:lnTo>
                  <a:pt x="758" y="105"/>
                </a:lnTo>
                <a:cubicBezTo>
                  <a:pt x="766" y="105"/>
                  <a:pt x="773" y="112"/>
                  <a:pt x="773" y="121"/>
                </a:cubicBezTo>
                <a:cubicBezTo>
                  <a:pt x="773" y="129"/>
                  <a:pt x="766" y="136"/>
                  <a:pt x="758" y="136"/>
                </a:cubicBezTo>
                <a:lnTo>
                  <a:pt x="465" y="136"/>
                </a:lnTo>
                <a:moveTo>
                  <a:pt x="362" y="616"/>
                </a:moveTo>
                <a:cubicBezTo>
                  <a:pt x="377" y="616"/>
                  <a:pt x="391" y="622"/>
                  <a:pt x="400" y="632"/>
                </a:cubicBezTo>
                <a:cubicBezTo>
                  <a:pt x="410" y="642"/>
                  <a:pt x="416" y="655"/>
                  <a:pt x="416" y="670"/>
                </a:cubicBezTo>
                <a:cubicBezTo>
                  <a:pt x="416" y="685"/>
                  <a:pt x="410" y="699"/>
                  <a:pt x="400" y="708"/>
                </a:cubicBezTo>
                <a:cubicBezTo>
                  <a:pt x="391" y="718"/>
                  <a:pt x="377" y="724"/>
                  <a:pt x="362" y="724"/>
                </a:cubicBezTo>
                <a:cubicBezTo>
                  <a:pt x="347" y="724"/>
                  <a:pt x="334" y="718"/>
                  <a:pt x="324" y="708"/>
                </a:cubicBezTo>
                <a:cubicBezTo>
                  <a:pt x="314" y="699"/>
                  <a:pt x="308" y="685"/>
                  <a:pt x="308" y="670"/>
                </a:cubicBezTo>
                <a:cubicBezTo>
                  <a:pt x="308" y="655"/>
                  <a:pt x="314" y="642"/>
                  <a:pt x="324" y="632"/>
                </a:cubicBezTo>
                <a:cubicBezTo>
                  <a:pt x="334" y="622"/>
                  <a:pt x="347" y="616"/>
                  <a:pt x="362" y="616"/>
                </a:cubicBezTo>
                <a:moveTo>
                  <a:pt x="378" y="654"/>
                </a:moveTo>
                <a:cubicBezTo>
                  <a:pt x="374" y="650"/>
                  <a:pt x="368" y="647"/>
                  <a:pt x="362" y="647"/>
                </a:cubicBezTo>
                <a:cubicBezTo>
                  <a:pt x="356" y="647"/>
                  <a:pt x="350" y="650"/>
                  <a:pt x="346" y="654"/>
                </a:cubicBezTo>
                <a:cubicBezTo>
                  <a:pt x="342" y="658"/>
                  <a:pt x="339" y="664"/>
                  <a:pt x="339" y="670"/>
                </a:cubicBezTo>
                <a:cubicBezTo>
                  <a:pt x="339" y="676"/>
                  <a:pt x="342" y="682"/>
                  <a:pt x="346" y="686"/>
                </a:cubicBezTo>
                <a:cubicBezTo>
                  <a:pt x="350" y="690"/>
                  <a:pt x="356" y="693"/>
                  <a:pt x="362" y="693"/>
                </a:cubicBezTo>
                <a:cubicBezTo>
                  <a:pt x="368" y="693"/>
                  <a:pt x="374" y="690"/>
                  <a:pt x="378" y="686"/>
                </a:cubicBezTo>
                <a:cubicBezTo>
                  <a:pt x="382" y="682"/>
                  <a:pt x="385" y="676"/>
                  <a:pt x="385" y="670"/>
                </a:cubicBezTo>
                <a:cubicBezTo>
                  <a:pt x="385" y="664"/>
                  <a:pt x="382" y="658"/>
                  <a:pt x="378" y="654"/>
                </a:cubicBezTo>
                <a:moveTo>
                  <a:pt x="362" y="341"/>
                </a:moveTo>
                <a:cubicBezTo>
                  <a:pt x="377" y="341"/>
                  <a:pt x="391" y="347"/>
                  <a:pt x="400" y="357"/>
                </a:cubicBezTo>
                <a:cubicBezTo>
                  <a:pt x="410" y="367"/>
                  <a:pt x="416" y="380"/>
                  <a:pt x="416" y="395"/>
                </a:cubicBezTo>
                <a:cubicBezTo>
                  <a:pt x="416" y="410"/>
                  <a:pt x="410" y="424"/>
                  <a:pt x="400" y="434"/>
                </a:cubicBezTo>
                <a:cubicBezTo>
                  <a:pt x="391" y="443"/>
                  <a:pt x="377" y="450"/>
                  <a:pt x="362" y="450"/>
                </a:cubicBezTo>
                <a:cubicBezTo>
                  <a:pt x="347" y="450"/>
                  <a:pt x="334" y="443"/>
                  <a:pt x="324" y="434"/>
                </a:cubicBezTo>
                <a:cubicBezTo>
                  <a:pt x="314" y="424"/>
                  <a:pt x="308" y="410"/>
                  <a:pt x="308" y="395"/>
                </a:cubicBezTo>
                <a:cubicBezTo>
                  <a:pt x="308" y="380"/>
                  <a:pt x="314" y="367"/>
                  <a:pt x="324" y="357"/>
                </a:cubicBezTo>
                <a:cubicBezTo>
                  <a:pt x="334" y="347"/>
                  <a:pt x="347" y="341"/>
                  <a:pt x="362" y="341"/>
                </a:cubicBezTo>
                <a:moveTo>
                  <a:pt x="378" y="379"/>
                </a:moveTo>
                <a:cubicBezTo>
                  <a:pt x="374" y="375"/>
                  <a:pt x="368" y="373"/>
                  <a:pt x="362" y="373"/>
                </a:cubicBezTo>
                <a:cubicBezTo>
                  <a:pt x="356" y="373"/>
                  <a:pt x="350" y="375"/>
                  <a:pt x="346" y="379"/>
                </a:cubicBezTo>
                <a:cubicBezTo>
                  <a:pt x="342" y="383"/>
                  <a:pt x="339" y="388"/>
                  <a:pt x="339" y="395"/>
                </a:cubicBezTo>
                <a:cubicBezTo>
                  <a:pt x="339" y="401"/>
                  <a:pt x="342" y="407"/>
                  <a:pt x="346" y="411"/>
                </a:cubicBezTo>
                <a:cubicBezTo>
                  <a:pt x="350" y="415"/>
                  <a:pt x="356" y="418"/>
                  <a:pt x="362" y="418"/>
                </a:cubicBezTo>
                <a:cubicBezTo>
                  <a:pt x="368" y="418"/>
                  <a:pt x="374" y="415"/>
                  <a:pt x="378" y="411"/>
                </a:cubicBezTo>
                <a:cubicBezTo>
                  <a:pt x="382" y="407"/>
                  <a:pt x="385" y="401"/>
                  <a:pt x="385" y="395"/>
                </a:cubicBezTo>
                <a:cubicBezTo>
                  <a:pt x="385" y="388"/>
                  <a:pt x="382" y="383"/>
                  <a:pt x="378" y="379"/>
                </a:cubicBezTo>
                <a:moveTo>
                  <a:pt x="957" y="869"/>
                </a:moveTo>
                <a:cubicBezTo>
                  <a:pt x="932" y="869"/>
                  <a:pt x="910" y="879"/>
                  <a:pt x="895" y="895"/>
                </a:cubicBezTo>
                <a:cubicBezTo>
                  <a:pt x="879" y="911"/>
                  <a:pt x="869" y="933"/>
                  <a:pt x="869" y="957"/>
                </a:cubicBezTo>
                <a:cubicBezTo>
                  <a:pt x="869" y="981"/>
                  <a:pt x="878" y="1002"/>
                  <a:pt x="895" y="1019"/>
                </a:cubicBezTo>
                <a:cubicBezTo>
                  <a:pt x="910" y="1035"/>
                  <a:pt x="933" y="1045"/>
                  <a:pt x="957" y="1045"/>
                </a:cubicBezTo>
                <a:cubicBezTo>
                  <a:pt x="982" y="1045"/>
                  <a:pt x="1003" y="1035"/>
                  <a:pt x="1018" y="1019"/>
                </a:cubicBezTo>
                <a:cubicBezTo>
                  <a:pt x="1034" y="1003"/>
                  <a:pt x="1044" y="981"/>
                  <a:pt x="1044" y="957"/>
                </a:cubicBezTo>
                <a:cubicBezTo>
                  <a:pt x="1044" y="933"/>
                  <a:pt x="1034" y="911"/>
                  <a:pt x="1018" y="895"/>
                </a:cubicBezTo>
                <a:cubicBezTo>
                  <a:pt x="1003" y="879"/>
                  <a:pt x="981" y="869"/>
                  <a:pt x="957" y="869"/>
                </a:cubicBezTo>
                <a:moveTo>
                  <a:pt x="181" y="895"/>
                </a:moveTo>
                <a:cubicBezTo>
                  <a:pt x="165" y="879"/>
                  <a:pt x="143" y="869"/>
                  <a:pt x="119" y="869"/>
                </a:cubicBezTo>
                <a:cubicBezTo>
                  <a:pt x="95" y="869"/>
                  <a:pt x="73" y="879"/>
                  <a:pt x="57" y="895"/>
                </a:cubicBezTo>
                <a:cubicBezTo>
                  <a:pt x="41" y="911"/>
                  <a:pt x="31" y="933"/>
                  <a:pt x="31" y="957"/>
                </a:cubicBezTo>
                <a:cubicBezTo>
                  <a:pt x="31" y="981"/>
                  <a:pt x="41" y="1003"/>
                  <a:pt x="57" y="1019"/>
                </a:cubicBezTo>
                <a:cubicBezTo>
                  <a:pt x="73" y="1035"/>
                  <a:pt x="95" y="1045"/>
                  <a:pt x="119" y="1045"/>
                </a:cubicBezTo>
                <a:cubicBezTo>
                  <a:pt x="143" y="1045"/>
                  <a:pt x="165" y="1035"/>
                  <a:pt x="181" y="1019"/>
                </a:cubicBezTo>
                <a:cubicBezTo>
                  <a:pt x="197" y="1003"/>
                  <a:pt x="207" y="981"/>
                  <a:pt x="207" y="957"/>
                </a:cubicBezTo>
                <a:cubicBezTo>
                  <a:pt x="207" y="933"/>
                  <a:pt x="197" y="911"/>
                  <a:pt x="181" y="895"/>
                </a:cubicBezTo>
                <a:moveTo>
                  <a:pt x="560" y="937"/>
                </a:moveTo>
                <a:cubicBezTo>
                  <a:pt x="555" y="932"/>
                  <a:pt x="548" y="929"/>
                  <a:pt x="540" y="929"/>
                </a:cubicBezTo>
                <a:cubicBezTo>
                  <a:pt x="532" y="929"/>
                  <a:pt x="525" y="932"/>
                  <a:pt x="520" y="937"/>
                </a:cubicBezTo>
                <a:cubicBezTo>
                  <a:pt x="515" y="942"/>
                  <a:pt x="512" y="949"/>
                  <a:pt x="512" y="957"/>
                </a:cubicBezTo>
                <a:cubicBezTo>
                  <a:pt x="512" y="965"/>
                  <a:pt x="515" y="971"/>
                  <a:pt x="520" y="977"/>
                </a:cubicBezTo>
                <a:cubicBezTo>
                  <a:pt x="525" y="982"/>
                  <a:pt x="532" y="985"/>
                  <a:pt x="540" y="985"/>
                </a:cubicBezTo>
                <a:cubicBezTo>
                  <a:pt x="548" y="985"/>
                  <a:pt x="555" y="982"/>
                  <a:pt x="560" y="977"/>
                </a:cubicBezTo>
                <a:cubicBezTo>
                  <a:pt x="565" y="972"/>
                  <a:pt x="568" y="965"/>
                  <a:pt x="568" y="957"/>
                </a:cubicBezTo>
                <a:cubicBezTo>
                  <a:pt x="568" y="949"/>
                  <a:pt x="565" y="942"/>
                  <a:pt x="560" y="937"/>
                </a:cubicBezTo>
                <a:moveTo>
                  <a:pt x="362" y="66"/>
                </a:moveTo>
                <a:cubicBezTo>
                  <a:pt x="377" y="66"/>
                  <a:pt x="391" y="72"/>
                  <a:pt x="400" y="82"/>
                </a:cubicBezTo>
                <a:cubicBezTo>
                  <a:pt x="410" y="92"/>
                  <a:pt x="416" y="106"/>
                  <a:pt x="416" y="121"/>
                </a:cubicBezTo>
                <a:cubicBezTo>
                  <a:pt x="416" y="135"/>
                  <a:pt x="410" y="149"/>
                  <a:pt x="400" y="159"/>
                </a:cubicBezTo>
                <a:cubicBezTo>
                  <a:pt x="391" y="169"/>
                  <a:pt x="377" y="175"/>
                  <a:pt x="362" y="175"/>
                </a:cubicBezTo>
                <a:cubicBezTo>
                  <a:pt x="347" y="175"/>
                  <a:pt x="334" y="169"/>
                  <a:pt x="324" y="159"/>
                </a:cubicBezTo>
                <a:cubicBezTo>
                  <a:pt x="314" y="149"/>
                  <a:pt x="308" y="135"/>
                  <a:pt x="308" y="121"/>
                </a:cubicBezTo>
                <a:cubicBezTo>
                  <a:pt x="308" y="106"/>
                  <a:pt x="314" y="92"/>
                  <a:pt x="324" y="82"/>
                </a:cubicBezTo>
                <a:cubicBezTo>
                  <a:pt x="334" y="72"/>
                  <a:pt x="347" y="66"/>
                  <a:pt x="362" y="66"/>
                </a:cubicBezTo>
                <a:moveTo>
                  <a:pt x="378" y="104"/>
                </a:moveTo>
                <a:cubicBezTo>
                  <a:pt x="374" y="100"/>
                  <a:pt x="368" y="98"/>
                  <a:pt x="362" y="98"/>
                </a:cubicBezTo>
                <a:cubicBezTo>
                  <a:pt x="356" y="98"/>
                  <a:pt x="350" y="99"/>
                  <a:pt x="346" y="104"/>
                </a:cubicBezTo>
                <a:cubicBezTo>
                  <a:pt x="342" y="108"/>
                  <a:pt x="339" y="114"/>
                  <a:pt x="339" y="121"/>
                </a:cubicBezTo>
                <a:cubicBezTo>
                  <a:pt x="339" y="127"/>
                  <a:pt x="342" y="133"/>
                  <a:pt x="346" y="137"/>
                </a:cubicBezTo>
                <a:cubicBezTo>
                  <a:pt x="350" y="141"/>
                  <a:pt x="356" y="143"/>
                  <a:pt x="362" y="143"/>
                </a:cubicBezTo>
                <a:cubicBezTo>
                  <a:pt x="368" y="143"/>
                  <a:pt x="374" y="141"/>
                  <a:pt x="378" y="137"/>
                </a:cubicBezTo>
                <a:cubicBezTo>
                  <a:pt x="382" y="132"/>
                  <a:pt x="385" y="127"/>
                  <a:pt x="385" y="121"/>
                </a:cubicBezTo>
                <a:cubicBezTo>
                  <a:pt x="385" y="114"/>
                  <a:pt x="382" y="109"/>
                  <a:pt x="378" y="10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4" name="Google Shape;834;p46"/>
          <p:cNvSpPr/>
          <p:nvPr/>
        </p:nvSpPr>
        <p:spPr>
          <a:xfrm>
            <a:off x="7964346" y="4006650"/>
            <a:ext cx="375120" cy="392400"/>
          </a:xfrm>
          <a:custGeom>
            <a:rect b="b" l="l" r="r" t="t"/>
            <a:pathLst>
              <a:path extrusionOk="0" h="1090" w="1042">
                <a:moveTo>
                  <a:pt x="1010" y="266"/>
                </a:moveTo>
                <a:cubicBezTo>
                  <a:pt x="1010" y="257"/>
                  <a:pt x="1017" y="250"/>
                  <a:pt x="1026" y="250"/>
                </a:cubicBezTo>
                <a:cubicBezTo>
                  <a:pt x="1035" y="250"/>
                  <a:pt x="1042" y="257"/>
                  <a:pt x="1042" y="266"/>
                </a:cubicBezTo>
                <a:lnTo>
                  <a:pt x="1042" y="573"/>
                </a:lnTo>
                <a:cubicBezTo>
                  <a:pt x="1042" y="582"/>
                  <a:pt x="1035" y="589"/>
                  <a:pt x="1026" y="589"/>
                </a:cubicBezTo>
                <a:cubicBezTo>
                  <a:pt x="1022" y="589"/>
                  <a:pt x="1018" y="588"/>
                  <a:pt x="1015" y="585"/>
                </a:cubicBezTo>
                <a:lnTo>
                  <a:pt x="889" y="459"/>
                </a:lnTo>
                <a:lnTo>
                  <a:pt x="280" y="459"/>
                </a:lnTo>
                <a:cubicBezTo>
                  <a:pt x="257" y="459"/>
                  <a:pt x="237" y="450"/>
                  <a:pt x="222" y="435"/>
                </a:cubicBezTo>
                <a:cubicBezTo>
                  <a:pt x="207" y="420"/>
                  <a:pt x="198" y="400"/>
                  <a:pt x="198" y="377"/>
                </a:cubicBezTo>
                <a:lnTo>
                  <a:pt x="198" y="82"/>
                </a:lnTo>
                <a:cubicBezTo>
                  <a:pt x="198" y="60"/>
                  <a:pt x="207" y="39"/>
                  <a:pt x="222" y="24"/>
                </a:cubicBezTo>
                <a:cubicBezTo>
                  <a:pt x="237" y="9"/>
                  <a:pt x="257" y="0"/>
                  <a:pt x="280" y="0"/>
                </a:cubicBezTo>
                <a:lnTo>
                  <a:pt x="960" y="0"/>
                </a:lnTo>
                <a:cubicBezTo>
                  <a:pt x="982" y="0"/>
                  <a:pt x="1003" y="9"/>
                  <a:pt x="1018" y="24"/>
                </a:cubicBezTo>
                <a:cubicBezTo>
                  <a:pt x="1033" y="39"/>
                  <a:pt x="1042" y="60"/>
                  <a:pt x="1042" y="82"/>
                </a:cubicBezTo>
                <a:lnTo>
                  <a:pt x="1042" y="194"/>
                </a:lnTo>
                <a:cubicBezTo>
                  <a:pt x="1042" y="202"/>
                  <a:pt x="1035" y="210"/>
                  <a:pt x="1026" y="210"/>
                </a:cubicBezTo>
                <a:cubicBezTo>
                  <a:pt x="1017" y="210"/>
                  <a:pt x="1010" y="202"/>
                  <a:pt x="1010" y="194"/>
                </a:cubicBezTo>
                <a:lnTo>
                  <a:pt x="1010" y="82"/>
                </a:lnTo>
                <a:cubicBezTo>
                  <a:pt x="1010" y="68"/>
                  <a:pt x="1004" y="56"/>
                  <a:pt x="995" y="47"/>
                </a:cubicBezTo>
                <a:cubicBezTo>
                  <a:pt x="986" y="38"/>
                  <a:pt x="974" y="32"/>
                  <a:pt x="960" y="32"/>
                </a:cubicBezTo>
                <a:lnTo>
                  <a:pt x="280" y="32"/>
                </a:lnTo>
                <a:cubicBezTo>
                  <a:pt x="266" y="32"/>
                  <a:pt x="253" y="38"/>
                  <a:pt x="244" y="47"/>
                </a:cubicBezTo>
                <a:cubicBezTo>
                  <a:pt x="235" y="56"/>
                  <a:pt x="230" y="68"/>
                  <a:pt x="230" y="82"/>
                </a:cubicBezTo>
                <a:lnTo>
                  <a:pt x="230" y="377"/>
                </a:lnTo>
                <a:cubicBezTo>
                  <a:pt x="230" y="391"/>
                  <a:pt x="235" y="404"/>
                  <a:pt x="244" y="413"/>
                </a:cubicBezTo>
                <a:cubicBezTo>
                  <a:pt x="253" y="422"/>
                  <a:pt x="266" y="427"/>
                  <a:pt x="280" y="427"/>
                </a:cubicBezTo>
                <a:lnTo>
                  <a:pt x="896" y="427"/>
                </a:lnTo>
                <a:cubicBezTo>
                  <a:pt x="900" y="427"/>
                  <a:pt x="904" y="429"/>
                  <a:pt x="907" y="432"/>
                </a:cubicBezTo>
                <a:lnTo>
                  <a:pt x="1010" y="535"/>
                </a:lnTo>
                <a:lnTo>
                  <a:pt x="1010" y="266"/>
                </a:lnTo>
                <a:moveTo>
                  <a:pt x="412" y="746"/>
                </a:moveTo>
                <a:cubicBezTo>
                  <a:pt x="404" y="746"/>
                  <a:pt x="396" y="739"/>
                  <a:pt x="396" y="730"/>
                </a:cubicBezTo>
                <a:cubicBezTo>
                  <a:pt x="396" y="722"/>
                  <a:pt x="404" y="714"/>
                  <a:pt x="412" y="714"/>
                </a:cubicBezTo>
                <a:lnTo>
                  <a:pt x="685" y="714"/>
                </a:lnTo>
                <a:cubicBezTo>
                  <a:pt x="693" y="714"/>
                  <a:pt x="701" y="722"/>
                  <a:pt x="701" y="730"/>
                </a:cubicBezTo>
                <a:cubicBezTo>
                  <a:pt x="701" y="739"/>
                  <a:pt x="693" y="746"/>
                  <a:pt x="685" y="746"/>
                </a:cubicBezTo>
                <a:lnTo>
                  <a:pt x="412" y="746"/>
                </a:lnTo>
                <a:moveTo>
                  <a:pt x="412" y="684"/>
                </a:moveTo>
                <a:cubicBezTo>
                  <a:pt x="404" y="684"/>
                  <a:pt x="396" y="677"/>
                  <a:pt x="396" y="668"/>
                </a:cubicBezTo>
                <a:cubicBezTo>
                  <a:pt x="396" y="660"/>
                  <a:pt x="404" y="652"/>
                  <a:pt x="412" y="652"/>
                </a:cubicBezTo>
                <a:lnTo>
                  <a:pt x="685" y="652"/>
                </a:lnTo>
                <a:cubicBezTo>
                  <a:pt x="693" y="652"/>
                  <a:pt x="701" y="660"/>
                  <a:pt x="701" y="668"/>
                </a:cubicBezTo>
                <a:cubicBezTo>
                  <a:pt x="701" y="677"/>
                  <a:pt x="693" y="684"/>
                  <a:pt x="685" y="684"/>
                </a:cubicBezTo>
                <a:lnTo>
                  <a:pt x="412" y="684"/>
                </a:lnTo>
                <a:moveTo>
                  <a:pt x="412" y="808"/>
                </a:moveTo>
                <a:cubicBezTo>
                  <a:pt x="404" y="808"/>
                  <a:pt x="396" y="801"/>
                  <a:pt x="396" y="792"/>
                </a:cubicBezTo>
                <a:cubicBezTo>
                  <a:pt x="396" y="783"/>
                  <a:pt x="404" y="776"/>
                  <a:pt x="412" y="776"/>
                </a:cubicBezTo>
                <a:lnTo>
                  <a:pt x="613" y="776"/>
                </a:lnTo>
                <a:cubicBezTo>
                  <a:pt x="622" y="776"/>
                  <a:pt x="629" y="784"/>
                  <a:pt x="629" y="792"/>
                </a:cubicBezTo>
                <a:cubicBezTo>
                  <a:pt x="629" y="801"/>
                  <a:pt x="622" y="808"/>
                  <a:pt x="613" y="808"/>
                </a:cubicBezTo>
                <a:lnTo>
                  <a:pt x="412" y="808"/>
                </a:lnTo>
                <a:moveTo>
                  <a:pt x="358" y="215"/>
                </a:moveTo>
                <a:cubicBezTo>
                  <a:pt x="349" y="215"/>
                  <a:pt x="342" y="208"/>
                  <a:pt x="342" y="199"/>
                </a:cubicBezTo>
                <a:cubicBezTo>
                  <a:pt x="342" y="190"/>
                  <a:pt x="349" y="183"/>
                  <a:pt x="358" y="183"/>
                </a:cubicBezTo>
                <a:lnTo>
                  <a:pt x="630" y="183"/>
                </a:lnTo>
                <a:cubicBezTo>
                  <a:pt x="639" y="183"/>
                  <a:pt x="646" y="190"/>
                  <a:pt x="646" y="199"/>
                </a:cubicBezTo>
                <a:cubicBezTo>
                  <a:pt x="646" y="208"/>
                  <a:pt x="639" y="215"/>
                  <a:pt x="630" y="215"/>
                </a:cubicBezTo>
                <a:lnTo>
                  <a:pt x="358" y="215"/>
                </a:lnTo>
                <a:moveTo>
                  <a:pt x="358" y="277"/>
                </a:moveTo>
                <a:cubicBezTo>
                  <a:pt x="349" y="277"/>
                  <a:pt x="342" y="270"/>
                  <a:pt x="342" y="261"/>
                </a:cubicBezTo>
                <a:cubicBezTo>
                  <a:pt x="342" y="252"/>
                  <a:pt x="349" y="245"/>
                  <a:pt x="358" y="245"/>
                </a:cubicBezTo>
                <a:lnTo>
                  <a:pt x="558" y="245"/>
                </a:lnTo>
                <a:cubicBezTo>
                  <a:pt x="567" y="245"/>
                  <a:pt x="574" y="252"/>
                  <a:pt x="574" y="261"/>
                </a:cubicBezTo>
                <a:cubicBezTo>
                  <a:pt x="574" y="270"/>
                  <a:pt x="567" y="277"/>
                  <a:pt x="558" y="277"/>
                </a:cubicBezTo>
                <a:lnTo>
                  <a:pt x="358" y="277"/>
                </a:lnTo>
                <a:moveTo>
                  <a:pt x="175" y="596"/>
                </a:moveTo>
                <a:cubicBezTo>
                  <a:pt x="193" y="596"/>
                  <a:pt x="210" y="604"/>
                  <a:pt x="221" y="618"/>
                </a:cubicBezTo>
                <a:cubicBezTo>
                  <a:pt x="232" y="630"/>
                  <a:pt x="239" y="648"/>
                  <a:pt x="239" y="667"/>
                </a:cubicBezTo>
                <a:cubicBezTo>
                  <a:pt x="239" y="679"/>
                  <a:pt x="236" y="691"/>
                  <a:pt x="231" y="701"/>
                </a:cubicBezTo>
                <a:cubicBezTo>
                  <a:pt x="250" y="713"/>
                  <a:pt x="261" y="730"/>
                  <a:pt x="269" y="749"/>
                </a:cubicBezTo>
                <a:cubicBezTo>
                  <a:pt x="278" y="772"/>
                  <a:pt x="280" y="797"/>
                  <a:pt x="280" y="819"/>
                </a:cubicBezTo>
                <a:lnTo>
                  <a:pt x="280" y="833"/>
                </a:lnTo>
                <a:cubicBezTo>
                  <a:pt x="280" y="842"/>
                  <a:pt x="276" y="850"/>
                  <a:pt x="270" y="856"/>
                </a:cubicBezTo>
                <a:cubicBezTo>
                  <a:pt x="265" y="861"/>
                  <a:pt x="257" y="865"/>
                  <a:pt x="248" y="865"/>
                </a:cubicBezTo>
                <a:lnTo>
                  <a:pt x="103" y="865"/>
                </a:lnTo>
                <a:cubicBezTo>
                  <a:pt x="94" y="865"/>
                  <a:pt x="86" y="861"/>
                  <a:pt x="80" y="856"/>
                </a:cubicBezTo>
                <a:cubicBezTo>
                  <a:pt x="75" y="850"/>
                  <a:pt x="71" y="842"/>
                  <a:pt x="71" y="833"/>
                </a:cubicBezTo>
                <a:lnTo>
                  <a:pt x="71" y="819"/>
                </a:lnTo>
                <a:cubicBezTo>
                  <a:pt x="71" y="797"/>
                  <a:pt x="73" y="772"/>
                  <a:pt x="82" y="749"/>
                </a:cubicBezTo>
                <a:cubicBezTo>
                  <a:pt x="89" y="730"/>
                  <a:pt x="101" y="713"/>
                  <a:pt x="119" y="701"/>
                </a:cubicBezTo>
                <a:cubicBezTo>
                  <a:pt x="114" y="691"/>
                  <a:pt x="112" y="679"/>
                  <a:pt x="112" y="667"/>
                </a:cubicBezTo>
                <a:cubicBezTo>
                  <a:pt x="112" y="648"/>
                  <a:pt x="118" y="630"/>
                  <a:pt x="129" y="618"/>
                </a:cubicBezTo>
                <a:cubicBezTo>
                  <a:pt x="141" y="604"/>
                  <a:pt x="157" y="596"/>
                  <a:pt x="175" y="596"/>
                </a:cubicBezTo>
                <a:moveTo>
                  <a:pt x="211" y="726"/>
                </a:moveTo>
                <a:cubicBezTo>
                  <a:pt x="201" y="734"/>
                  <a:pt x="189" y="738"/>
                  <a:pt x="175" y="738"/>
                </a:cubicBezTo>
                <a:cubicBezTo>
                  <a:pt x="162" y="738"/>
                  <a:pt x="150" y="734"/>
                  <a:pt x="140" y="726"/>
                </a:cubicBezTo>
                <a:cubicBezTo>
                  <a:pt x="126" y="734"/>
                  <a:pt x="117" y="746"/>
                  <a:pt x="112" y="760"/>
                </a:cubicBezTo>
                <a:cubicBezTo>
                  <a:pt x="105" y="778"/>
                  <a:pt x="103" y="800"/>
                  <a:pt x="103" y="819"/>
                </a:cubicBezTo>
                <a:lnTo>
                  <a:pt x="103" y="833"/>
                </a:lnTo>
                <a:lnTo>
                  <a:pt x="248" y="833"/>
                </a:lnTo>
                <a:lnTo>
                  <a:pt x="248" y="819"/>
                </a:lnTo>
                <a:cubicBezTo>
                  <a:pt x="248" y="800"/>
                  <a:pt x="246" y="778"/>
                  <a:pt x="239" y="760"/>
                </a:cubicBezTo>
                <a:cubicBezTo>
                  <a:pt x="234" y="746"/>
                  <a:pt x="225" y="734"/>
                  <a:pt x="211" y="726"/>
                </a:cubicBezTo>
                <a:moveTo>
                  <a:pt x="197" y="638"/>
                </a:moveTo>
                <a:cubicBezTo>
                  <a:pt x="192" y="632"/>
                  <a:pt x="184" y="628"/>
                  <a:pt x="175" y="628"/>
                </a:cubicBezTo>
                <a:cubicBezTo>
                  <a:pt x="167" y="628"/>
                  <a:pt x="159" y="632"/>
                  <a:pt x="154" y="638"/>
                </a:cubicBezTo>
                <a:cubicBezTo>
                  <a:pt x="147" y="646"/>
                  <a:pt x="143" y="656"/>
                  <a:pt x="143" y="667"/>
                </a:cubicBezTo>
                <a:cubicBezTo>
                  <a:pt x="143" y="678"/>
                  <a:pt x="147" y="689"/>
                  <a:pt x="154" y="696"/>
                </a:cubicBezTo>
                <a:cubicBezTo>
                  <a:pt x="159" y="702"/>
                  <a:pt x="167" y="706"/>
                  <a:pt x="175" y="706"/>
                </a:cubicBezTo>
                <a:cubicBezTo>
                  <a:pt x="184" y="706"/>
                  <a:pt x="192" y="702"/>
                  <a:pt x="197" y="696"/>
                </a:cubicBezTo>
                <a:cubicBezTo>
                  <a:pt x="203" y="689"/>
                  <a:pt x="207" y="678"/>
                  <a:pt x="207" y="667"/>
                </a:cubicBezTo>
                <a:cubicBezTo>
                  <a:pt x="207" y="656"/>
                  <a:pt x="203" y="646"/>
                  <a:pt x="197" y="638"/>
                </a:cubicBezTo>
                <a:moveTo>
                  <a:pt x="867" y="95"/>
                </a:moveTo>
                <a:cubicBezTo>
                  <a:pt x="885" y="95"/>
                  <a:pt x="901" y="104"/>
                  <a:pt x="913" y="117"/>
                </a:cubicBezTo>
                <a:cubicBezTo>
                  <a:pt x="924" y="130"/>
                  <a:pt x="931" y="147"/>
                  <a:pt x="931" y="166"/>
                </a:cubicBezTo>
                <a:cubicBezTo>
                  <a:pt x="931" y="179"/>
                  <a:pt x="928" y="190"/>
                  <a:pt x="923" y="201"/>
                </a:cubicBezTo>
                <a:cubicBezTo>
                  <a:pt x="941" y="212"/>
                  <a:pt x="953" y="229"/>
                  <a:pt x="960" y="248"/>
                </a:cubicBezTo>
                <a:cubicBezTo>
                  <a:pt x="969" y="271"/>
                  <a:pt x="971" y="297"/>
                  <a:pt x="971" y="319"/>
                </a:cubicBezTo>
                <a:lnTo>
                  <a:pt x="971" y="332"/>
                </a:lnTo>
                <a:cubicBezTo>
                  <a:pt x="971" y="341"/>
                  <a:pt x="968" y="349"/>
                  <a:pt x="962" y="355"/>
                </a:cubicBezTo>
                <a:cubicBezTo>
                  <a:pt x="956" y="361"/>
                  <a:pt x="948" y="364"/>
                  <a:pt x="939" y="364"/>
                </a:cubicBezTo>
                <a:lnTo>
                  <a:pt x="794" y="364"/>
                </a:lnTo>
                <a:cubicBezTo>
                  <a:pt x="785" y="364"/>
                  <a:pt x="777" y="361"/>
                  <a:pt x="772" y="355"/>
                </a:cubicBezTo>
                <a:cubicBezTo>
                  <a:pt x="766" y="349"/>
                  <a:pt x="762" y="341"/>
                  <a:pt x="762" y="332"/>
                </a:cubicBezTo>
                <a:lnTo>
                  <a:pt x="762" y="319"/>
                </a:lnTo>
                <a:cubicBezTo>
                  <a:pt x="762" y="297"/>
                  <a:pt x="765" y="271"/>
                  <a:pt x="773" y="248"/>
                </a:cubicBezTo>
                <a:cubicBezTo>
                  <a:pt x="781" y="229"/>
                  <a:pt x="792" y="212"/>
                  <a:pt x="811" y="201"/>
                </a:cubicBezTo>
                <a:cubicBezTo>
                  <a:pt x="806" y="190"/>
                  <a:pt x="803" y="179"/>
                  <a:pt x="803" y="166"/>
                </a:cubicBezTo>
                <a:cubicBezTo>
                  <a:pt x="803" y="147"/>
                  <a:pt x="810" y="130"/>
                  <a:pt x="821" y="117"/>
                </a:cubicBezTo>
                <a:cubicBezTo>
                  <a:pt x="832" y="104"/>
                  <a:pt x="849" y="95"/>
                  <a:pt x="867" y="95"/>
                </a:cubicBezTo>
                <a:moveTo>
                  <a:pt x="902" y="226"/>
                </a:moveTo>
                <a:cubicBezTo>
                  <a:pt x="892" y="233"/>
                  <a:pt x="881" y="238"/>
                  <a:pt x="867" y="238"/>
                </a:cubicBezTo>
                <a:cubicBezTo>
                  <a:pt x="854" y="238"/>
                  <a:pt x="841" y="233"/>
                  <a:pt x="831" y="226"/>
                </a:cubicBezTo>
                <a:cubicBezTo>
                  <a:pt x="817" y="233"/>
                  <a:pt x="808" y="245"/>
                  <a:pt x="803" y="259"/>
                </a:cubicBezTo>
                <a:cubicBezTo>
                  <a:pt x="796" y="278"/>
                  <a:pt x="794" y="300"/>
                  <a:pt x="794" y="319"/>
                </a:cubicBezTo>
                <a:lnTo>
                  <a:pt x="794" y="332"/>
                </a:lnTo>
                <a:lnTo>
                  <a:pt x="939" y="332"/>
                </a:lnTo>
                <a:lnTo>
                  <a:pt x="939" y="319"/>
                </a:lnTo>
                <a:cubicBezTo>
                  <a:pt x="939" y="300"/>
                  <a:pt x="938" y="278"/>
                  <a:pt x="930" y="259"/>
                </a:cubicBezTo>
                <a:cubicBezTo>
                  <a:pt x="925" y="245"/>
                  <a:pt x="916" y="233"/>
                  <a:pt x="902" y="226"/>
                </a:cubicBezTo>
                <a:moveTo>
                  <a:pt x="889" y="138"/>
                </a:moveTo>
                <a:cubicBezTo>
                  <a:pt x="883" y="131"/>
                  <a:pt x="876" y="127"/>
                  <a:pt x="867" y="127"/>
                </a:cubicBezTo>
                <a:cubicBezTo>
                  <a:pt x="859" y="127"/>
                  <a:pt x="851" y="131"/>
                  <a:pt x="845" y="138"/>
                </a:cubicBezTo>
                <a:cubicBezTo>
                  <a:pt x="839" y="145"/>
                  <a:pt x="835" y="155"/>
                  <a:pt x="835" y="166"/>
                </a:cubicBezTo>
                <a:cubicBezTo>
                  <a:pt x="835" y="178"/>
                  <a:pt x="839" y="188"/>
                  <a:pt x="845" y="195"/>
                </a:cubicBezTo>
                <a:cubicBezTo>
                  <a:pt x="851" y="202"/>
                  <a:pt x="859" y="206"/>
                  <a:pt x="867" y="206"/>
                </a:cubicBezTo>
                <a:cubicBezTo>
                  <a:pt x="876" y="206"/>
                  <a:pt x="883" y="202"/>
                  <a:pt x="889" y="195"/>
                </a:cubicBezTo>
                <a:cubicBezTo>
                  <a:pt x="895" y="188"/>
                  <a:pt x="899" y="178"/>
                  <a:pt x="899" y="166"/>
                </a:cubicBezTo>
                <a:cubicBezTo>
                  <a:pt x="899" y="155"/>
                  <a:pt x="895" y="145"/>
                  <a:pt x="889" y="138"/>
                </a:cubicBezTo>
                <a:moveTo>
                  <a:pt x="778" y="694"/>
                </a:moveTo>
                <a:cubicBezTo>
                  <a:pt x="778" y="703"/>
                  <a:pt x="771" y="710"/>
                  <a:pt x="762" y="710"/>
                </a:cubicBezTo>
                <a:cubicBezTo>
                  <a:pt x="754" y="710"/>
                  <a:pt x="746" y="703"/>
                  <a:pt x="746" y="694"/>
                </a:cubicBezTo>
                <a:lnTo>
                  <a:pt x="746" y="616"/>
                </a:lnTo>
                <a:cubicBezTo>
                  <a:pt x="746" y="611"/>
                  <a:pt x="744" y="607"/>
                  <a:pt x="741" y="604"/>
                </a:cubicBezTo>
                <a:cubicBezTo>
                  <a:pt x="738" y="601"/>
                  <a:pt x="734" y="599"/>
                  <a:pt x="729" y="599"/>
                </a:cubicBezTo>
                <a:lnTo>
                  <a:pt x="368" y="599"/>
                </a:lnTo>
                <a:cubicBezTo>
                  <a:pt x="363" y="599"/>
                  <a:pt x="359" y="601"/>
                  <a:pt x="356" y="604"/>
                </a:cubicBezTo>
                <a:cubicBezTo>
                  <a:pt x="353" y="607"/>
                  <a:pt x="351" y="611"/>
                  <a:pt x="351" y="616"/>
                </a:cubicBezTo>
                <a:lnTo>
                  <a:pt x="351" y="845"/>
                </a:lnTo>
                <a:cubicBezTo>
                  <a:pt x="351" y="850"/>
                  <a:pt x="353" y="854"/>
                  <a:pt x="356" y="857"/>
                </a:cubicBezTo>
                <a:cubicBezTo>
                  <a:pt x="359" y="860"/>
                  <a:pt x="363" y="862"/>
                  <a:pt x="368" y="862"/>
                </a:cubicBezTo>
                <a:lnTo>
                  <a:pt x="729" y="862"/>
                </a:lnTo>
                <a:cubicBezTo>
                  <a:pt x="734" y="862"/>
                  <a:pt x="738" y="860"/>
                  <a:pt x="741" y="857"/>
                </a:cubicBezTo>
                <a:cubicBezTo>
                  <a:pt x="744" y="854"/>
                  <a:pt x="746" y="850"/>
                  <a:pt x="746" y="845"/>
                </a:cubicBezTo>
                <a:lnTo>
                  <a:pt x="746" y="767"/>
                </a:lnTo>
                <a:cubicBezTo>
                  <a:pt x="746" y="758"/>
                  <a:pt x="754" y="751"/>
                  <a:pt x="762" y="751"/>
                </a:cubicBezTo>
                <a:cubicBezTo>
                  <a:pt x="771" y="751"/>
                  <a:pt x="778" y="758"/>
                  <a:pt x="778" y="767"/>
                </a:cubicBezTo>
                <a:lnTo>
                  <a:pt x="778" y="845"/>
                </a:lnTo>
                <a:cubicBezTo>
                  <a:pt x="778" y="858"/>
                  <a:pt x="773" y="871"/>
                  <a:pt x="764" y="880"/>
                </a:cubicBezTo>
                <a:cubicBezTo>
                  <a:pt x="755" y="888"/>
                  <a:pt x="743" y="894"/>
                  <a:pt x="729" y="894"/>
                </a:cubicBezTo>
                <a:lnTo>
                  <a:pt x="368" y="894"/>
                </a:lnTo>
                <a:cubicBezTo>
                  <a:pt x="354" y="894"/>
                  <a:pt x="342" y="889"/>
                  <a:pt x="333" y="880"/>
                </a:cubicBezTo>
                <a:cubicBezTo>
                  <a:pt x="324" y="872"/>
                  <a:pt x="319" y="858"/>
                  <a:pt x="319" y="845"/>
                </a:cubicBezTo>
                <a:lnTo>
                  <a:pt x="319" y="616"/>
                </a:lnTo>
                <a:cubicBezTo>
                  <a:pt x="319" y="602"/>
                  <a:pt x="324" y="590"/>
                  <a:pt x="333" y="581"/>
                </a:cubicBezTo>
                <a:cubicBezTo>
                  <a:pt x="342" y="572"/>
                  <a:pt x="354" y="567"/>
                  <a:pt x="368" y="567"/>
                </a:cubicBezTo>
                <a:lnTo>
                  <a:pt x="729" y="567"/>
                </a:lnTo>
                <a:cubicBezTo>
                  <a:pt x="743" y="567"/>
                  <a:pt x="755" y="572"/>
                  <a:pt x="764" y="581"/>
                </a:cubicBezTo>
                <a:cubicBezTo>
                  <a:pt x="773" y="590"/>
                  <a:pt x="778" y="602"/>
                  <a:pt x="778" y="616"/>
                </a:cubicBezTo>
                <a:lnTo>
                  <a:pt x="778" y="694"/>
                </a:lnTo>
                <a:moveTo>
                  <a:pt x="296" y="194"/>
                </a:moveTo>
                <a:cubicBezTo>
                  <a:pt x="296" y="202"/>
                  <a:pt x="289" y="210"/>
                  <a:pt x="280" y="210"/>
                </a:cubicBezTo>
                <a:cubicBezTo>
                  <a:pt x="271" y="210"/>
                  <a:pt x="264" y="202"/>
                  <a:pt x="264" y="194"/>
                </a:cubicBezTo>
                <a:lnTo>
                  <a:pt x="264" y="115"/>
                </a:lnTo>
                <a:cubicBezTo>
                  <a:pt x="264" y="102"/>
                  <a:pt x="269" y="90"/>
                  <a:pt x="278" y="81"/>
                </a:cubicBezTo>
                <a:cubicBezTo>
                  <a:pt x="287" y="72"/>
                  <a:pt x="299" y="66"/>
                  <a:pt x="313" y="66"/>
                </a:cubicBezTo>
                <a:lnTo>
                  <a:pt x="674" y="66"/>
                </a:lnTo>
                <a:cubicBezTo>
                  <a:pt x="688" y="66"/>
                  <a:pt x="700" y="72"/>
                  <a:pt x="709" y="81"/>
                </a:cubicBezTo>
                <a:cubicBezTo>
                  <a:pt x="718" y="90"/>
                  <a:pt x="723" y="102"/>
                  <a:pt x="723" y="115"/>
                </a:cubicBezTo>
                <a:lnTo>
                  <a:pt x="723" y="344"/>
                </a:lnTo>
                <a:cubicBezTo>
                  <a:pt x="723" y="358"/>
                  <a:pt x="718" y="370"/>
                  <a:pt x="709" y="379"/>
                </a:cubicBezTo>
                <a:cubicBezTo>
                  <a:pt x="700" y="388"/>
                  <a:pt x="688" y="393"/>
                  <a:pt x="674" y="393"/>
                </a:cubicBezTo>
                <a:lnTo>
                  <a:pt x="313" y="393"/>
                </a:lnTo>
                <a:cubicBezTo>
                  <a:pt x="299" y="393"/>
                  <a:pt x="287" y="388"/>
                  <a:pt x="278" y="379"/>
                </a:cubicBezTo>
                <a:cubicBezTo>
                  <a:pt x="269" y="370"/>
                  <a:pt x="264" y="358"/>
                  <a:pt x="264" y="344"/>
                </a:cubicBezTo>
                <a:lnTo>
                  <a:pt x="264" y="266"/>
                </a:lnTo>
                <a:cubicBezTo>
                  <a:pt x="264" y="257"/>
                  <a:pt x="271" y="250"/>
                  <a:pt x="280" y="250"/>
                </a:cubicBezTo>
                <a:cubicBezTo>
                  <a:pt x="289" y="250"/>
                  <a:pt x="296" y="257"/>
                  <a:pt x="296" y="266"/>
                </a:cubicBezTo>
                <a:lnTo>
                  <a:pt x="296" y="344"/>
                </a:lnTo>
                <a:cubicBezTo>
                  <a:pt x="296" y="349"/>
                  <a:pt x="298" y="353"/>
                  <a:pt x="301" y="356"/>
                </a:cubicBezTo>
                <a:cubicBezTo>
                  <a:pt x="304" y="359"/>
                  <a:pt x="308" y="361"/>
                  <a:pt x="313" y="361"/>
                </a:cubicBezTo>
                <a:lnTo>
                  <a:pt x="674" y="361"/>
                </a:lnTo>
                <a:cubicBezTo>
                  <a:pt x="679" y="361"/>
                  <a:pt x="683" y="359"/>
                  <a:pt x="686" y="356"/>
                </a:cubicBezTo>
                <a:cubicBezTo>
                  <a:pt x="690" y="353"/>
                  <a:pt x="691" y="349"/>
                  <a:pt x="691" y="344"/>
                </a:cubicBezTo>
                <a:lnTo>
                  <a:pt x="691" y="115"/>
                </a:lnTo>
                <a:cubicBezTo>
                  <a:pt x="691" y="111"/>
                  <a:pt x="690" y="106"/>
                  <a:pt x="686" y="103"/>
                </a:cubicBezTo>
                <a:cubicBezTo>
                  <a:pt x="683" y="100"/>
                  <a:pt x="679" y="98"/>
                  <a:pt x="674" y="98"/>
                </a:cubicBezTo>
                <a:lnTo>
                  <a:pt x="313" y="98"/>
                </a:lnTo>
                <a:cubicBezTo>
                  <a:pt x="308" y="98"/>
                  <a:pt x="304" y="100"/>
                  <a:pt x="301" y="103"/>
                </a:cubicBezTo>
                <a:cubicBezTo>
                  <a:pt x="298" y="106"/>
                  <a:pt x="296" y="111"/>
                  <a:pt x="296" y="115"/>
                </a:cubicBezTo>
                <a:lnTo>
                  <a:pt x="296" y="194"/>
                </a:lnTo>
                <a:moveTo>
                  <a:pt x="0" y="767"/>
                </a:moveTo>
                <a:cubicBezTo>
                  <a:pt x="0" y="758"/>
                  <a:pt x="7" y="751"/>
                  <a:pt x="16" y="751"/>
                </a:cubicBezTo>
                <a:cubicBezTo>
                  <a:pt x="25" y="751"/>
                  <a:pt x="32" y="758"/>
                  <a:pt x="32" y="767"/>
                </a:cubicBezTo>
                <a:lnTo>
                  <a:pt x="32" y="1035"/>
                </a:lnTo>
                <a:lnTo>
                  <a:pt x="135" y="933"/>
                </a:lnTo>
                <a:cubicBezTo>
                  <a:pt x="138" y="930"/>
                  <a:pt x="142" y="928"/>
                  <a:pt x="146" y="928"/>
                </a:cubicBezTo>
                <a:lnTo>
                  <a:pt x="762" y="928"/>
                </a:lnTo>
                <a:cubicBezTo>
                  <a:pt x="776" y="928"/>
                  <a:pt x="789" y="922"/>
                  <a:pt x="798" y="913"/>
                </a:cubicBezTo>
                <a:cubicBezTo>
                  <a:pt x="807" y="904"/>
                  <a:pt x="812" y="892"/>
                  <a:pt x="812" y="878"/>
                </a:cubicBezTo>
                <a:lnTo>
                  <a:pt x="812" y="583"/>
                </a:lnTo>
                <a:cubicBezTo>
                  <a:pt x="812" y="569"/>
                  <a:pt x="807" y="557"/>
                  <a:pt x="798" y="547"/>
                </a:cubicBezTo>
                <a:cubicBezTo>
                  <a:pt x="789" y="538"/>
                  <a:pt x="776" y="533"/>
                  <a:pt x="762" y="533"/>
                </a:cubicBezTo>
                <a:lnTo>
                  <a:pt x="82" y="533"/>
                </a:lnTo>
                <a:cubicBezTo>
                  <a:pt x="68" y="533"/>
                  <a:pt x="56" y="538"/>
                  <a:pt x="47" y="547"/>
                </a:cubicBezTo>
                <a:cubicBezTo>
                  <a:pt x="38" y="557"/>
                  <a:pt x="32" y="569"/>
                  <a:pt x="32" y="583"/>
                </a:cubicBezTo>
                <a:lnTo>
                  <a:pt x="32" y="694"/>
                </a:lnTo>
                <a:cubicBezTo>
                  <a:pt x="32" y="703"/>
                  <a:pt x="25" y="710"/>
                  <a:pt x="16" y="710"/>
                </a:cubicBezTo>
                <a:cubicBezTo>
                  <a:pt x="7" y="710"/>
                  <a:pt x="0" y="703"/>
                  <a:pt x="0" y="694"/>
                </a:cubicBezTo>
                <a:lnTo>
                  <a:pt x="0" y="583"/>
                </a:lnTo>
                <a:cubicBezTo>
                  <a:pt x="0" y="560"/>
                  <a:pt x="9" y="540"/>
                  <a:pt x="24" y="525"/>
                </a:cubicBezTo>
                <a:cubicBezTo>
                  <a:pt x="39" y="510"/>
                  <a:pt x="60" y="501"/>
                  <a:pt x="82" y="501"/>
                </a:cubicBezTo>
                <a:lnTo>
                  <a:pt x="762" y="501"/>
                </a:lnTo>
                <a:cubicBezTo>
                  <a:pt x="785" y="501"/>
                  <a:pt x="805" y="510"/>
                  <a:pt x="820" y="525"/>
                </a:cubicBezTo>
                <a:cubicBezTo>
                  <a:pt x="835" y="540"/>
                  <a:pt x="844" y="560"/>
                  <a:pt x="844" y="583"/>
                </a:cubicBezTo>
                <a:lnTo>
                  <a:pt x="844" y="878"/>
                </a:lnTo>
                <a:cubicBezTo>
                  <a:pt x="844" y="901"/>
                  <a:pt x="835" y="921"/>
                  <a:pt x="820" y="936"/>
                </a:cubicBezTo>
                <a:cubicBezTo>
                  <a:pt x="805" y="951"/>
                  <a:pt x="785" y="960"/>
                  <a:pt x="762" y="960"/>
                </a:cubicBezTo>
                <a:lnTo>
                  <a:pt x="153" y="960"/>
                </a:lnTo>
                <a:lnTo>
                  <a:pt x="27" y="1085"/>
                </a:lnTo>
                <a:cubicBezTo>
                  <a:pt x="25" y="1088"/>
                  <a:pt x="21" y="1090"/>
                  <a:pt x="16" y="1090"/>
                </a:cubicBezTo>
                <a:cubicBezTo>
                  <a:pt x="7" y="1090"/>
                  <a:pt x="0" y="1083"/>
                  <a:pt x="0" y="1074"/>
                </a:cubicBezTo>
                <a:lnTo>
                  <a:pt x="0" y="76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5" name="Google Shape;835;p46"/>
          <p:cNvSpPr/>
          <p:nvPr/>
        </p:nvSpPr>
        <p:spPr>
          <a:xfrm>
            <a:off x="830531" y="1298490"/>
            <a:ext cx="379440" cy="444600"/>
          </a:xfrm>
          <a:custGeom>
            <a:rect b="b" l="l" r="r" t="t"/>
            <a:pathLst>
              <a:path extrusionOk="0" h="1235" w="1054">
                <a:moveTo>
                  <a:pt x="294" y="270"/>
                </a:moveTo>
                <a:cubicBezTo>
                  <a:pt x="269" y="252"/>
                  <a:pt x="254" y="224"/>
                  <a:pt x="254" y="193"/>
                </a:cubicBezTo>
                <a:cubicBezTo>
                  <a:pt x="254" y="169"/>
                  <a:pt x="263" y="147"/>
                  <a:pt x="278" y="130"/>
                </a:cubicBezTo>
                <a:cubicBezTo>
                  <a:pt x="289" y="117"/>
                  <a:pt x="305" y="106"/>
                  <a:pt x="322" y="101"/>
                </a:cubicBezTo>
                <a:cubicBezTo>
                  <a:pt x="326" y="75"/>
                  <a:pt x="338" y="52"/>
                  <a:pt x="356" y="34"/>
                </a:cubicBezTo>
                <a:cubicBezTo>
                  <a:pt x="377" y="13"/>
                  <a:pt x="406" y="0"/>
                  <a:pt x="438" y="0"/>
                </a:cubicBezTo>
                <a:cubicBezTo>
                  <a:pt x="461" y="0"/>
                  <a:pt x="482" y="7"/>
                  <a:pt x="500" y="18"/>
                </a:cubicBezTo>
                <a:cubicBezTo>
                  <a:pt x="510" y="25"/>
                  <a:pt x="519" y="33"/>
                  <a:pt x="527" y="42"/>
                </a:cubicBezTo>
                <a:cubicBezTo>
                  <a:pt x="535" y="33"/>
                  <a:pt x="544" y="25"/>
                  <a:pt x="554" y="18"/>
                </a:cubicBezTo>
                <a:cubicBezTo>
                  <a:pt x="572" y="7"/>
                  <a:pt x="594" y="0"/>
                  <a:pt x="616" y="0"/>
                </a:cubicBezTo>
                <a:cubicBezTo>
                  <a:pt x="648" y="0"/>
                  <a:pt x="677" y="13"/>
                  <a:pt x="698" y="34"/>
                </a:cubicBezTo>
                <a:cubicBezTo>
                  <a:pt x="716" y="52"/>
                  <a:pt x="728" y="75"/>
                  <a:pt x="732" y="101"/>
                </a:cubicBezTo>
                <a:cubicBezTo>
                  <a:pt x="750" y="106"/>
                  <a:pt x="765" y="117"/>
                  <a:pt x="776" y="130"/>
                </a:cubicBezTo>
                <a:cubicBezTo>
                  <a:pt x="791" y="147"/>
                  <a:pt x="800" y="169"/>
                  <a:pt x="800" y="193"/>
                </a:cubicBezTo>
                <a:cubicBezTo>
                  <a:pt x="800" y="224"/>
                  <a:pt x="785" y="252"/>
                  <a:pt x="760" y="270"/>
                </a:cubicBezTo>
                <a:cubicBezTo>
                  <a:pt x="785" y="289"/>
                  <a:pt x="800" y="317"/>
                  <a:pt x="800" y="348"/>
                </a:cubicBezTo>
                <a:cubicBezTo>
                  <a:pt x="800" y="372"/>
                  <a:pt x="791" y="394"/>
                  <a:pt x="776" y="411"/>
                </a:cubicBezTo>
                <a:cubicBezTo>
                  <a:pt x="765" y="424"/>
                  <a:pt x="750" y="435"/>
                  <a:pt x="732" y="440"/>
                </a:cubicBezTo>
                <a:cubicBezTo>
                  <a:pt x="728" y="466"/>
                  <a:pt x="716" y="489"/>
                  <a:pt x="698" y="507"/>
                </a:cubicBezTo>
                <a:cubicBezTo>
                  <a:pt x="677" y="528"/>
                  <a:pt x="648" y="541"/>
                  <a:pt x="616" y="541"/>
                </a:cubicBezTo>
                <a:cubicBezTo>
                  <a:pt x="594" y="541"/>
                  <a:pt x="572" y="534"/>
                  <a:pt x="554" y="523"/>
                </a:cubicBezTo>
                <a:cubicBezTo>
                  <a:pt x="544" y="516"/>
                  <a:pt x="535" y="508"/>
                  <a:pt x="527" y="499"/>
                </a:cubicBezTo>
                <a:cubicBezTo>
                  <a:pt x="519" y="508"/>
                  <a:pt x="510" y="516"/>
                  <a:pt x="500" y="523"/>
                </a:cubicBezTo>
                <a:cubicBezTo>
                  <a:pt x="482" y="534"/>
                  <a:pt x="461" y="541"/>
                  <a:pt x="438" y="541"/>
                </a:cubicBezTo>
                <a:cubicBezTo>
                  <a:pt x="406" y="541"/>
                  <a:pt x="377" y="528"/>
                  <a:pt x="356" y="507"/>
                </a:cubicBezTo>
                <a:cubicBezTo>
                  <a:pt x="338" y="489"/>
                  <a:pt x="326" y="466"/>
                  <a:pt x="322" y="440"/>
                </a:cubicBezTo>
                <a:cubicBezTo>
                  <a:pt x="305" y="435"/>
                  <a:pt x="289" y="424"/>
                  <a:pt x="278" y="411"/>
                </a:cubicBezTo>
                <a:cubicBezTo>
                  <a:pt x="263" y="394"/>
                  <a:pt x="254" y="372"/>
                  <a:pt x="254" y="348"/>
                </a:cubicBezTo>
                <a:cubicBezTo>
                  <a:pt x="254" y="317"/>
                  <a:pt x="269" y="289"/>
                  <a:pt x="294" y="270"/>
                </a:cubicBezTo>
                <a:moveTo>
                  <a:pt x="903" y="947"/>
                </a:moveTo>
                <a:lnTo>
                  <a:pt x="1018" y="947"/>
                </a:lnTo>
                <a:lnTo>
                  <a:pt x="1018" y="411"/>
                </a:lnTo>
                <a:cubicBezTo>
                  <a:pt x="1018" y="401"/>
                  <a:pt x="1026" y="393"/>
                  <a:pt x="1036" y="393"/>
                </a:cubicBezTo>
                <a:cubicBezTo>
                  <a:pt x="1046" y="393"/>
                  <a:pt x="1054" y="401"/>
                  <a:pt x="1054" y="411"/>
                </a:cubicBezTo>
                <a:lnTo>
                  <a:pt x="1054" y="965"/>
                </a:lnTo>
                <a:cubicBezTo>
                  <a:pt x="1054" y="975"/>
                  <a:pt x="1046" y="983"/>
                  <a:pt x="1036" y="983"/>
                </a:cubicBezTo>
                <a:lnTo>
                  <a:pt x="903" y="983"/>
                </a:lnTo>
                <a:lnTo>
                  <a:pt x="909" y="990"/>
                </a:lnTo>
                <a:cubicBezTo>
                  <a:pt x="916" y="997"/>
                  <a:pt x="916" y="1008"/>
                  <a:pt x="909" y="1015"/>
                </a:cubicBezTo>
                <a:cubicBezTo>
                  <a:pt x="902" y="1022"/>
                  <a:pt x="890" y="1022"/>
                  <a:pt x="883" y="1015"/>
                </a:cubicBezTo>
                <a:lnTo>
                  <a:pt x="846" y="978"/>
                </a:lnTo>
                <a:cubicBezTo>
                  <a:pt x="839" y="971"/>
                  <a:pt x="839" y="960"/>
                  <a:pt x="846" y="952"/>
                </a:cubicBezTo>
                <a:lnTo>
                  <a:pt x="883" y="915"/>
                </a:lnTo>
                <a:cubicBezTo>
                  <a:pt x="890" y="908"/>
                  <a:pt x="902" y="908"/>
                  <a:pt x="909" y="915"/>
                </a:cubicBezTo>
                <a:cubicBezTo>
                  <a:pt x="916" y="922"/>
                  <a:pt x="916" y="934"/>
                  <a:pt x="909" y="941"/>
                </a:cubicBezTo>
                <a:lnTo>
                  <a:pt x="903" y="947"/>
                </a:lnTo>
                <a:moveTo>
                  <a:pt x="1054" y="329"/>
                </a:moveTo>
                <a:cubicBezTo>
                  <a:pt x="1054" y="339"/>
                  <a:pt x="1046" y="347"/>
                  <a:pt x="1036" y="347"/>
                </a:cubicBezTo>
                <a:cubicBezTo>
                  <a:pt x="1026" y="347"/>
                  <a:pt x="1018" y="339"/>
                  <a:pt x="1018" y="329"/>
                </a:cubicBezTo>
                <a:lnTo>
                  <a:pt x="1018" y="289"/>
                </a:lnTo>
                <a:lnTo>
                  <a:pt x="859" y="289"/>
                </a:lnTo>
                <a:cubicBezTo>
                  <a:pt x="849" y="289"/>
                  <a:pt x="841" y="279"/>
                  <a:pt x="841" y="270"/>
                </a:cubicBezTo>
                <a:cubicBezTo>
                  <a:pt x="841" y="260"/>
                  <a:pt x="849" y="252"/>
                  <a:pt x="859" y="252"/>
                </a:cubicBezTo>
                <a:lnTo>
                  <a:pt x="1036" y="252"/>
                </a:lnTo>
                <a:cubicBezTo>
                  <a:pt x="1046" y="252"/>
                  <a:pt x="1054" y="261"/>
                  <a:pt x="1054" y="270"/>
                </a:cubicBezTo>
                <a:lnTo>
                  <a:pt x="1054" y="329"/>
                </a:lnTo>
                <a:moveTo>
                  <a:pt x="152" y="289"/>
                </a:moveTo>
                <a:lnTo>
                  <a:pt x="36" y="289"/>
                </a:lnTo>
                <a:lnTo>
                  <a:pt x="36" y="825"/>
                </a:lnTo>
                <a:cubicBezTo>
                  <a:pt x="36" y="835"/>
                  <a:pt x="28" y="843"/>
                  <a:pt x="18" y="843"/>
                </a:cubicBezTo>
                <a:cubicBezTo>
                  <a:pt x="8" y="843"/>
                  <a:pt x="0" y="835"/>
                  <a:pt x="0" y="825"/>
                </a:cubicBezTo>
                <a:lnTo>
                  <a:pt x="0" y="270"/>
                </a:lnTo>
                <a:cubicBezTo>
                  <a:pt x="0" y="261"/>
                  <a:pt x="8" y="252"/>
                  <a:pt x="18" y="252"/>
                </a:cubicBezTo>
                <a:lnTo>
                  <a:pt x="152" y="252"/>
                </a:lnTo>
                <a:lnTo>
                  <a:pt x="145" y="246"/>
                </a:lnTo>
                <a:cubicBezTo>
                  <a:pt x="138" y="239"/>
                  <a:pt x="138" y="227"/>
                  <a:pt x="145" y="220"/>
                </a:cubicBezTo>
                <a:cubicBezTo>
                  <a:pt x="152" y="213"/>
                  <a:pt x="164" y="213"/>
                  <a:pt x="171" y="220"/>
                </a:cubicBezTo>
                <a:lnTo>
                  <a:pt x="208" y="258"/>
                </a:lnTo>
                <a:cubicBezTo>
                  <a:pt x="215" y="265"/>
                  <a:pt x="215" y="276"/>
                  <a:pt x="208" y="283"/>
                </a:cubicBezTo>
                <a:lnTo>
                  <a:pt x="171" y="321"/>
                </a:lnTo>
                <a:cubicBezTo>
                  <a:pt x="164" y="328"/>
                  <a:pt x="152" y="328"/>
                  <a:pt x="145" y="321"/>
                </a:cubicBezTo>
                <a:cubicBezTo>
                  <a:pt x="138" y="314"/>
                  <a:pt x="138" y="302"/>
                  <a:pt x="145" y="295"/>
                </a:cubicBezTo>
                <a:lnTo>
                  <a:pt x="152" y="289"/>
                </a:lnTo>
                <a:moveTo>
                  <a:pt x="0" y="907"/>
                </a:moveTo>
                <a:cubicBezTo>
                  <a:pt x="0" y="897"/>
                  <a:pt x="8" y="889"/>
                  <a:pt x="18" y="889"/>
                </a:cubicBezTo>
                <a:cubicBezTo>
                  <a:pt x="28" y="889"/>
                  <a:pt x="36" y="897"/>
                  <a:pt x="36" y="907"/>
                </a:cubicBezTo>
                <a:lnTo>
                  <a:pt x="36" y="947"/>
                </a:lnTo>
                <a:lnTo>
                  <a:pt x="195" y="947"/>
                </a:lnTo>
                <a:cubicBezTo>
                  <a:pt x="205" y="947"/>
                  <a:pt x="213" y="955"/>
                  <a:pt x="213" y="965"/>
                </a:cubicBezTo>
                <a:cubicBezTo>
                  <a:pt x="213" y="975"/>
                  <a:pt x="205" y="983"/>
                  <a:pt x="195" y="983"/>
                </a:cubicBezTo>
                <a:lnTo>
                  <a:pt x="18" y="983"/>
                </a:lnTo>
                <a:cubicBezTo>
                  <a:pt x="8" y="983"/>
                  <a:pt x="0" y="975"/>
                  <a:pt x="0" y="965"/>
                </a:cubicBezTo>
                <a:lnTo>
                  <a:pt x="0" y="907"/>
                </a:lnTo>
                <a:moveTo>
                  <a:pt x="462" y="1073"/>
                </a:moveTo>
                <a:cubicBezTo>
                  <a:pt x="472" y="1073"/>
                  <a:pt x="480" y="1081"/>
                  <a:pt x="480" y="1091"/>
                </a:cubicBezTo>
                <a:cubicBezTo>
                  <a:pt x="480" y="1101"/>
                  <a:pt x="472" y="1109"/>
                  <a:pt x="462" y="1109"/>
                </a:cubicBezTo>
                <a:cubicBezTo>
                  <a:pt x="440" y="1109"/>
                  <a:pt x="420" y="1100"/>
                  <a:pt x="405" y="1086"/>
                </a:cubicBezTo>
                <a:cubicBezTo>
                  <a:pt x="390" y="1071"/>
                  <a:pt x="381" y="1051"/>
                  <a:pt x="381" y="1028"/>
                </a:cubicBezTo>
                <a:cubicBezTo>
                  <a:pt x="381" y="1012"/>
                  <a:pt x="386" y="996"/>
                  <a:pt x="395" y="983"/>
                </a:cubicBezTo>
                <a:lnTo>
                  <a:pt x="350" y="983"/>
                </a:lnTo>
                <a:cubicBezTo>
                  <a:pt x="334" y="983"/>
                  <a:pt x="319" y="990"/>
                  <a:pt x="308" y="1001"/>
                </a:cubicBezTo>
                <a:cubicBezTo>
                  <a:pt x="297" y="1012"/>
                  <a:pt x="290" y="1027"/>
                  <a:pt x="290" y="1043"/>
                </a:cubicBezTo>
                <a:cubicBezTo>
                  <a:pt x="290" y="1058"/>
                  <a:pt x="296" y="1072"/>
                  <a:pt x="305" y="1082"/>
                </a:cubicBezTo>
                <a:cubicBezTo>
                  <a:pt x="314" y="1093"/>
                  <a:pt x="327" y="1100"/>
                  <a:pt x="342" y="1102"/>
                </a:cubicBezTo>
                <a:cubicBezTo>
                  <a:pt x="351" y="1104"/>
                  <a:pt x="357" y="1112"/>
                  <a:pt x="357" y="1121"/>
                </a:cubicBezTo>
                <a:cubicBezTo>
                  <a:pt x="358" y="1143"/>
                  <a:pt x="367" y="1162"/>
                  <a:pt x="381" y="1176"/>
                </a:cubicBezTo>
                <a:cubicBezTo>
                  <a:pt x="396" y="1190"/>
                  <a:pt x="416" y="1199"/>
                  <a:pt x="438" y="1199"/>
                </a:cubicBezTo>
                <a:cubicBezTo>
                  <a:pt x="454" y="1199"/>
                  <a:pt x="468" y="1195"/>
                  <a:pt x="481" y="1187"/>
                </a:cubicBezTo>
                <a:cubicBezTo>
                  <a:pt x="494" y="1179"/>
                  <a:pt x="504" y="1167"/>
                  <a:pt x="511" y="1153"/>
                </a:cubicBezTo>
                <a:cubicBezTo>
                  <a:pt x="515" y="1144"/>
                  <a:pt x="526" y="1141"/>
                  <a:pt x="535" y="1145"/>
                </a:cubicBezTo>
                <a:cubicBezTo>
                  <a:pt x="539" y="1147"/>
                  <a:pt x="542" y="1150"/>
                  <a:pt x="543" y="1153"/>
                </a:cubicBezTo>
                <a:cubicBezTo>
                  <a:pt x="550" y="1167"/>
                  <a:pt x="560" y="1179"/>
                  <a:pt x="573" y="1187"/>
                </a:cubicBezTo>
                <a:cubicBezTo>
                  <a:pt x="586" y="1195"/>
                  <a:pt x="600" y="1199"/>
                  <a:pt x="616" y="1199"/>
                </a:cubicBezTo>
                <a:cubicBezTo>
                  <a:pt x="638" y="1199"/>
                  <a:pt x="658" y="1190"/>
                  <a:pt x="673" y="1176"/>
                </a:cubicBezTo>
                <a:cubicBezTo>
                  <a:pt x="688" y="1162"/>
                  <a:pt x="697" y="1142"/>
                  <a:pt x="697" y="1120"/>
                </a:cubicBezTo>
                <a:cubicBezTo>
                  <a:pt x="697" y="1109"/>
                  <a:pt x="705" y="1104"/>
                  <a:pt x="714" y="1102"/>
                </a:cubicBezTo>
                <a:cubicBezTo>
                  <a:pt x="728" y="1100"/>
                  <a:pt x="740" y="1092"/>
                  <a:pt x="749" y="1082"/>
                </a:cubicBezTo>
                <a:cubicBezTo>
                  <a:pt x="758" y="1072"/>
                  <a:pt x="764" y="1058"/>
                  <a:pt x="764" y="1043"/>
                </a:cubicBezTo>
                <a:cubicBezTo>
                  <a:pt x="764" y="1027"/>
                  <a:pt x="757" y="1012"/>
                  <a:pt x="746" y="1001"/>
                </a:cubicBezTo>
                <a:cubicBezTo>
                  <a:pt x="735" y="990"/>
                  <a:pt x="720" y="983"/>
                  <a:pt x="704" y="983"/>
                </a:cubicBezTo>
                <a:lnTo>
                  <a:pt x="568" y="983"/>
                </a:lnTo>
                <a:cubicBezTo>
                  <a:pt x="558" y="983"/>
                  <a:pt x="550" y="975"/>
                  <a:pt x="550" y="965"/>
                </a:cubicBezTo>
                <a:cubicBezTo>
                  <a:pt x="550" y="955"/>
                  <a:pt x="558" y="947"/>
                  <a:pt x="568" y="947"/>
                </a:cubicBezTo>
                <a:lnTo>
                  <a:pt x="704" y="947"/>
                </a:lnTo>
                <a:cubicBezTo>
                  <a:pt x="720" y="947"/>
                  <a:pt x="735" y="940"/>
                  <a:pt x="746" y="930"/>
                </a:cubicBezTo>
                <a:cubicBezTo>
                  <a:pt x="757" y="919"/>
                  <a:pt x="764" y="904"/>
                  <a:pt x="764" y="887"/>
                </a:cubicBezTo>
                <a:cubicBezTo>
                  <a:pt x="764" y="872"/>
                  <a:pt x="758" y="859"/>
                  <a:pt x="749" y="848"/>
                </a:cubicBezTo>
                <a:cubicBezTo>
                  <a:pt x="740" y="838"/>
                  <a:pt x="728" y="831"/>
                  <a:pt x="714" y="828"/>
                </a:cubicBezTo>
                <a:cubicBezTo>
                  <a:pt x="705" y="827"/>
                  <a:pt x="697" y="821"/>
                  <a:pt x="697" y="811"/>
                </a:cubicBezTo>
                <a:cubicBezTo>
                  <a:pt x="697" y="789"/>
                  <a:pt x="688" y="769"/>
                  <a:pt x="673" y="754"/>
                </a:cubicBezTo>
                <a:cubicBezTo>
                  <a:pt x="658" y="740"/>
                  <a:pt x="638" y="731"/>
                  <a:pt x="616" y="731"/>
                </a:cubicBezTo>
                <a:cubicBezTo>
                  <a:pt x="600" y="731"/>
                  <a:pt x="586" y="736"/>
                  <a:pt x="573" y="744"/>
                </a:cubicBezTo>
                <a:cubicBezTo>
                  <a:pt x="560" y="752"/>
                  <a:pt x="550" y="763"/>
                  <a:pt x="543" y="777"/>
                </a:cubicBezTo>
                <a:cubicBezTo>
                  <a:pt x="542" y="781"/>
                  <a:pt x="539" y="784"/>
                  <a:pt x="535" y="785"/>
                </a:cubicBezTo>
                <a:cubicBezTo>
                  <a:pt x="526" y="790"/>
                  <a:pt x="515" y="786"/>
                  <a:pt x="511" y="777"/>
                </a:cubicBezTo>
                <a:cubicBezTo>
                  <a:pt x="504" y="763"/>
                  <a:pt x="494" y="752"/>
                  <a:pt x="481" y="744"/>
                </a:cubicBezTo>
                <a:cubicBezTo>
                  <a:pt x="469" y="736"/>
                  <a:pt x="454" y="731"/>
                  <a:pt x="438" y="731"/>
                </a:cubicBezTo>
                <a:cubicBezTo>
                  <a:pt x="416" y="731"/>
                  <a:pt x="396" y="740"/>
                  <a:pt x="381" y="754"/>
                </a:cubicBezTo>
                <a:cubicBezTo>
                  <a:pt x="367" y="769"/>
                  <a:pt x="358" y="788"/>
                  <a:pt x="357" y="809"/>
                </a:cubicBezTo>
                <a:cubicBezTo>
                  <a:pt x="357" y="819"/>
                  <a:pt x="351" y="827"/>
                  <a:pt x="342" y="828"/>
                </a:cubicBezTo>
                <a:cubicBezTo>
                  <a:pt x="327" y="830"/>
                  <a:pt x="314" y="838"/>
                  <a:pt x="305" y="848"/>
                </a:cubicBezTo>
                <a:cubicBezTo>
                  <a:pt x="296" y="859"/>
                  <a:pt x="290" y="873"/>
                  <a:pt x="290" y="887"/>
                </a:cubicBezTo>
                <a:cubicBezTo>
                  <a:pt x="290" y="904"/>
                  <a:pt x="297" y="919"/>
                  <a:pt x="308" y="930"/>
                </a:cubicBezTo>
                <a:cubicBezTo>
                  <a:pt x="319" y="940"/>
                  <a:pt x="334" y="947"/>
                  <a:pt x="350" y="947"/>
                </a:cubicBezTo>
                <a:lnTo>
                  <a:pt x="395" y="947"/>
                </a:lnTo>
                <a:cubicBezTo>
                  <a:pt x="386" y="934"/>
                  <a:pt x="381" y="919"/>
                  <a:pt x="381" y="902"/>
                </a:cubicBezTo>
                <a:cubicBezTo>
                  <a:pt x="381" y="880"/>
                  <a:pt x="390" y="860"/>
                  <a:pt x="405" y="845"/>
                </a:cubicBezTo>
                <a:cubicBezTo>
                  <a:pt x="420" y="830"/>
                  <a:pt x="440" y="821"/>
                  <a:pt x="462" y="821"/>
                </a:cubicBezTo>
                <a:cubicBezTo>
                  <a:pt x="472" y="821"/>
                  <a:pt x="480" y="829"/>
                  <a:pt x="480" y="839"/>
                </a:cubicBezTo>
                <a:cubicBezTo>
                  <a:pt x="480" y="849"/>
                  <a:pt x="472" y="857"/>
                  <a:pt x="462" y="857"/>
                </a:cubicBezTo>
                <a:cubicBezTo>
                  <a:pt x="450" y="857"/>
                  <a:pt x="439" y="862"/>
                  <a:pt x="431" y="871"/>
                </a:cubicBezTo>
                <a:cubicBezTo>
                  <a:pt x="422" y="879"/>
                  <a:pt x="417" y="889"/>
                  <a:pt x="417" y="902"/>
                </a:cubicBezTo>
                <a:cubicBezTo>
                  <a:pt x="417" y="914"/>
                  <a:pt x="422" y="926"/>
                  <a:pt x="431" y="934"/>
                </a:cubicBezTo>
                <a:cubicBezTo>
                  <a:pt x="439" y="942"/>
                  <a:pt x="450" y="947"/>
                  <a:pt x="462" y="947"/>
                </a:cubicBezTo>
                <a:lnTo>
                  <a:pt x="486" y="947"/>
                </a:lnTo>
                <a:cubicBezTo>
                  <a:pt x="496" y="947"/>
                  <a:pt x="504" y="955"/>
                  <a:pt x="504" y="965"/>
                </a:cubicBezTo>
                <a:cubicBezTo>
                  <a:pt x="504" y="975"/>
                  <a:pt x="496" y="983"/>
                  <a:pt x="486" y="983"/>
                </a:cubicBezTo>
                <a:lnTo>
                  <a:pt x="462" y="983"/>
                </a:lnTo>
                <a:cubicBezTo>
                  <a:pt x="450" y="983"/>
                  <a:pt x="439" y="988"/>
                  <a:pt x="431" y="996"/>
                </a:cubicBezTo>
                <a:cubicBezTo>
                  <a:pt x="422" y="1005"/>
                  <a:pt x="417" y="1015"/>
                  <a:pt x="417" y="1028"/>
                </a:cubicBezTo>
                <a:cubicBezTo>
                  <a:pt x="417" y="1040"/>
                  <a:pt x="422" y="1052"/>
                  <a:pt x="431" y="1060"/>
                </a:cubicBezTo>
                <a:cubicBezTo>
                  <a:pt x="439" y="1068"/>
                  <a:pt x="450" y="1073"/>
                  <a:pt x="462" y="1073"/>
                </a:cubicBezTo>
                <a:moveTo>
                  <a:pt x="462" y="378"/>
                </a:moveTo>
                <a:cubicBezTo>
                  <a:pt x="472" y="378"/>
                  <a:pt x="480" y="386"/>
                  <a:pt x="480" y="396"/>
                </a:cubicBezTo>
                <a:cubicBezTo>
                  <a:pt x="480" y="406"/>
                  <a:pt x="472" y="415"/>
                  <a:pt x="462" y="415"/>
                </a:cubicBezTo>
                <a:cubicBezTo>
                  <a:pt x="440" y="415"/>
                  <a:pt x="420" y="405"/>
                  <a:pt x="405" y="391"/>
                </a:cubicBezTo>
                <a:cubicBezTo>
                  <a:pt x="390" y="376"/>
                  <a:pt x="381" y="356"/>
                  <a:pt x="381" y="333"/>
                </a:cubicBezTo>
                <a:cubicBezTo>
                  <a:pt x="381" y="317"/>
                  <a:pt x="386" y="301"/>
                  <a:pt x="395" y="289"/>
                </a:cubicBezTo>
                <a:lnTo>
                  <a:pt x="350" y="289"/>
                </a:lnTo>
                <a:cubicBezTo>
                  <a:pt x="334" y="289"/>
                  <a:pt x="319" y="295"/>
                  <a:pt x="308" y="306"/>
                </a:cubicBezTo>
                <a:cubicBezTo>
                  <a:pt x="297" y="317"/>
                  <a:pt x="290" y="332"/>
                  <a:pt x="290" y="348"/>
                </a:cubicBezTo>
                <a:cubicBezTo>
                  <a:pt x="290" y="363"/>
                  <a:pt x="296" y="377"/>
                  <a:pt x="305" y="387"/>
                </a:cubicBezTo>
                <a:cubicBezTo>
                  <a:pt x="314" y="398"/>
                  <a:pt x="327" y="405"/>
                  <a:pt x="342" y="408"/>
                </a:cubicBezTo>
                <a:cubicBezTo>
                  <a:pt x="351" y="409"/>
                  <a:pt x="357" y="417"/>
                  <a:pt x="357" y="426"/>
                </a:cubicBezTo>
                <a:cubicBezTo>
                  <a:pt x="358" y="448"/>
                  <a:pt x="367" y="467"/>
                  <a:pt x="381" y="481"/>
                </a:cubicBezTo>
                <a:cubicBezTo>
                  <a:pt x="396" y="496"/>
                  <a:pt x="416" y="504"/>
                  <a:pt x="438" y="504"/>
                </a:cubicBezTo>
                <a:cubicBezTo>
                  <a:pt x="454" y="504"/>
                  <a:pt x="468" y="500"/>
                  <a:pt x="481" y="492"/>
                </a:cubicBezTo>
                <a:cubicBezTo>
                  <a:pt x="494" y="484"/>
                  <a:pt x="504" y="472"/>
                  <a:pt x="511" y="459"/>
                </a:cubicBezTo>
                <a:cubicBezTo>
                  <a:pt x="515" y="450"/>
                  <a:pt x="526" y="446"/>
                  <a:pt x="535" y="450"/>
                </a:cubicBezTo>
                <a:cubicBezTo>
                  <a:pt x="539" y="452"/>
                  <a:pt x="542" y="455"/>
                  <a:pt x="543" y="459"/>
                </a:cubicBezTo>
                <a:cubicBezTo>
                  <a:pt x="550" y="472"/>
                  <a:pt x="560" y="484"/>
                  <a:pt x="573" y="492"/>
                </a:cubicBezTo>
                <a:cubicBezTo>
                  <a:pt x="586" y="500"/>
                  <a:pt x="600" y="504"/>
                  <a:pt x="616" y="504"/>
                </a:cubicBezTo>
                <a:cubicBezTo>
                  <a:pt x="638" y="504"/>
                  <a:pt x="658" y="496"/>
                  <a:pt x="673" y="481"/>
                </a:cubicBezTo>
                <a:cubicBezTo>
                  <a:pt x="688" y="467"/>
                  <a:pt x="697" y="447"/>
                  <a:pt x="697" y="425"/>
                </a:cubicBezTo>
                <a:cubicBezTo>
                  <a:pt x="697" y="415"/>
                  <a:pt x="704" y="409"/>
                  <a:pt x="713" y="407"/>
                </a:cubicBezTo>
                <a:cubicBezTo>
                  <a:pt x="728" y="405"/>
                  <a:pt x="740" y="398"/>
                  <a:pt x="749" y="387"/>
                </a:cubicBezTo>
                <a:cubicBezTo>
                  <a:pt x="758" y="377"/>
                  <a:pt x="764" y="363"/>
                  <a:pt x="764" y="348"/>
                </a:cubicBezTo>
                <a:cubicBezTo>
                  <a:pt x="764" y="332"/>
                  <a:pt x="757" y="317"/>
                  <a:pt x="746" y="306"/>
                </a:cubicBezTo>
                <a:cubicBezTo>
                  <a:pt x="735" y="295"/>
                  <a:pt x="720" y="289"/>
                  <a:pt x="704" y="289"/>
                </a:cubicBezTo>
                <a:lnTo>
                  <a:pt x="568" y="289"/>
                </a:lnTo>
                <a:cubicBezTo>
                  <a:pt x="558" y="289"/>
                  <a:pt x="550" y="279"/>
                  <a:pt x="550" y="270"/>
                </a:cubicBezTo>
                <a:cubicBezTo>
                  <a:pt x="550" y="260"/>
                  <a:pt x="558" y="252"/>
                  <a:pt x="568" y="252"/>
                </a:cubicBezTo>
                <a:lnTo>
                  <a:pt x="704" y="252"/>
                </a:lnTo>
                <a:cubicBezTo>
                  <a:pt x="720" y="252"/>
                  <a:pt x="735" y="246"/>
                  <a:pt x="746" y="235"/>
                </a:cubicBezTo>
                <a:cubicBezTo>
                  <a:pt x="757" y="224"/>
                  <a:pt x="764" y="209"/>
                  <a:pt x="764" y="193"/>
                </a:cubicBezTo>
                <a:cubicBezTo>
                  <a:pt x="764" y="178"/>
                  <a:pt x="758" y="164"/>
                  <a:pt x="749" y="154"/>
                </a:cubicBezTo>
                <a:cubicBezTo>
                  <a:pt x="740" y="143"/>
                  <a:pt x="728" y="136"/>
                  <a:pt x="714" y="134"/>
                </a:cubicBezTo>
                <a:cubicBezTo>
                  <a:pt x="705" y="132"/>
                  <a:pt x="697" y="126"/>
                  <a:pt x="697" y="116"/>
                </a:cubicBezTo>
                <a:cubicBezTo>
                  <a:pt x="697" y="94"/>
                  <a:pt x="688" y="74"/>
                  <a:pt x="673" y="60"/>
                </a:cubicBezTo>
                <a:cubicBezTo>
                  <a:pt x="658" y="45"/>
                  <a:pt x="638" y="37"/>
                  <a:pt x="616" y="37"/>
                </a:cubicBezTo>
                <a:cubicBezTo>
                  <a:pt x="600" y="37"/>
                  <a:pt x="586" y="41"/>
                  <a:pt x="573" y="49"/>
                </a:cubicBezTo>
                <a:cubicBezTo>
                  <a:pt x="560" y="57"/>
                  <a:pt x="550" y="69"/>
                  <a:pt x="543" y="82"/>
                </a:cubicBezTo>
                <a:cubicBezTo>
                  <a:pt x="542" y="86"/>
                  <a:pt x="539" y="89"/>
                  <a:pt x="535" y="91"/>
                </a:cubicBezTo>
                <a:cubicBezTo>
                  <a:pt x="526" y="95"/>
                  <a:pt x="515" y="91"/>
                  <a:pt x="511" y="82"/>
                </a:cubicBezTo>
                <a:cubicBezTo>
                  <a:pt x="504" y="69"/>
                  <a:pt x="494" y="57"/>
                  <a:pt x="481" y="49"/>
                </a:cubicBezTo>
                <a:cubicBezTo>
                  <a:pt x="468" y="41"/>
                  <a:pt x="454" y="37"/>
                  <a:pt x="438" y="37"/>
                </a:cubicBezTo>
                <a:cubicBezTo>
                  <a:pt x="416" y="37"/>
                  <a:pt x="396" y="45"/>
                  <a:pt x="381" y="60"/>
                </a:cubicBezTo>
                <a:cubicBezTo>
                  <a:pt x="367" y="74"/>
                  <a:pt x="358" y="93"/>
                  <a:pt x="357" y="115"/>
                </a:cubicBezTo>
                <a:cubicBezTo>
                  <a:pt x="357" y="124"/>
                  <a:pt x="351" y="132"/>
                  <a:pt x="342" y="133"/>
                </a:cubicBezTo>
                <a:cubicBezTo>
                  <a:pt x="327" y="136"/>
                  <a:pt x="314" y="143"/>
                  <a:pt x="305" y="154"/>
                </a:cubicBezTo>
                <a:cubicBezTo>
                  <a:pt x="296" y="164"/>
                  <a:pt x="290" y="178"/>
                  <a:pt x="290" y="193"/>
                </a:cubicBezTo>
                <a:cubicBezTo>
                  <a:pt x="290" y="209"/>
                  <a:pt x="297" y="224"/>
                  <a:pt x="308" y="235"/>
                </a:cubicBezTo>
                <a:cubicBezTo>
                  <a:pt x="319" y="246"/>
                  <a:pt x="334" y="252"/>
                  <a:pt x="350" y="252"/>
                </a:cubicBezTo>
                <a:lnTo>
                  <a:pt x="395" y="252"/>
                </a:lnTo>
                <a:cubicBezTo>
                  <a:pt x="386" y="240"/>
                  <a:pt x="381" y="224"/>
                  <a:pt x="381" y="208"/>
                </a:cubicBezTo>
                <a:cubicBezTo>
                  <a:pt x="381" y="185"/>
                  <a:pt x="390" y="165"/>
                  <a:pt x="405" y="150"/>
                </a:cubicBezTo>
                <a:cubicBezTo>
                  <a:pt x="420" y="136"/>
                  <a:pt x="440" y="126"/>
                  <a:pt x="462" y="126"/>
                </a:cubicBezTo>
                <a:cubicBezTo>
                  <a:pt x="472" y="126"/>
                  <a:pt x="480" y="134"/>
                  <a:pt x="480" y="144"/>
                </a:cubicBezTo>
                <a:cubicBezTo>
                  <a:pt x="480" y="153"/>
                  <a:pt x="472" y="163"/>
                  <a:pt x="462" y="163"/>
                </a:cubicBezTo>
                <a:cubicBezTo>
                  <a:pt x="450" y="163"/>
                  <a:pt x="439" y="168"/>
                  <a:pt x="431" y="176"/>
                </a:cubicBezTo>
                <a:cubicBezTo>
                  <a:pt x="422" y="184"/>
                  <a:pt x="417" y="195"/>
                  <a:pt x="417" y="208"/>
                </a:cubicBezTo>
                <a:cubicBezTo>
                  <a:pt x="417" y="220"/>
                  <a:pt x="422" y="231"/>
                  <a:pt x="431" y="239"/>
                </a:cubicBezTo>
                <a:cubicBezTo>
                  <a:pt x="439" y="247"/>
                  <a:pt x="450" y="252"/>
                  <a:pt x="462" y="252"/>
                </a:cubicBezTo>
                <a:lnTo>
                  <a:pt x="486" y="252"/>
                </a:lnTo>
                <a:cubicBezTo>
                  <a:pt x="496" y="252"/>
                  <a:pt x="504" y="261"/>
                  <a:pt x="504" y="270"/>
                </a:cubicBezTo>
                <a:cubicBezTo>
                  <a:pt x="504" y="280"/>
                  <a:pt x="496" y="289"/>
                  <a:pt x="486" y="289"/>
                </a:cubicBezTo>
                <a:lnTo>
                  <a:pt x="462" y="289"/>
                </a:lnTo>
                <a:cubicBezTo>
                  <a:pt x="450" y="289"/>
                  <a:pt x="439" y="294"/>
                  <a:pt x="431" y="302"/>
                </a:cubicBezTo>
                <a:cubicBezTo>
                  <a:pt x="422" y="310"/>
                  <a:pt x="417" y="320"/>
                  <a:pt x="417" y="333"/>
                </a:cubicBezTo>
                <a:cubicBezTo>
                  <a:pt x="417" y="345"/>
                  <a:pt x="422" y="357"/>
                  <a:pt x="431" y="365"/>
                </a:cubicBezTo>
                <a:cubicBezTo>
                  <a:pt x="439" y="373"/>
                  <a:pt x="450" y="378"/>
                  <a:pt x="462" y="378"/>
                </a:cubicBezTo>
                <a:moveTo>
                  <a:pt x="603" y="1145"/>
                </a:moveTo>
                <a:cubicBezTo>
                  <a:pt x="593" y="1145"/>
                  <a:pt x="585" y="1137"/>
                  <a:pt x="585" y="1127"/>
                </a:cubicBezTo>
                <a:cubicBezTo>
                  <a:pt x="585" y="1117"/>
                  <a:pt x="593" y="1109"/>
                  <a:pt x="603" y="1109"/>
                </a:cubicBezTo>
                <a:cubicBezTo>
                  <a:pt x="608" y="1109"/>
                  <a:pt x="614" y="1106"/>
                  <a:pt x="617" y="1103"/>
                </a:cubicBezTo>
                <a:cubicBezTo>
                  <a:pt x="621" y="1099"/>
                  <a:pt x="623" y="1093"/>
                  <a:pt x="623" y="1088"/>
                </a:cubicBezTo>
                <a:cubicBezTo>
                  <a:pt x="623" y="1082"/>
                  <a:pt x="621" y="1078"/>
                  <a:pt x="617" y="1074"/>
                </a:cubicBezTo>
                <a:cubicBezTo>
                  <a:pt x="614" y="1070"/>
                  <a:pt x="608" y="1068"/>
                  <a:pt x="603" y="1068"/>
                </a:cubicBezTo>
                <a:cubicBezTo>
                  <a:pt x="593" y="1068"/>
                  <a:pt x="585" y="1060"/>
                  <a:pt x="585" y="1050"/>
                </a:cubicBezTo>
                <a:cubicBezTo>
                  <a:pt x="585" y="1040"/>
                  <a:pt x="593" y="1032"/>
                  <a:pt x="603" y="1032"/>
                </a:cubicBezTo>
                <a:cubicBezTo>
                  <a:pt x="618" y="1032"/>
                  <a:pt x="633" y="1038"/>
                  <a:pt x="643" y="1048"/>
                </a:cubicBezTo>
                <a:cubicBezTo>
                  <a:pt x="653" y="1059"/>
                  <a:pt x="659" y="1072"/>
                  <a:pt x="659" y="1088"/>
                </a:cubicBezTo>
                <a:cubicBezTo>
                  <a:pt x="659" y="1103"/>
                  <a:pt x="653" y="1118"/>
                  <a:pt x="643" y="1128"/>
                </a:cubicBezTo>
                <a:cubicBezTo>
                  <a:pt x="633" y="1138"/>
                  <a:pt x="618" y="1145"/>
                  <a:pt x="603" y="1145"/>
                </a:cubicBezTo>
                <a:moveTo>
                  <a:pt x="603" y="450"/>
                </a:moveTo>
                <a:cubicBezTo>
                  <a:pt x="593" y="450"/>
                  <a:pt x="585" y="442"/>
                  <a:pt x="585" y="432"/>
                </a:cubicBezTo>
                <a:cubicBezTo>
                  <a:pt x="585" y="422"/>
                  <a:pt x="593" y="414"/>
                  <a:pt x="603" y="414"/>
                </a:cubicBezTo>
                <a:cubicBezTo>
                  <a:pt x="608" y="414"/>
                  <a:pt x="614" y="412"/>
                  <a:pt x="617" y="408"/>
                </a:cubicBezTo>
                <a:cubicBezTo>
                  <a:pt x="621" y="404"/>
                  <a:pt x="623" y="399"/>
                  <a:pt x="623" y="394"/>
                </a:cubicBezTo>
                <a:cubicBezTo>
                  <a:pt x="623" y="388"/>
                  <a:pt x="621" y="383"/>
                  <a:pt x="617" y="379"/>
                </a:cubicBezTo>
                <a:cubicBezTo>
                  <a:pt x="614" y="376"/>
                  <a:pt x="608" y="373"/>
                  <a:pt x="603" y="373"/>
                </a:cubicBezTo>
                <a:cubicBezTo>
                  <a:pt x="593" y="373"/>
                  <a:pt x="585" y="365"/>
                  <a:pt x="585" y="355"/>
                </a:cubicBezTo>
                <a:cubicBezTo>
                  <a:pt x="585" y="345"/>
                  <a:pt x="593" y="337"/>
                  <a:pt x="603" y="337"/>
                </a:cubicBezTo>
                <a:cubicBezTo>
                  <a:pt x="618" y="337"/>
                  <a:pt x="633" y="344"/>
                  <a:pt x="643" y="354"/>
                </a:cubicBezTo>
                <a:cubicBezTo>
                  <a:pt x="653" y="364"/>
                  <a:pt x="659" y="378"/>
                  <a:pt x="659" y="394"/>
                </a:cubicBezTo>
                <a:cubicBezTo>
                  <a:pt x="659" y="409"/>
                  <a:pt x="653" y="423"/>
                  <a:pt x="643" y="434"/>
                </a:cubicBezTo>
                <a:cubicBezTo>
                  <a:pt x="633" y="444"/>
                  <a:pt x="618" y="450"/>
                  <a:pt x="603" y="450"/>
                </a:cubicBezTo>
                <a:moveTo>
                  <a:pt x="603" y="898"/>
                </a:moveTo>
                <a:cubicBezTo>
                  <a:pt x="593" y="898"/>
                  <a:pt x="585" y="890"/>
                  <a:pt x="585" y="880"/>
                </a:cubicBezTo>
                <a:cubicBezTo>
                  <a:pt x="585" y="870"/>
                  <a:pt x="593" y="862"/>
                  <a:pt x="603" y="862"/>
                </a:cubicBezTo>
                <a:cubicBezTo>
                  <a:pt x="608" y="862"/>
                  <a:pt x="614" y="860"/>
                  <a:pt x="617" y="856"/>
                </a:cubicBezTo>
                <a:cubicBezTo>
                  <a:pt x="621" y="853"/>
                  <a:pt x="623" y="848"/>
                  <a:pt x="623" y="842"/>
                </a:cubicBezTo>
                <a:cubicBezTo>
                  <a:pt x="623" y="836"/>
                  <a:pt x="621" y="831"/>
                  <a:pt x="617" y="828"/>
                </a:cubicBezTo>
                <a:cubicBezTo>
                  <a:pt x="614" y="824"/>
                  <a:pt x="608" y="822"/>
                  <a:pt x="603" y="822"/>
                </a:cubicBezTo>
                <a:cubicBezTo>
                  <a:pt x="593" y="822"/>
                  <a:pt x="585" y="814"/>
                  <a:pt x="585" y="804"/>
                </a:cubicBezTo>
                <a:cubicBezTo>
                  <a:pt x="585" y="794"/>
                  <a:pt x="593" y="786"/>
                  <a:pt x="603" y="786"/>
                </a:cubicBezTo>
                <a:cubicBezTo>
                  <a:pt x="618" y="786"/>
                  <a:pt x="633" y="792"/>
                  <a:pt x="643" y="802"/>
                </a:cubicBezTo>
                <a:cubicBezTo>
                  <a:pt x="653" y="812"/>
                  <a:pt x="659" y="826"/>
                  <a:pt x="659" y="842"/>
                </a:cubicBezTo>
                <a:cubicBezTo>
                  <a:pt x="659" y="857"/>
                  <a:pt x="653" y="872"/>
                  <a:pt x="643" y="882"/>
                </a:cubicBezTo>
                <a:cubicBezTo>
                  <a:pt x="633" y="892"/>
                  <a:pt x="618" y="898"/>
                  <a:pt x="603" y="898"/>
                </a:cubicBezTo>
                <a:moveTo>
                  <a:pt x="603" y="204"/>
                </a:moveTo>
                <a:cubicBezTo>
                  <a:pt x="593" y="204"/>
                  <a:pt x="585" y="196"/>
                  <a:pt x="585" y="186"/>
                </a:cubicBezTo>
                <a:cubicBezTo>
                  <a:pt x="585" y="176"/>
                  <a:pt x="593" y="168"/>
                  <a:pt x="603" y="168"/>
                </a:cubicBezTo>
                <a:cubicBezTo>
                  <a:pt x="608" y="168"/>
                  <a:pt x="613" y="165"/>
                  <a:pt x="617" y="162"/>
                </a:cubicBezTo>
                <a:cubicBezTo>
                  <a:pt x="620" y="158"/>
                  <a:pt x="623" y="152"/>
                  <a:pt x="623" y="147"/>
                </a:cubicBezTo>
                <a:cubicBezTo>
                  <a:pt x="623" y="141"/>
                  <a:pt x="621" y="137"/>
                  <a:pt x="617" y="133"/>
                </a:cubicBezTo>
                <a:cubicBezTo>
                  <a:pt x="614" y="129"/>
                  <a:pt x="608" y="127"/>
                  <a:pt x="603" y="127"/>
                </a:cubicBezTo>
                <a:cubicBezTo>
                  <a:pt x="593" y="127"/>
                  <a:pt x="585" y="119"/>
                  <a:pt x="585" y="109"/>
                </a:cubicBezTo>
                <a:cubicBezTo>
                  <a:pt x="585" y="99"/>
                  <a:pt x="593" y="91"/>
                  <a:pt x="603" y="91"/>
                </a:cubicBezTo>
                <a:cubicBezTo>
                  <a:pt x="618" y="91"/>
                  <a:pt x="633" y="97"/>
                  <a:pt x="643" y="107"/>
                </a:cubicBezTo>
                <a:cubicBezTo>
                  <a:pt x="653" y="118"/>
                  <a:pt x="659" y="131"/>
                  <a:pt x="659" y="147"/>
                </a:cubicBezTo>
                <a:cubicBezTo>
                  <a:pt x="659" y="162"/>
                  <a:pt x="653" y="177"/>
                  <a:pt x="643" y="187"/>
                </a:cubicBezTo>
                <a:cubicBezTo>
                  <a:pt x="633" y="197"/>
                  <a:pt x="618" y="204"/>
                  <a:pt x="603" y="204"/>
                </a:cubicBezTo>
                <a:moveTo>
                  <a:pt x="760" y="965"/>
                </a:moveTo>
                <a:cubicBezTo>
                  <a:pt x="785" y="983"/>
                  <a:pt x="800" y="1012"/>
                  <a:pt x="800" y="1043"/>
                </a:cubicBezTo>
                <a:cubicBezTo>
                  <a:pt x="800" y="1067"/>
                  <a:pt x="791" y="1089"/>
                  <a:pt x="776" y="1106"/>
                </a:cubicBezTo>
                <a:cubicBezTo>
                  <a:pt x="765" y="1119"/>
                  <a:pt x="750" y="1129"/>
                  <a:pt x="732" y="1135"/>
                </a:cubicBezTo>
                <a:cubicBezTo>
                  <a:pt x="728" y="1161"/>
                  <a:pt x="716" y="1184"/>
                  <a:pt x="698" y="1202"/>
                </a:cubicBezTo>
                <a:cubicBezTo>
                  <a:pt x="677" y="1222"/>
                  <a:pt x="648" y="1235"/>
                  <a:pt x="616" y="1235"/>
                </a:cubicBezTo>
                <a:cubicBezTo>
                  <a:pt x="594" y="1235"/>
                  <a:pt x="572" y="1229"/>
                  <a:pt x="554" y="1217"/>
                </a:cubicBezTo>
                <a:cubicBezTo>
                  <a:pt x="544" y="1211"/>
                  <a:pt x="535" y="1203"/>
                  <a:pt x="527" y="1194"/>
                </a:cubicBezTo>
                <a:cubicBezTo>
                  <a:pt x="519" y="1203"/>
                  <a:pt x="510" y="1211"/>
                  <a:pt x="500" y="1217"/>
                </a:cubicBezTo>
                <a:cubicBezTo>
                  <a:pt x="482" y="1229"/>
                  <a:pt x="461" y="1235"/>
                  <a:pt x="438" y="1235"/>
                </a:cubicBezTo>
                <a:cubicBezTo>
                  <a:pt x="406" y="1235"/>
                  <a:pt x="377" y="1222"/>
                  <a:pt x="356" y="1202"/>
                </a:cubicBezTo>
                <a:cubicBezTo>
                  <a:pt x="338" y="1184"/>
                  <a:pt x="326" y="1161"/>
                  <a:pt x="322" y="1135"/>
                </a:cubicBezTo>
                <a:cubicBezTo>
                  <a:pt x="305" y="1129"/>
                  <a:pt x="289" y="1119"/>
                  <a:pt x="278" y="1106"/>
                </a:cubicBezTo>
                <a:cubicBezTo>
                  <a:pt x="263" y="1089"/>
                  <a:pt x="254" y="1067"/>
                  <a:pt x="254" y="1043"/>
                </a:cubicBezTo>
                <a:cubicBezTo>
                  <a:pt x="254" y="1012"/>
                  <a:pt x="269" y="983"/>
                  <a:pt x="294" y="965"/>
                </a:cubicBezTo>
                <a:cubicBezTo>
                  <a:pt x="269" y="947"/>
                  <a:pt x="254" y="918"/>
                  <a:pt x="254" y="887"/>
                </a:cubicBezTo>
                <a:cubicBezTo>
                  <a:pt x="254" y="864"/>
                  <a:pt x="263" y="842"/>
                  <a:pt x="278" y="825"/>
                </a:cubicBezTo>
                <a:cubicBezTo>
                  <a:pt x="289" y="811"/>
                  <a:pt x="305" y="801"/>
                  <a:pt x="322" y="796"/>
                </a:cubicBezTo>
                <a:cubicBezTo>
                  <a:pt x="326" y="770"/>
                  <a:pt x="338" y="746"/>
                  <a:pt x="356" y="729"/>
                </a:cubicBezTo>
                <a:cubicBezTo>
                  <a:pt x="377" y="708"/>
                  <a:pt x="406" y="695"/>
                  <a:pt x="438" y="695"/>
                </a:cubicBezTo>
                <a:cubicBezTo>
                  <a:pt x="461" y="695"/>
                  <a:pt x="482" y="702"/>
                  <a:pt x="500" y="713"/>
                </a:cubicBezTo>
                <a:cubicBezTo>
                  <a:pt x="510" y="720"/>
                  <a:pt x="519" y="727"/>
                  <a:pt x="527" y="736"/>
                </a:cubicBezTo>
                <a:cubicBezTo>
                  <a:pt x="535" y="727"/>
                  <a:pt x="544" y="720"/>
                  <a:pt x="554" y="713"/>
                </a:cubicBezTo>
                <a:cubicBezTo>
                  <a:pt x="572" y="702"/>
                  <a:pt x="594" y="695"/>
                  <a:pt x="616" y="695"/>
                </a:cubicBezTo>
                <a:cubicBezTo>
                  <a:pt x="648" y="695"/>
                  <a:pt x="677" y="708"/>
                  <a:pt x="698" y="729"/>
                </a:cubicBezTo>
                <a:cubicBezTo>
                  <a:pt x="716" y="746"/>
                  <a:pt x="728" y="770"/>
                  <a:pt x="732" y="796"/>
                </a:cubicBezTo>
                <a:cubicBezTo>
                  <a:pt x="750" y="801"/>
                  <a:pt x="765" y="811"/>
                  <a:pt x="776" y="825"/>
                </a:cubicBezTo>
                <a:cubicBezTo>
                  <a:pt x="791" y="842"/>
                  <a:pt x="800" y="864"/>
                  <a:pt x="800" y="887"/>
                </a:cubicBezTo>
                <a:cubicBezTo>
                  <a:pt x="800" y="918"/>
                  <a:pt x="785" y="947"/>
                  <a:pt x="760" y="96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6" name="Google Shape;836;p46"/>
          <p:cNvSpPr/>
          <p:nvPr/>
        </p:nvSpPr>
        <p:spPr>
          <a:xfrm>
            <a:off x="796511" y="3408214"/>
            <a:ext cx="447480" cy="288000"/>
          </a:xfrm>
          <a:custGeom>
            <a:rect b="b" l="l" r="r" t="t"/>
            <a:pathLst>
              <a:path extrusionOk="0" h="800" w="1243">
                <a:moveTo>
                  <a:pt x="928" y="76"/>
                </a:moveTo>
                <a:cubicBezTo>
                  <a:pt x="938" y="76"/>
                  <a:pt x="946" y="84"/>
                  <a:pt x="946" y="94"/>
                </a:cubicBezTo>
                <a:cubicBezTo>
                  <a:pt x="946" y="104"/>
                  <a:pt x="938" y="112"/>
                  <a:pt x="928" y="112"/>
                </a:cubicBezTo>
                <a:lnTo>
                  <a:pt x="901" y="112"/>
                </a:lnTo>
                <a:cubicBezTo>
                  <a:pt x="891" y="112"/>
                  <a:pt x="883" y="104"/>
                  <a:pt x="883" y="94"/>
                </a:cubicBezTo>
                <a:cubicBezTo>
                  <a:pt x="883" y="84"/>
                  <a:pt x="891" y="76"/>
                  <a:pt x="901" y="76"/>
                </a:cubicBezTo>
                <a:lnTo>
                  <a:pt x="928" y="76"/>
                </a:lnTo>
                <a:moveTo>
                  <a:pt x="430" y="539"/>
                </a:moveTo>
                <a:cubicBezTo>
                  <a:pt x="420" y="539"/>
                  <a:pt x="412" y="531"/>
                  <a:pt x="412" y="521"/>
                </a:cubicBezTo>
                <a:cubicBezTo>
                  <a:pt x="412" y="512"/>
                  <a:pt x="420" y="503"/>
                  <a:pt x="430" y="503"/>
                </a:cubicBezTo>
                <a:lnTo>
                  <a:pt x="452" y="503"/>
                </a:lnTo>
                <a:cubicBezTo>
                  <a:pt x="462" y="503"/>
                  <a:pt x="470" y="512"/>
                  <a:pt x="470" y="521"/>
                </a:cubicBezTo>
                <a:cubicBezTo>
                  <a:pt x="470" y="531"/>
                  <a:pt x="462" y="539"/>
                  <a:pt x="452" y="539"/>
                </a:cubicBezTo>
                <a:lnTo>
                  <a:pt x="430" y="539"/>
                </a:lnTo>
                <a:moveTo>
                  <a:pt x="483" y="421"/>
                </a:moveTo>
                <a:cubicBezTo>
                  <a:pt x="492" y="426"/>
                  <a:pt x="495" y="437"/>
                  <a:pt x="490" y="446"/>
                </a:cubicBezTo>
                <a:cubicBezTo>
                  <a:pt x="485" y="454"/>
                  <a:pt x="474" y="457"/>
                  <a:pt x="465" y="452"/>
                </a:cubicBezTo>
                <a:lnTo>
                  <a:pt x="446" y="441"/>
                </a:lnTo>
                <a:cubicBezTo>
                  <a:pt x="438" y="437"/>
                  <a:pt x="435" y="425"/>
                  <a:pt x="440" y="417"/>
                </a:cubicBezTo>
                <a:cubicBezTo>
                  <a:pt x="445" y="408"/>
                  <a:pt x="456" y="405"/>
                  <a:pt x="465" y="410"/>
                </a:cubicBezTo>
                <a:lnTo>
                  <a:pt x="483" y="421"/>
                </a:lnTo>
                <a:moveTo>
                  <a:pt x="813" y="503"/>
                </a:moveTo>
                <a:cubicBezTo>
                  <a:pt x="823" y="503"/>
                  <a:pt x="831" y="512"/>
                  <a:pt x="831" y="521"/>
                </a:cubicBezTo>
                <a:cubicBezTo>
                  <a:pt x="831" y="531"/>
                  <a:pt x="823" y="539"/>
                  <a:pt x="813" y="539"/>
                </a:cubicBezTo>
                <a:lnTo>
                  <a:pt x="791" y="539"/>
                </a:lnTo>
                <a:cubicBezTo>
                  <a:pt x="781" y="539"/>
                  <a:pt x="773" y="531"/>
                  <a:pt x="773" y="521"/>
                </a:cubicBezTo>
                <a:cubicBezTo>
                  <a:pt x="773" y="512"/>
                  <a:pt x="781" y="503"/>
                  <a:pt x="791" y="503"/>
                </a:cubicBezTo>
                <a:lnTo>
                  <a:pt x="813" y="503"/>
                </a:lnTo>
                <a:moveTo>
                  <a:pt x="510" y="365"/>
                </a:moveTo>
                <a:cubicBezTo>
                  <a:pt x="505" y="356"/>
                  <a:pt x="508" y="345"/>
                  <a:pt x="517" y="340"/>
                </a:cubicBezTo>
                <a:cubicBezTo>
                  <a:pt x="525" y="335"/>
                  <a:pt x="536" y="338"/>
                  <a:pt x="541" y="347"/>
                </a:cubicBezTo>
                <a:lnTo>
                  <a:pt x="552" y="365"/>
                </a:lnTo>
                <a:cubicBezTo>
                  <a:pt x="557" y="374"/>
                  <a:pt x="554" y="385"/>
                  <a:pt x="546" y="390"/>
                </a:cubicBezTo>
                <a:cubicBezTo>
                  <a:pt x="537" y="395"/>
                  <a:pt x="526" y="392"/>
                  <a:pt x="521" y="383"/>
                </a:cubicBezTo>
                <a:lnTo>
                  <a:pt x="510" y="365"/>
                </a:lnTo>
                <a:moveTo>
                  <a:pt x="640" y="352"/>
                </a:moveTo>
                <a:cubicBezTo>
                  <a:pt x="640" y="362"/>
                  <a:pt x="632" y="370"/>
                  <a:pt x="622" y="370"/>
                </a:cubicBezTo>
                <a:cubicBezTo>
                  <a:pt x="611" y="370"/>
                  <a:pt x="603" y="362"/>
                  <a:pt x="603" y="352"/>
                </a:cubicBezTo>
                <a:lnTo>
                  <a:pt x="603" y="330"/>
                </a:lnTo>
                <a:cubicBezTo>
                  <a:pt x="603" y="320"/>
                  <a:pt x="611" y="312"/>
                  <a:pt x="622" y="312"/>
                </a:cubicBezTo>
                <a:cubicBezTo>
                  <a:pt x="632" y="312"/>
                  <a:pt x="640" y="320"/>
                  <a:pt x="640" y="330"/>
                </a:cubicBezTo>
                <a:lnTo>
                  <a:pt x="640" y="352"/>
                </a:lnTo>
                <a:moveTo>
                  <a:pt x="724" y="420"/>
                </a:moveTo>
                <a:cubicBezTo>
                  <a:pt x="721" y="433"/>
                  <a:pt x="706" y="480"/>
                  <a:pt x="691" y="522"/>
                </a:cubicBezTo>
                <a:cubicBezTo>
                  <a:pt x="681" y="551"/>
                  <a:pt x="670" y="579"/>
                  <a:pt x="663" y="594"/>
                </a:cubicBezTo>
                <a:lnTo>
                  <a:pt x="844" y="594"/>
                </a:lnTo>
                <a:cubicBezTo>
                  <a:pt x="847" y="584"/>
                  <a:pt x="849" y="574"/>
                  <a:pt x="851" y="564"/>
                </a:cubicBezTo>
                <a:cubicBezTo>
                  <a:pt x="854" y="550"/>
                  <a:pt x="855" y="536"/>
                  <a:pt x="855" y="521"/>
                </a:cubicBezTo>
                <a:cubicBezTo>
                  <a:pt x="855" y="490"/>
                  <a:pt x="849" y="459"/>
                  <a:pt x="837" y="431"/>
                </a:cubicBezTo>
                <a:cubicBezTo>
                  <a:pt x="825" y="403"/>
                  <a:pt x="808" y="377"/>
                  <a:pt x="786" y="355"/>
                </a:cubicBezTo>
                <a:cubicBezTo>
                  <a:pt x="779" y="348"/>
                  <a:pt x="779" y="336"/>
                  <a:pt x="786" y="329"/>
                </a:cubicBezTo>
                <a:cubicBezTo>
                  <a:pt x="793" y="321"/>
                  <a:pt x="804" y="322"/>
                  <a:pt x="811" y="329"/>
                </a:cubicBezTo>
                <a:cubicBezTo>
                  <a:pt x="837" y="354"/>
                  <a:pt x="857" y="384"/>
                  <a:pt x="871" y="417"/>
                </a:cubicBezTo>
                <a:cubicBezTo>
                  <a:pt x="884" y="450"/>
                  <a:pt x="892" y="485"/>
                  <a:pt x="892" y="521"/>
                </a:cubicBezTo>
                <a:cubicBezTo>
                  <a:pt x="892" y="538"/>
                  <a:pt x="890" y="554"/>
                  <a:pt x="887" y="571"/>
                </a:cubicBezTo>
                <a:cubicBezTo>
                  <a:pt x="881" y="602"/>
                  <a:pt x="870" y="631"/>
                  <a:pt x="854" y="658"/>
                </a:cubicBezTo>
                <a:cubicBezTo>
                  <a:pt x="846" y="671"/>
                  <a:pt x="838" y="683"/>
                  <a:pt x="828" y="694"/>
                </a:cubicBezTo>
                <a:cubicBezTo>
                  <a:pt x="825" y="699"/>
                  <a:pt x="819" y="701"/>
                  <a:pt x="814" y="701"/>
                </a:cubicBezTo>
                <a:lnTo>
                  <a:pt x="429" y="701"/>
                </a:lnTo>
                <a:cubicBezTo>
                  <a:pt x="422" y="701"/>
                  <a:pt x="417" y="698"/>
                  <a:pt x="414" y="693"/>
                </a:cubicBezTo>
                <a:cubicBezTo>
                  <a:pt x="404" y="682"/>
                  <a:pt x="396" y="670"/>
                  <a:pt x="389" y="658"/>
                </a:cubicBezTo>
                <a:cubicBezTo>
                  <a:pt x="373" y="631"/>
                  <a:pt x="362" y="602"/>
                  <a:pt x="356" y="571"/>
                </a:cubicBezTo>
                <a:cubicBezTo>
                  <a:pt x="353" y="554"/>
                  <a:pt x="351" y="538"/>
                  <a:pt x="351" y="521"/>
                </a:cubicBezTo>
                <a:cubicBezTo>
                  <a:pt x="351" y="447"/>
                  <a:pt x="382" y="379"/>
                  <a:pt x="430" y="331"/>
                </a:cubicBezTo>
                <a:cubicBezTo>
                  <a:pt x="479" y="282"/>
                  <a:pt x="547" y="251"/>
                  <a:pt x="622" y="251"/>
                </a:cubicBezTo>
                <a:cubicBezTo>
                  <a:pt x="642" y="251"/>
                  <a:pt x="663" y="254"/>
                  <a:pt x="682" y="258"/>
                </a:cubicBezTo>
                <a:cubicBezTo>
                  <a:pt x="702" y="263"/>
                  <a:pt x="721" y="270"/>
                  <a:pt x="739" y="278"/>
                </a:cubicBezTo>
                <a:cubicBezTo>
                  <a:pt x="748" y="283"/>
                  <a:pt x="752" y="294"/>
                  <a:pt x="748" y="303"/>
                </a:cubicBezTo>
                <a:cubicBezTo>
                  <a:pt x="743" y="312"/>
                  <a:pt x="733" y="315"/>
                  <a:pt x="724" y="311"/>
                </a:cubicBezTo>
                <a:cubicBezTo>
                  <a:pt x="708" y="304"/>
                  <a:pt x="691" y="298"/>
                  <a:pt x="674" y="294"/>
                </a:cubicBezTo>
                <a:cubicBezTo>
                  <a:pt x="657" y="290"/>
                  <a:pt x="640" y="288"/>
                  <a:pt x="622" y="288"/>
                </a:cubicBezTo>
                <a:cubicBezTo>
                  <a:pt x="557" y="288"/>
                  <a:pt x="499" y="314"/>
                  <a:pt x="456" y="356"/>
                </a:cubicBezTo>
                <a:cubicBezTo>
                  <a:pt x="414" y="399"/>
                  <a:pt x="388" y="457"/>
                  <a:pt x="388" y="521"/>
                </a:cubicBezTo>
                <a:cubicBezTo>
                  <a:pt x="388" y="536"/>
                  <a:pt x="389" y="550"/>
                  <a:pt x="392" y="564"/>
                </a:cubicBezTo>
                <a:cubicBezTo>
                  <a:pt x="394" y="574"/>
                  <a:pt x="396" y="584"/>
                  <a:pt x="399" y="594"/>
                </a:cubicBezTo>
                <a:lnTo>
                  <a:pt x="554" y="594"/>
                </a:lnTo>
                <a:cubicBezTo>
                  <a:pt x="553" y="591"/>
                  <a:pt x="552" y="588"/>
                  <a:pt x="552" y="585"/>
                </a:cubicBezTo>
                <a:cubicBezTo>
                  <a:pt x="548" y="570"/>
                  <a:pt x="550" y="554"/>
                  <a:pt x="559" y="540"/>
                </a:cubicBezTo>
                <a:cubicBezTo>
                  <a:pt x="571" y="521"/>
                  <a:pt x="601" y="494"/>
                  <a:pt x="617" y="477"/>
                </a:cubicBezTo>
                <a:cubicBezTo>
                  <a:pt x="649" y="444"/>
                  <a:pt x="684" y="410"/>
                  <a:pt x="695" y="402"/>
                </a:cubicBezTo>
                <a:cubicBezTo>
                  <a:pt x="703" y="396"/>
                  <a:pt x="714" y="397"/>
                  <a:pt x="720" y="405"/>
                </a:cubicBezTo>
                <a:cubicBezTo>
                  <a:pt x="723" y="410"/>
                  <a:pt x="725" y="415"/>
                  <a:pt x="724" y="420"/>
                </a:cubicBezTo>
                <a:moveTo>
                  <a:pt x="657" y="511"/>
                </a:moveTo>
                <a:cubicBezTo>
                  <a:pt x="661" y="499"/>
                  <a:pt x="665" y="488"/>
                  <a:pt x="668" y="476"/>
                </a:cubicBezTo>
                <a:cubicBezTo>
                  <a:pt x="660" y="485"/>
                  <a:pt x="651" y="493"/>
                  <a:pt x="643" y="502"/>
                </a:cubicBezTo>
                <a:cubicBezTo>
                  <a:pt x="618" y="527"/>
                  <a:pt x="596" y="551"/>
                  <a:pt x="590" y="559"/>
                </a:cubicBezTo>
                <a:cubicBezTo>
                  <a:pt x="587" y="565"/>
                  <a:pt x="585" y="570"/>
                  <a:pt x="587" y="577"/>
                </a:cubicBezTo>
                <a:cubicBezTo>
                  <a:pt x="588" y="583"/>
                  <a:pt x="592" y="588"/>
                  <a:pt x="597" y="591"/>
                </a:cubicBezTo>
                <a:cubicBezTo>
                  <a:pt x="602" y="594"/>
                  <a:pt x="608" y="595"/>
                  <a:pt x="614" y="593"/>
                </a:cubicBezTo>
                <a:cubicBezTo>
                  <a:pt x="620" y="592"/>
                  <a:pt x="625" y="588"/>
                  <a:pt x="628" y="583"/>
                </a:cubicBezTo>
                <a:cubicBezTo>
                  <a:pt x="633" y="575"/>
                  <a:pt x="645" y="544"/>
                  <a:pt x="657" y="511"/>
                </a:cubicBezTo>
                <a:moveTo>
                  <a:pt x="828" y="630"/>
                </a:moveTo>
                <a:lnTo>
                  <a:pt x="415" y="630"/>
                </a:lnTo>
                <a:cubicBezTo>
                  <a:pt x="421" y="642"/>
                  <a:pt x="429" y="654"/>
                  <a:pt x="437" y="665"/>
                </a:cubicBezTo>
                <a:lnTo>
                  <a:pt x="806" y="665"/>
                </a:lnTo>
                <a:cubicBezTo>
                  <a:pt x="814" y="654"/>
                  <a:pt x="822" y="642"/>
                  <a:pt x="828" y="630"/>
                </a:cubicBezTo>
                <a:moveTo>
                  <a:pt x="37" y="270"/>
                </a:moveTo>
                <a:cubicBezTo>
                  <a:pt x="37" y="280"/>
                  <a:pt x="28" y="288"/>
                  <a:pt x="18" y="288"/>
                </a:cubicBezTo>
                <a:cubicBezTo>
                  <a:pt x="8" y="288"/>
                  <a:pt x="0" y="280"/>
                  <a:pt x="0" y="270"/>
                </a:cubicBezTo>
                <a:lnTo>
                  <a:pt x="0" y="95"/>
                </a:lnTo>
                <a:cubicBezTo>
                  <a:pt x="0" y="85"/>
                  <a:pt x="8" y="77"/>
                  <a:pt x="18" y="77"/>
                </a:cubicBezTo>
                <a:lnTo>
                  <a:pt x="235" y="77"/>
                </a:lnTo>
                <a:lnTo>
                  <a:pt x="235" y="18"/>
                </a:lnTo>
                <a:cubicBezTo>
                  <a:pt x="235" y="8"/>
                  <a:pt x="243" y="0"/>
                  <a:pt x="253" y="0"/>
                </a:cubicBezTo>
                <a:lnTo>
                  <a:pt x="990" y="0"/>
                </a:lnTo>
                <a:cubicBezTo>
                  <a:pt x="1000" y="0"/>
                  <a:pt x="1008" y="8"/>
                  <a:pt x="1008" y="18"/>
                </a:cubicBezTo>
                <a:lnTo>
                  <a:pt x="1008" y="77"/>
                </a:lnTo>
                <a:lnTo>
                  <a:pt x="1225" y="77"/>
                </a:lnTo>
                <a:cubicBezTo>
                  <a:pt x="1235" y="77"/>
                  <a:pt x="1243" y="85"/>
                  <a:pt x="1243" y="95"/>
                </a:cubicBezTo>
                <a:lnTo>
                  <a:pt x="1243" y="593"/>
                </a:lnTo>
                <a:cubicBezTo>
                  <a:pt x="1243" y="603"/>
                  <a:pt x="1235" y="612"/>
                  <a:pt x="1225" y="612"/>
                </a:cubicBezTo>
                <a:cubicBezTo>
                  <a:pt x="1215" y="612"/>
                  <a:pt x="1206" y="603"/>
                  <a:pt x="1206" y="593"/>
                </a:cubicBezTo>
                <a:lnTo>
                  <a:pt x="1206" y="229"/>
                </a:lnTo>
                <a:lnTo>
                  <a:pt x="1008" y="229"/>
                </a:lnTo>
                <a:lnTo>
                  <a:pt x="1008" y="716"/>
                </a:lnTo>
                <a:lnTo>
                  <a:pt x="1206" y="716"/>
                </a:lnTo>
                <a:lnTo>
                  <a:pt x="1206" y="676"/>
                </a:lnTo>
                <a:cubicBezTo>
                  <a:pt x="1206" y="666"/>
                  <a:pt x="1215" y="658"/>
                  <a:pt x="1225" y="658"/>
                </a:cubicBezTo>
                <a:cubicBezTo>
                  <a:pt x="1235" y="658"/>
                  <a:pt x="1243" y="666"/>
                  <a:pt x="1243" y="676"/>
                </a:cubicBezTo>
                <a:lnTo>
                  <a:pt x="1243" y="735"/>
                </a:lnTo>
                <a:cubicBezTo>
                  <a:pt x="1243" y="745"/>
                  <a:pt x="1235" y="753"/>
                  <a:pt x="1225" y="753"/>
                </a:cubicBezTo>
                <a:lnTo>
                  <a:pt x="1008" y="753"/>
                </a:lnTo>
                <a:lnTo>
                  <a:pt x="1008" y="782"/>
                </a:lnTo>
                <a:cubicBezTo>
                  <a:pt x="1008" y="792"/>
                  <a:pt x="1000" y="800"/>
                  <a:pt x="990" y="800"/>
                </a:cubicBezTo>
                <a:lnTo>
                  <a:pt x="253" y="800"/>
                </a:lnTo>
                <a:cubicBezTo>
                  <a:pt x="243" y="800"/>
                  <a:pt x="235" y="792"/>
                  <a:pt x="235" y="782"/>
                </a:cubicBezTo>
                <a:lnTo>
                  <a:pt x="235" y="753"/>
                </a:lnTo>
                <a:lnTo>
                  <a:pt x="18" y="753"/>
                </a:lnTo>
                <a:cubicBezTo>
                  <a:pt x="8" y="753"/>
                  <a:pt x="0" y="745"/>
                  <a:pt x="0" y="735"/>
                </a:cubicBezTo>
                <a:lnTo>
                  <a:pt x="0" y="352"/>
                </a:lnTo>
                <a:cubicBezTo>
                  <a:pt x="0" y="342"/>
                  <a:pt x="8" y="334"/>
                  <a:pt x="18" y="334"/>
                </a:cubicBezTo>
                <a:cubicBezTo>
                  <a:pt x="28" y="334"/>
                  <a:pt x="37" y="342"/>
                  <a:pt x="37" y="352"/>
                </a:cubicBezTo>
                <a:lnTo>
                  <a:pt x="37" y="716"/>
                </a:lnTo>
                <a:lnTo>
                  <a:pt x="235" y="716"/>
                </a:lnTo>
                <a:lnTo>
                  <a:pt x="235" y="229"/>
                </a:lnTo>
                <a:lnTo>
                  <a:pt x="37" y="229"/>
                </a:lnTo>
                <a:lnTo>
                  <a:pt x="37" y="270"/>
                </a:lnTo>
                <a:moveTo>
                  <a:pt x="271" y="764"/>
                </a:moveTo>
                <a:lnTo>
                  <a:pt x="972" y="764"/>
                </a:lnTo>
                <a:lnTo>
                  <a:pt x="972" y="189"/>
                </a:lnTo>
                <a:lnTo>
                  <a:pt x="271" y="189"/>
                </a:lnTo>
                <a:lnTo>
                  <a:pt x="271" y="764"/>
                </a:lnTo>
                <a:moveTo>
                  <a:pt x="235" y="113"/>
                </a:moveTo>
                <a:lnTo>
                  <a:pt x="37" y="113"/>
                </a:lnTo>
                <a:lnTo>
                  <a:pt x="37" y="193"/>
                </a:lnTo>
                <a:lnTo>
                  <a:pt x="235" y="193"/>
                </a:lnTo>
                <a:lnTo>
                  <a:pt x="235" y="113"/>
                </a:lnTo>
                <a:moveTo>
                  <a:pt x="1206" y="113"/>
                </a:moveTo>
                <a:lnTo>
                  <a:pt x="1008" y="113"/>
                </a:lnTo>
                <a:lnTo>
                  <a:pt x="1008" y="193"/>
                </a:lnTo>
                <a:lnTo>
                  <a:pt x="1206" y="193"/>
                </a:lnTo>
                <a:lnTo>
                  <a:pt x="1206" y="113"/>
                </a:lnTo>
                <a:moveTo>
                  <a:pt x="972" y="36"/>
                </a:moveTo>
                <a:lnTo>
                  <a:pt x="271" y="36"/>
                </a:lnTo>
                <a:lnTo>
                  <a:pt x="271" y="152"/>
                </a:lnTo>
                <a:lnTo>
                  <a:pt x="972" y="152"/>
                </a:lnTo>
                <a:lnTo>
                  <a:pt x="972" y="36"/>
                </a:lnTo>
                <a:moveTo>
                  <a:pt x="750" y="76"/>
                </a:moveTo>
                <a:cubicBezTo>
                  <a:pt x="761" y="76"/>
                  <a:pt x="769" y="84"/>
                  <a:pt x="769" y="94"/>
                </a:cubicBezTo>
                <a:cubicBezTo>
                  <a:pt x="769" y="104"/>
                  <a:pt x="761" y="112"/>
                  <a:pt x="750" y="112"/>
                </a:cubicBezTo>
                <a:lnTo>
                  <a:pt x="724" y="112"/>
                </a:lnTo>
                <a:cubicBezTo>
                  <a:pt x="714" y="112"/>
                  <a:pt x="706" y="104"/>
                  <a:pt x="706" y="94"/>
                </a:cubicBezTo>
                <a:cubicBezTo>
                  <a:pt x="706" y="84"/>
                  <a:pt x="714" y="76"/>
                  <a:pt x="724" y="76"/>
                </a:cubicBezTo>
                <a:lnTo>
                  <a:pt x="750" y="76"/>
                </a:lnTo>
                <a:moveTo>
                  <a:pt x="839" y="76"/>
                </a:moveTo>
                <a:cubicBezTo>
                  <a:pt x="849" y="76"/>
                  <a:pt x="857" y="84"/>
                  <a:pt x="857" y="94"/>
                </a:cubicBezTo>
                <a:cubicBezTo>
                  <a:pt x="857" y="104"/>
                  <a:pt x="849" y="112"/>
                  <a:pt x="839" y="112"/>
                </a:cubicBezTo>
                <a:lnTo>
                  <a:pt x="812" y="112"/>
                </a:lnTo>
                <a:cubicBezTo>
                  <a:pt x="802" y="112"/>
                  <a:pt x="794" y="104"/>
                  <a:pt x="794" y="94"/>
                </a:cubicBezTo>
                <a:cubicBezTo>
                  <a:pt x="794" y="84"/>
                  <a:pt x="802" y="76"/>
                  <a:pt x="812" y="76"/>
                </a:cubicBezTo>
                <a:lnTo>
                  <a:pt x="839" y="7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7" name="Google Shape;837;p46"/>
          <p:cNvSpPr/>
          <p:nvPr/>
        </p:nvSpPr>
        <p:spPr>
          <a:xfrm>
            <a:off x="2448376" y="1993951"/>
            <a:ext cx="284400" cy="406800"/>
          </a:xfrm>
          <a:custGeom>
            <a:rect b="b" l="l" r="r" t="t"/>
            <a:pathLst>
              <a:path extrusionOk="0" h="1130" w="790">
                <a:moveTo>
                  <a:pt x="172" y="462"/>
                </a:moveTo>
                <a:cubicBezTo>
                  <a:pt x="172" y="471"/>
                  <a:pt x="165" y="479"/>
                  <a:pt x="156" y="479"/>
                </a:cubicBezTo>
                <a:cubicBezTo>
                  <a:pt x="146" y="479"/>
                  <a:pt x="139" y="471"/>
                  <a:pt x="139" y="462"/>
                </a:cubicBezTo>
                <a:lnTo>
                  <a:pt x="139" y="327"/>
                </a:lnTo>
                <a:cubicBezTo>
                  <a:pt x="139" y="318"/>
                  <a:pt x="146" y="310"/>
                  <a:pt x="156" y="310"/>
                </a:cubicBezTo>
                <a:cubicBezTo>
                  <a:pt x="162" y="310"/>
                  <a:pt x="167" y="314"/>
                  <a:pt x="170" y="319"/>
                </a:cubicBezTo>
                <a:lnTo>
                  <a:pt x="234" y="411"/>
                </a:lnTo>
                <a:lnTo>
                  <a:pt x="233" y="327"/>
                </a:lnTo>
                <a:cubicBezTo>
                  <a:pt x="233" y="318"/>
                  <a:pt x="240" y="310"/>
                  <a:pt x="249" y="310"/>
                </a:cubicBezTo>
                <a:cubicBezTo>
                  <a:pt x="258" y="310"/>
                  <a:pt x="266" y="317"/>
                  <a:pt x="266" y="326"/>
                </a:cubicBezTo>
                <a:lnTo>
                  <a:pt x="267" y="456"/>
                </a:lnTo>
                <a:cubicBezTo>
                  <a:pt x="267" y="465"/>
                  <a:pt x="264" y="472"/>
                  <a:pt x="255" y="476"/>
                </a:cubicBezTo>
                <a:cubicBezTo>
                  <a:pt x="247" y="479"/>
                  <a:pt x="238" y="476"/>
                  <a:pt x="233" y="469"/>
                </a:cubicBezTo>
                <a:lnTo>
                  <a:pt x="172" y="380"/>
                </a:lnTo>
                <a:lnTo>
                  <a:pt x="172" y="462"/>
                </a:lnTo>
                <a:moveTo>
                  <a:pt x="192" y="279"/>
                </a:moveTo>
                <a:cubicBezTo>
                  <a:pt x="188" y="287"/>
                  <a:pt x="178" y="289"/>
                  <a:pt x="170" y="285"/>
                </a:cubicBezTo>
                <a:cubicBezTo>
                  <a:pt x="162" y="280"/>
                  <a:pt x="159" y="270"/>
                  <a:pt x="164" y="262"/>
                </a:cubicBezTo>
                <a:cubicBezTo>
                  <a:pt x="170" y="251"/>
                  <a:pt x="177" y="240"/>
                  <a:pt x="186" y="230"/>
                </a:cubicBezTo>
                <a:cubicBezTo>
                  <a:pt x="194" y="219"/>
                  <a:pt x="203" y="210"/>
                  <a:pt x="212" y="201"/>
                </a:cubicBezTo>
                <a:cubicBezTo>
                  <a:pt x="219" y="195"/>
                  <a:pt x="229" y="195"/>
                  <a:pt x="235" y="202"/>
                </a:cubicBezTo>
                <a:cubicBezTo>
                  <a:pt x="242" y="208"/>
                  <a:pt x="241" y="219"/>
                  <a:pt x="235" y="225"/>
                </a:cubicBezTo>
                <a:cubicBezTo>
                  <a:pt x="226" y="233"/>
                  <a:pt x="218" y="241"/>
                  <a:pt x="211" y="250"/>
                </a:cubicBezTo>
                <a:cubicBezTo>
                  <a:pt x="204" y="259"/>
                  <a:pt x="198" y="269"/>
                  <a:pt x="192" y="279"/>
                </a:cubicBezTo>
                <a:moveTo>
                  <a:pt x="287" y="188"/>
                </a:moveTo>
                <a:cubicBezTo>
                  <a:pt x="279" y="192"/>
                  <a:pt x="269" y="189"/>
                  <a:pt x="264" y="181"/>
                </a:cubicBezTo>
                <a:cubicBezTo>
                  <a:pt x="260" y="173"/>
                  <a:pt x="263" y="163"/>
                  <a:pt x="271" y="159"/>
                </a:cubicBezTo>
                <a:cubicBezTo>
                  <a:pt x="285" y="152"/>
                  <a:pt x="299" y="146"/>
                  <a:pt x="314" y="141"/>
                </a:cubicBezTo>
                <a:cubicBezTo>
                  <a:pt x="328" y="136"/>
                  <a:pt x="343" y="133"/>
                  <a:pt x="358" y="131"/>
                </a:cubicBezTo>
                <a:cubicBezTo>
                  <a:pt x="367" y="130"/>
                  <a:pt x="376" y="136"/>
                  <a:pt x="377" y="145"/>
                </a:cubicBezTo>
                <a:cubicBezTo>
                  <a:pt x="378" y="154"/>
                  <a:pt x="372" y="162"/>
                  <a:pt x="363" y="164"/>
                </a:cubicBezTo>
                <a:cubicBezTo>
                  <a:pt x="349" y="166"/>
                  <a:pt x="336" y="168"/>
                  <a:pt x="324" y="172"/>
                </a:cubicBezTo>
                <a:cubicBezTo>
                  <a:pt x="311" y="177"/>
                  <a:pt x="298" y="182"/>
                  <a:pt x="287" y="188"/>
                </a:cubicBezTo>
                <a:moveTo>
                  <a:pt x="427" y="164"/>
                </a:moveTo>
                <a:cubicBezTo>
                  <a:pt x="418" y="162"/>
                  <a:pt x="411" y="154"/>
                  <a:pt x="412" y="145"/>
                </a:cubicBezTo>
                <a:cubicBezTo>
                  <a:pt x="414" y="136"/>
                  <a:pt x="422" y="130"/>
                  <a:pt x="431" y="131"/>
                </a:cubicBezTo>
                <a:cubicBezTo>
                  <a:pt x="446" y="133"/>
                  <a:pt x="461" y="136"/>
                  <a:pt x="476" y="141"/>
                </a:cubicBezTo>
                <a:cubicBezTo>
                  <a:pt x="490" y="146"/>
                  <a:pt x="504" y="152"/>
                  <a:pt x="518" y="159"/>
                </a:cubicBezTo>
                <a:cubicBezTo>
                  <a:pt x="526" y="163"/>
                  <a:pt x="529" y="173"/>
                  <a:pt x="525" y="181"/>
                </a:cubicBezTo>
                <a:cubicBezTo>
                  <a:pt x="520" y="189"/>
                  <a:pt x="511" y="192"/>
                  <a:pt x="502" y="188"/>
                </a:cubicBezTo>
                <a:cubicBezTo>
                  <a:pt x="491" y="182"/>
                  <a:pt x="478" y="177"/>
                  <a:pt x="466" y="172"/>
                </a:cubicBezTo>
                <a:cubicBezTo>
                  <a:pt x="453" y="168"/>
                  <a:pt x="440" y="166"/>
                  <a:pt x="427" y="164"/>
                </a:cubicBezTo>
                <a:moveTo>
                  <a:pt x="554" y="225"/>
                </a:moveTo>
                <a:cubicBezTo>
                  <a:pt x="548" y="219"/>
                  <a:pt x="548" y="208"/>
                  <a:pt x="554" y="202"/>
                </a:cubicBezTo>
                <a:cubicBezTo>
                  <a:pt x="560" y="195"/>
                  <a:pt x="570" y="195"/>
                  <a:pt x="577" y="201"/>
                </a:cubicBezTo>
                <a:cubicBezTo>
                  <a:pt x="587" y="210"/>
                  <a:pt x="595" y="219"/>
                  <a:pt x="604" y="230"/>
                </a:cubicBezTo>
                <a:cubicBezTo>
                  <a:pt x="612" y="240"/>
                  <a:pt x="619" y="251"/>
                  <a:pt x="626" y="262"/>
                </a:cubicBezTo>
                <a:cubicBezTo>
                  <a:pt x="630" y="270"/>
                  <a:pt x="627" y="280"/>
                  <a:pt x="619" y="285"/>
                </a:cubicBezTo>
                <a:cubicBezTo>
                  <a:pt x="612" y="289"/>
                  <a:pt x="601" y="287"/>
                  <a:pt x="597" y="279"/>
                </a:cubicBezTo>
                <a:cubicBezTo>
                  <a:pt x="591" y="269"/>
                  <a:pt x="585" y="259"/>
                  <a:pt x="578" y="250"/>
                </a:cubicBezTo>
                <a:cubicBezTo>
                  <a:pt x="571" y="241"/>
                  <a:pt x="563" y="233"/>
                  <a:pt x="554" y="225"/>
                </a:cubicBezTo>
                <a:moveTo>
                  <a:pt x="597" y="511"/>
                </a:moveTo>
                <a:cubicBezTo>
                  <a:pt x="601" y="503"/>
                  <a:pt x="612" y="500"/>
                  <a:pt x="619" y="505"/>
                </a:cubicBezTo>
                <a:cubicBezTo>
                  <a:pt x="627" y="509"/>
                  <a:pt x="630" y="519"/>
                  <a:pt x="626" y="527"/>
                </a:cubicBezTo>
                <a:cubicBezTo>
                  <a:pt x="619" y="539"/>
                  <a:pt x="612" y="549"/>
                  <a:pt x="604" y="559"/>
                </a:cubicBezTo>
                <a:cubicBezTo>
                  <a:pt x="596" y="569"/>
                  <a:pt x="588" y="578"/>
                  <a:pt x="578" y="587"/>
                </a:cubicBezTo>
                <a:cubicBezTo>
                  <a:pt x="572" y="594"/>
                  <a:pt x="561" y="593"/>
                  <a:pt x="555" y="587"/>
                </a:cubicBezTo>
                <a:cubicBezTo>
                  <a:pt x="549" y="580"/>
                  <a:pt x="549" y="570"/>
                  <a:pt x="556" y="563"/>
                </a:cubicBezTo>
                <a:cubicBezTo>
                  <a:pt x="564" y="556"/>
                  <a:pt x="571" y="547"/>
                  <a:pt x="578" y="539"/>
                </a:cubicBezTo>
                <a:cubicBezTo>
                  <a:pt x="585" y="530"/>
                  <a:pt x="591" y="520"/>
                  <a:pt x="597" y="511"/>
                </a:cubicBezTo>
                <a:moveTo>
                  <a:pt x="504" y="601"/>
                </a:moveTo>
                <a:cubicBezTo>
                  <a:pt x="512" y="597"/>
                  <a:pt x="522" y="600"/>
                  <a:pt x="526" y="608"/>
                </a:cubicBezTo>
                <a:cubicBezTo>
                  <a:pt x="530" y="616"/>
                  <a:pt x="527" y="626"/>
                  <a:pt x="519" y="630"/>
                </a:cubicBezTo>
                <a:cubicBezTo>
                  <a:pt x="506" y="637"/>
                  <a:pt x="491" y="643"/>
                  <a:pt x="476" y="648"/>
                </a:cubicBezTo>
                <a:cubicBezTo>
                  <a:pt x="462" y="653"/>
                  <a:pt x="447" y="656"/>
                  <a:pt x="431" y="659"/>
                </a:cubicBezTo>
                <a:cubicBezTo>
                  <a:pt x="422" y="660"/>
                  <a:pt x="414" y="653"/>
                  <a:pt x="412" y="644"/>
                </a:cubicBezTo>
                <a:cubicBezTo>
                  <a:pt x="411" y="635"/>
                  <a:pt x="418" y="627"/>
                  <a:pt x="427" y="626"/>
                </a:cubicBezTo>
                <a:cubicBezTo>
                  <a:pt x="440" y="624"/>
                  <a:pt x="454" y="621"/>
                  <a:pt x="466" y="617"/>
                </a:cubicBezTo>
                <a:cubicBezTo>
                  <a:pt x="479" y="613"/>
                  <a:pt x="492" y="607"/>
                  <a:pt x="504" y="601"/>
                </a:cubicBezTo>
                <a:moveTo>
                  <a:pt x="363" y="626"/>
                </a:moveTo>
                <a:cubicBezTo>
                  <a:pt x="372" y="627"/>
                  <a:pt x="378" y="635"/>
                  <a:pt x="377" y="644"/>
                </a:cubicBezTo>
                <a:cubicBezTo>
                  <a:pt x="376" y="653"/>
                  <a:pt x="367" y="660"/>
                  <a:pt x="358" y="659"/>
                </a:cubicBezTo>
                <a:cubicBezTo>
                  <a:pt x="343" y="656"/>
                  <a:pt x="327" y="653"/>
                  <a:pt x="313" y="648"/>
                </a:cubicBezTo>
                <a:cubicBezTo>
                  <a:pt x="298" y="643"/>
                  <a:pt x="283" y="637"/>
                  <a:pt x="270" y="630"/>
                </a:cubicBezTo>
                <a:cubicBezTo>
                  <a:pt x="262" y="626"/>
                  <a:pt x="259" y="616"/>
                  <a:pt x="263" y="608"/>
                </a:cubicBezTo>
                <a:cubicBezTo>
                  <a:pt x="267" y="600"/>
                  <a:pt x="277" y="597"/>
                  <a:pt x="285" y="601"/>
                </a:cubicBezTo>
                <a:cubicBezTo>
                  <a:pt x="297" y="607"/>
                  <a:pt x="310" y="613"/>
                  <a:pt x="323" y="617"/>
                </a:cubicBezTo>
                <a:cubicBezTo>
                  <a:pt x="336" y="621"/>
                  <a:pt x="349" y="624"/>
                  <a:pt x="363" y="626"/>
                </a:cubicBezTo>
                <a:moveTo>
                  <a:pt x="233" y="563"/>
                </a:moveTo>
                <a:cubicBezTo>
                  <a:pt x="240" y="570"/>
                  <a:pt x="240" y="580"/>
                  <a:pt x="234" y="587"/>
                </a:cubicBezTo>
                <a:cubicBezTo>
                  <a:pt x="228" y="593"/>
                  <a:pt x="217" y="594"/>
                  <a:pt x="211" y="587"/>
                </a:cubicBezTo>
                <a:cubicBezTo>
                  <a:pt x="201" y="579"/>
                  <a:pt x="193" y="569"/>
                  <a:pt x="185" y="559"/>
                </a:cubicBezTo>
                <a:cubicBezTo>
                  <a:pt x="177" y="549"/>
                  <a:pt x="170" y="539"/>
                  <a:pt x="164" y="527"/>
                </a:cubicBezTo>
                <a:cubicBezTo>
                  <a:pt x="159" y="519"/>
                  <a:pt x="162" y="509"/>
                  <a:pt x="170" y="505"/>
                </a:cubicBezTo>
                <a:cubicBezTo>
                  <a:pt x="178" y="500"/>
                  <a:pt x="188" y="503"/>
                  <a:pt x="192" y="511"/>
                </a:cubicBezTo>
                <a:cubicBezTo>
                  <a:pt x="198" y="520"/>
                  <a:pt x="204" y="530"/>
                  <a:pt x="211" y="539"/>
                </a:cubicBezTo>
                <a:cubicBezTo>
                  <a:pt x="218" y="547"/>
                  <a:pt x="225" y="556"/>
                  <a:pt x="233" y="563"/>
                </a:cubicBezTo>
                <a:moveTo>
                  <a:pt x="548" y="1050"/>
                </a:moveTo>
                <a:lnTo>
                  <a:pt x="615" y="1086"/>
                </a:lnTo>
                <a:lnTo>
                  <a:pt x="615" y="714"/>
                </a:lnTo>
                <a:cubicBezTo>
                  <a:pt x="610" y="723"/>
                  <a:pt x="603" y="730"/>
                  <a:pt x="594" y="736"/>
                </a:cubicBezTo>
                <a:cubicBezTo>
                  <a:pt x="580" y="744"/>
                  <a:pt x="564" y="744"/>
                  <a:pt x="548" y="742"/>
                </a:cubicBezTo>
                <a:lnTo>
                  <a:pt x="548" y="853"/>
                </a:lnTo>
                <a:cubicBezTo>
                  <a:pt x="548" y="863"/>
                  <a:pt x="540" y="870"/>
                  <a:pt x="531" y="870"/>
                </a:cubicBezTo>
                <a:cubicBezTo>
                  <a:pt x="521" y="870"/>
                  <a:pt x="515" y="863"/>
                  <a:pt x="515" y="853"/>
                </a:cubicBezTo>
                <a:lnTo>
                  <a:pt x="515" y="735"/>
                </a:lnTo>
                <a:cubicBezTo>
                  <a:pt x="505" y="733"/>
                  <a:pt x="495" y="732"/>
                  <a:pt x="488" y="734"/>
                </a:cubicBezTo>
                <a:cubicBezTo>
                  <a:pt x="479" y="737"/>
                  <a:pt x="467" y="747"/>
                  <a:pt x="456" y="757"/>
                </a:cubicBezTo>
                <a:cubicBezTo>
                  <a:pt x="438" y="773"/>
                  <a:pt x="419" y="790"/>
                  <a:pt x="395" y="790"/>
                </a:cubicBezTo>
                <a:cubicBezTo>
                  <a:pt x="370" y="790"/>
                  <a:pt x="351" y="773"/>
                  <a:pt x="333" y="757"/>
                </a:cubicBezTo>
                <a:cubicBezTo>
                  <a:pt x="322" y="747"/>
                  <a:pt x="311" y="737"/>
                  <a:pt x="301" y="734"/>
                </a:cubicBezTo>
                <a:cubicBezTo>
                  <a:pt x="294" y="732"/>
                  <a:pt x="285" y="733"/>
                  <a:pt x="274" y="735"/>
                </a:cubicBezTo>
                <a:lnTo>
                  <a:pt x="274" y="1033"/>
                </a:lnTo>
                <a:lnTo>
                  <a:pt x="386" y="972"/>
                </a:lnTo>
                <a:cubicBezTo>
                  <a:pt x="391" y="969"/>
                  <a:pt x="397" y="969"/>
                  <a:pt x="402" y="972"/>
                </a:cubicBezTo>
                <a:lnTo>
                  <a:pt x="515" y="1033"/>
                </a:lnTo>
                <a:lnTo>
                  <a:pt x="515" y="928"/>
                </a:lnTo>
                <a:cubicBezTo>
                  <a:pt x="515" y="919"/>
                  <a:pt x="521" y="912"/>
                  <a:pt x="531" y="912"/>
                </a:cubicBezTo>
                <a:cubicBezTo>
                  <a:pt x="540" y="912"/>
                  <a:pt x="548" y="919"/>
                  <a:pt x="548" y="928"/>
                </a:cubicBezTo>
                <a:lnTo>
                  <a:pt x="548" y="1050"/>
                </a:lnTo>
                <a:moveTo>
                  <a:pt x="648" y="640"/>
                </a:moveTo>
                <a:lnTo>
                  <a:pt x="648" y="1114"/>
                </a:lnTo>
                <a:cubicBezTo>
                  <a:pt x="648" y="1117"/>
                  <a:pt x="647" y="1120"/>
                  <a:pt x="646" y="1122"/>
                </a:cubicBezTo>
                <a:cubicBezTo>
                  <a:pt x="641" y="1130"/>
                  <a:pt x="631" y="1133"/>
                  <a:pt x="623" y="1129"/>
                </a:cubicBezTo>
                <a:cubicBezTo>
                  <a:pt x="547" y="1088"/>
                  <a:pt x="471" y="1046"/>
                  <a:pt x="395" y="1005"/>
                </a:cubicBezTo>
                <a:lnTo>
                  <a:pt x="166" y="1129"/>
                </a:lnTo>
                <a:cubicBezTo>
                  <a:pt x="158" y="1133"/>
                  <a:pt x="148" y="1130"/>
                  <a:pt x="143" y="1122"/>
                </a:cubicBezTo>
                <a:cubicBezTo>
                  <a:pt x="142" y="1119"/>
                  <a:pt x="141" y="1116"/>
                  <a:pt x="142" y="1113"/>
                </a:cubicBezTo>
                <a:lnTo>
                  <a:pt x="141" y="928"/>
                </a:lnTo>
                <a:cubicBezTo>
                  <a:pt x="141" y="919"/>
                  <a:pt x="149" y="912"/>
                  <a:pt x="158" y="912"/>
                </a:cubicBezTo>
                <a:cubicBezTo>
                  <a:pt x="167" y="912"/>
                  <a:pt x="174" y="919"/>
                  <a:pt x="174" y="928"/>
                </a:cubicBezTo>
                <a:lnTo>
                  <a:pt x="174" y="1087"/>
                </a:lnTo>
                <a:lnTo>
                  <a:pt x="241" y="1050"/>
                </a:lnTo>
                <a:lnTo>
                  <a:pt x="241" y="742"/>
                </a:lnTo>
                <a:cubicBezTo>
                  <a:pt x="225" y="744"/>
                  <a:pt x="209" y="744"/>
                  <a:pt x="195" y="736"/>
                </a:cubicBezTo>
                <a:cubicBezTo>
                  <a:pt x="186" y="730"/>
                  <a:pt x="179" y="722"/>
                  <a:pt x="174" y="712"/>
                </a:cubicBezTo>
                <a:lnTo>
                  <a:pt x="174" y="853"/>
                </a:lnTo>
                <a:cubicBezTo>
                  <a:pt x="174" y="863"/>
                  <a:pt x="167" y="870"/>
                  <a:pt x="158" y="870"/>
                </a:cubicBezTo>
                <a:cubicBezTo>
                  <a:pt x="148" y="870"/>
                  <a:pt x="141" y="863"/>
                  <a:pt x="141" y="853"/>
                </a:cubicBezTo>
                <a:lnTo>
                  <a:pt x="141" y="640"/>
                </a:lnTo>
                <a:cubicBezTo>
                  <a:pt x="133" y="635"/>
                  <a:pt x="122" y="632"/>
                  <a:pt x="110" y="628"/>
                </a:cubicBezTo>
                <a:cubicBezTo>
                  <a:pt x="88" y="621"/>
                  <a:pt x="65" y="614"/>
                  <a:pt x="54" y="594"/>
                </a:cubicBezTo>
                <a:cubicBezTo>
                  <a:pt x="42" y="574"/>
                  <a:pt x="47" y="551"/>
                  <a:pt x="52" y="528"/>
                </a:cubicBezTo>
                <a:cubicBezTo>
                  <a:pt x="55" y="513"/>
                  <a:pt x="58" y="498"/>
                  <a:pt x="55" y="488"/>
                </a:cubicBezTo>
                <a:cubicBezTo>
                  <a:pt x="52" y="479"/>
                  <a:pt x="42" y="468"/>
                  <a:pt x="32" y="456"/>
                </a:cubicBezTo>
                <a:cubicBezTo>
                  <a:pt x="16" y="438"/>
                  <a:pt x="0" y="419"/>
                  <a:pt x="0" y="395"/>
                </a:cubicBezTo>
                <a:cubicBezTo>
                  <a:pt x="0" y="370"/>
                  <a:pt x="16" y="352"/>
                  <a:pt x="32" y="333"/>
                </a:cubicBezTo>
                <a:cubicBezTo>
                  <a:pt x="42" y="322"/>
                  <a:pt x="52" y="311"/>
                  <a:pt x="55" y="301"/>
                </a:cubicBezTo>
                <a:cubicBezTo>
                  <a:pt x="58" y="291"/>
                  <a:pt x="55" y="276"/>
                  <a:pt x="52" y="262"/>
                </a:cubicBezTo>
                <a:cubicBezTo>
                  <a:pt x="47" y="238"/>
                  <a:pt x="42" y="215"/>
                  <a:pt x="54" y="195"/>
                </a:cubicBezTo>
                <a:cubicBezTo>
                  <a:pt x="65" y="175"/>
                  <a:pt x="88" y="168"/>
                  <a:pt x="110" y="161"/>
                </a:cubicBezTo>
                <a:cubicBezTo>
                  <a:pt x="125" y="157"/>
                  <a:pt x="139" y="153"/>
                  <a:pt x="146" y="146"/>
                </a:cubicBezTo>
                <a:cubicBezTo>
                  <a:pt x="152" y="139"/>
                  <a:pt x="157" y="125"/>
                  <a:pt x="161" y="111"/>
                </a:cubicBezTo>
                <a:cubicBezTo>
                  <a:pt x="168" y="88"/>
                  <a:pt x="175" y="65"/>
                  <a:pt x="195" y="54"/>
                </a:cubicBezTo>
                <a:cubicBezTo>
                  <a:pt x="215" y="42"/>
                  <a:pt x="238" y="47"/>
                  <a:pt x="261" y="52"/>
                </a:cubicBezTo>
                <a:cubicBezTo>
                  <a:pt x="276" y="55"/>
                  <a:pt x="291" y="58"/>
                  <a:pt x="301" y="55"/>
                </a:cubicBezTo>
                <a:cubicBezTo>
                  <a:pt x="311" y="53"/>
                  <a:pt x="322" y="43"/>
                  <a:pt x="333" y="33"/>
                </a:cubicBezTo>
                <a:cubicBezTo>
                  <a:pt x="351" y="16"/>
                  <a:pt x="370" y="0"/>
                  <a:pt x="395" y="0"/>
                </a:cubicBezTo>
                <a:cubicBezTo>
                  <a:pt x="419" y="0"/>
                  <a:pt x="438" y="16"/>
                  <a:pt x="456" y="33"/>
                </a:cubicBezTo>
                <a:cubicBezTo>
                  <a:pt x="467" y="43"/>
                  <a:pt x="479" y="53"/>
                  <a:pt x="488" y="55"/>
                </a:cubicBezTo>
                <a:cubicBezTo>
                  <a:pt x="498" y="58"/>
                  <a:pt x="513" y="55"/>
                  <a:pt x="528" y="52"/>
                </a:cubicBezTo>
                <a:cubicBezTo>
                  <a:pt x="551" y="47"/>
                  <a:pt x="574" y="42"/>
                  <a:pt x="594" y="54"/>
                </a:cubicBezTo>
                <a:cubicBezTo>
                  <a:pt x="614" y="65"/>
                  <a:pt x="621" y="88"/>
                  <a:pt x="628" y="111"/>
                </a:cubicBezTo>
                <a:cubicBezTo>
                  <a:pt x="632" y="125"/>
                  <a:pt x="637" y="139"/>
                  <a:pt x="644" y="146"/>
                </a:cubicBezTo>
                <a:cubicBezTo>
                  <a:pt x="651" y="153"/>
                  <a:pt x="665" y="157"/>
                  <a:pt x="679" y="161"/>
                </a:cubicBezTo>
                <a:cubicBezTo>
                  <a:pt x="701" y="168"/>
                  <a:pt x="724" y="175"/>
                  <a:pt x="736" y="195"/>
                </a:cubicBezTo>
                <a:cubicBezTo>
                  <a:pt x="747" y="215"/>
                  <a:pt x="742" y="238"/>
                  <a:pt x="738" y="262"/>
                </a:cubicBezTo>
                <a:cubicBezTo>
                  <a:pt x="734" y="276"/>
                  <a:pt x="731" y="291"/>
                  <a:pt x="734" y="301"/>
                </a:cubicBezTo>
                <a:cubicBezTo>
                  <a:pt x="737" y="311"/>
                  <a:pt x="747" y="322"/>
                  <a:pt x="757" y="333"/>
                </a:cubicBezTo>
                <a:cubicBezTo>
                  <a:pt x="773" y="352"/>
                  <a:pt x="790" y="370"/>
                  <a:pt x="790" y="395"/>
                </a:cubicBezTo>
                <a:cubicBezTo>
                  <a:pt x="790" y="419"/>
                  <a:pt x="773" y="438"/>
                  <a:pt x="757" y="456"/>
                </a:cubicBezTo>
                <a:cubicBezTo>
                  <a:pt x="747" y="468"/>
                  <a:pt x="737" y="479"/>
                  <a:pt x="734" y="488"/>
                </a:cubicBezTo>
                <a:cubicBezTo>
                  <a:pt x="731" y="498"/>
                  <a:pt x="734" y="513"/>
                  <a:pt x="738" y="528"/>
                </a:cubicBezTo>
                <a:cubicBezTo>
                  <a:pt x="742" y="551"/>
                  <a:pt x="747" y="574"/>
                  <a:pt x="736" y="594"/>
                </a:cubicBezTo>
                <a:cubicBezTo>
                  <a:pt x="724" y="614"/>
                  <a:pt x="701" y="621"/>
                  <a:pt x="679" y="628"/>
                </a:cubicBezTo>
                <a:cubicBezTo>
                  <a:pt x="667" y="632"/>
                  <a:pt x="655" y="635"/>
                  <a:pt x="648" y="640"/>
                </a:cubicBezTo>
                <a:moveTo>
                  <a:pt x="536" y="706"/>
                </a:moveTo>
                <a:cubicBezTo>
                  <a:pt x="552" y="709"/>
                  <a:pt x="569" y="712"/>
                  <a:pt x="577" y="707"/>
                </a:cubicBezTo>
                <a:cubicBezTo>
                  <a:pt x="586" y="702"/>
                  <a:pt x="591" y="686"/>
                  <a:pt x="596" y="669"/>
                </a:cubicBezTo>
                <a:cubicBezTo>
                  <a:pt x="602" y="652"/>
                  <a:pt x="606" y="632"/>
                  <a:pt x="620" y="620"/>
                </a:cubicBezTo>
                <a:cubicBezTo>
                  <a:pt x="632" y="607"/>
                  <a:pt x="651" y="602"/>
                  <a:pt x="669" y="597"/>
                </a:cubicBezTo>
                <a:cubicBezTo>
                  <a:pt x="685" y="591"/>
                  <a:pt x="702" y="586"/>
                  <a:pt x="707" y="577"/>
                </a:cubicBezTo>
                <a:cubicBezTo>
                  <a:pt x="712" y="569"/>
                  <a:pt x="709" y="552"/>
                  <a:pt x="705" y="535"/>
                </a:cubicBezTo>
                <a:cubicBezTo>
                  <a:pt x="701" y="516"/>
                  <a:pt x="697" y="497"/>
                  <a:pt x="702" y="480"/>
                </a:cubicBezTo>
                <a:cubicBezTo>
                  <a:pt x="707" y="462"/>
                  <a:pt x="719" y="448"/>
                  <a:pt x="732" y="434"/>
                </a:cubicBezTo>
                <a:cubicBezTo>
                  <a:pt x="744" y="421"/>
                  <a:pt x="756" y="407"/>
                  <a:pt x="756" y="395"/>
                </a:cubicBezTo>
                <a:cubicBezTo>
                  <a:pt x="756" y="383"/>
                  <a:pt x="744" y="369"/>
                  <a:pt x="732" y="355"/>
                </a:cubicBezTo>
                <a:cubicBezTo>
                  <a:pt x="719" y="341"/>
                  <a:pt x="707" y="327"/>
                  <a:pt x="702" y="310"/>
                </a:cubicBezTo>
                <a:cubicBezTo>
                  <a:pt x="697" y="292"/>
                  <a:pt x="701" y="273"/>
                  <a:pt x="705" y="255"/>
                </a:cubicBezTo>
                <a:cubicBezTo>
                  <a:pt x="709" y="238"/>
                  <a:pt x="712" y="221"/>
                  <a:pt x="707" y="212"/>
                </a:cubicBezTo>
                <a:cubicBezTo>
                  <a:pt x="702" y="203"/>
                  <a:pt x="685" y="198"/>
                  <a:pt x="669" y="193"/>
                </a:cubicBezTo>
                <a:cubicBezTo>
                  <a:pt x="651" y="187"/>
                  <a:pt x="633" y="182"/>
                  <a:pt x="620" y="169"/>
                </a:cubicBezTo>
                <a:cubicBezTo>
                  <a:pt x="608" y="157"/>
                  <a:pt x="602" y="138"/>
                  <a:pt x="596" y="120"/>
                </a:cubicBezTo>
                <a:cubicBezTo>
                  <a:pt x="591" y="104"/>
                  <a:pt x="586" y="87"/>
                  <a:pt x="577" y="82"/>
                </a:cubicBezTo>
                <a:cubicBezTo>
                  <a:pt x="568" y="77"/>
                  <a:pt x="551" y="81"/>
                  <a:pt x="534" y="84"/>
                </a:cubicBezTo>
                <a:cubicBezTo>
                  <a:pt x="516" y="88"/>
                  <a:pt x="497" y="92"/>
                  <a:pt x="479" y="87"/>
                </a:cubicBezTo>
                <a:cubicBezTo>
                  <a:pt x="462" y="82"/>
                  <a:pt x="448" y="70"/>
                  <a:pt x="434" y="57"/>
                </a:cubicBezTo>
                <a:cubicBezTo>
                  <a:pt x="420" y="45"/>
                  <a:pt x="407" y="33"/>
                  <a:pt x="395" y="33"/>
                </a:cubicBezTo>
                <a:cubicBezTo>
                  <a:pt x="383" y="33"/>
                  <a:pt x="369" y="45"/>
                  <a:pt x="355" y="57"/>
                </a:cubicBezTo>
                <a:cubicBezTo>
                  <a:pt x="341" y="70"/>
                  <a:pt x="327" y="82"/>
                  <a:pt x="310" y="87"/>
                </a:cubicBezTo>
                <a:cubicBezTo>
                  <a:pt x="292" y="92"/>
                  <a:pt x="273" y="88"/>
                  <a:pt x="255" y="84"/>
                </a:cubicBezTo>
                <a:cubicBezTo>
                  <a:pt x="238" y="81"/>
                  <a:pt x="221" y="77"/>
                  <a:pt x="212" y="82"/>
                </a:cubicBezTo>
                <a:cubicBezTo>
                  <a:pt x="203" y="87"/>
                  <a:pt x="198" y="104"/>
                  <a:pt x="193" y="120"/>
                </a:cubicBezTo>
                <a:cubicBezTo>
                  <a:pt x="187" y="138"/>
                  <a:pt x="182" y="156"/>
                  <a:pt x="169" y="169"/>
                </a:cubicBezTo>
                <a:cubicBezTo>
                  <a:pt x="156" y="181"/>
                  <a:pt x="138" y="187"/>
                  <a:pt x="120" y="193"/>
                </a:cubicBezTo>
                <a:cubicBezTo>
                  <a:pt x="104" y="198"/>
                  <a:pt x="87" y="203"/>
                  <a:pt x="82" y="212"/>
                </a:cubicBezTo>
                <a:cubicBezTo>
                  <a:pt x="77" y="221"/>
                  <a:pt x="80" y="238"/>
                  <a:pt x="84" y="255"/>
                </a:cubicBezTo>
                <a:cubicBezTo>
                  <a:pt x="88" y="273"/>
                  <a:pt x="92" y="292"/>
                  <a:pt x="87" y="310"/>
                </a:cubicBezTo>
                <a:cubicBezTo>
                  <a:pt x="82" y="327"/>
                  <a:pt x="70" y="341"/>
                  <a:pt x="57" y="355"/>
                </a:cubicBezTo>
                <a:cubicBezTo>
                  <a:pt x="45" y="369"/>
                  <a:pt x="33" y="383"/>
                  <a:pt x="33" y="395"/>
                </a:cubicBezTo>
                <a:cubicBezTo>
                  <a:pt x="33" y="407"/>
                  <a:pt x="45" y="421"/>
                  <a:pt x="57" y="434"/>
                </a:cubicBezTo>
                <a:cubicBezTo>
                  <a:pt x="70" y="448"/>
                  <a:pt x="82" y="462"/>
                  <a:pt x="87" y="480"/>
                </a:cubicBezTo>
                <a:cubicBezTo>
                  <a:pt x="92" y="497"/>
                  <a:pt x="88" y="516"/>
                  <a:pt x="84" y="535"/>
                </a:cubicBezTo>
                <a:cubicBezTo>
                  <a:pt x="80" y="552"/>
                  <a:pt x="77" y="569"/>
                  <a:pt x="82" y="577"/>
                </a:cubicBezTo>
                <a:cubicBezTo>
                  <a:pt x="87" y="586"/>
                  <a:pt x="104" y="591"/>
                  <a:pt x="120" y="597"/>
                </a:cubicBezTo>
                <a:cubicBezTo>
                  <a:pt x="138" y="602"/>
                  <a:pt x="156" y="608"/>
                  <a:pt x="169" y="620"/>
                </a:cubicBezTo>
                <a:cubicBezTo>
                  <a:pt x="182" y="633"/>
                  <a:pt x="187" y="651"/>
                  <a:pt x="193" y="669"/>
                </a:cubicBezTo>
                <a:cubicBezTo>
                  <a:pt x="198" y="686"/>
                  <a:pt x="203" y="702"/>
                  <a:pt x="212" y="707"/>
                </a:cubicBezTo>
                <a:cubicBezTo>
                  <a:pt x="221" y="712"/>
                  <a:pt x="237" y="709"/>
                  <a:pt x="253" y="706"/>
                </a:cubicBezTo>
                <a:cubicBezTo>
                  <a:pt x="269" y="701"/>
                  <a:pt x="294" y="698"/>
                  <a:pt x="310" y="702"/>
                </a:cubicBezTo>
                <a:cubicBezTo>
                  <a:pt x="327" y="707"/>
                  <a:pt x="341" y="720"/>
                  <a:pt x="355" y="732"/>
                </a:cubicBezTo>
                <a:cubicBezTo>
                  <a:pt x="369" y="744"/>
                  <a:pt x="383" y="757"/>
                  <a:pt x="395" y="757"/>
                </a:cubicBezTo>
                <a:cubicBezTo>
                  <a:pt x="407" y="757"/>
                  <a:pt x="420" y="744"/>
                  <a:pt x="434" y="732"/>
                </a:cubicBezTo>
                <a:cubicBezTo>
                  <a:pt x="448" y="720"/>
                  <a:pt x="462" y="707"/>
                  <a:pt x="479" y="702"/>
                </a:cubicBezTo>
                <a:cubicBezTo>
                  <a:pt x="495" y="698"/>
                  <a:pt x="520" y="701"/>
                  <a:pt x="536" y="706"/>
                </a:cubicBezTo>
                <a:moveTo>
                  <a:pt x="427" y="331"/>
                </a:moveTo>
                <a:cubicBezTo>
                  <a:pt x="424" y="323"/>
                  <a:pt x="429" y="313"/>
                  <a:pt x="438" y="310"/>
                </a:cubicBezTo>
                <a:cubicBezTo>
                  <a:pt x="446" y="307"/>
                  <a:pt x="456" y="312"/>
                  <a:pt x="459" y="320"/>
                </a:cubicBezTo>
                <a:lnTo>
                  <a:pt x="490" y="412"/>
                </a:lnTo>
                <a:lnTo>
                  <a:pt x="523" y="319"/>
                </a:lnTo>
                <a:cubicBezTo>
                  <a:pt x="526" y="311"/>
                  <a:pt x="536" y="306"/>
                  <a:pt x="544" y="309"/>
                </a:cubicBezTo>
                <a:cubicBezTo>
                  <a:pt x="549" y="311"/>
                  <a:pt x="553" y="315"/>
                  <a:pt x="555" y="319"/>
                </a:cubicBezTo>
                <a:lnTo>
                  <a:pt x="586" y="411"/>
                </a:lnTo>
                <a:lnTo>
                  <a:pt x="618" y="320"/>
                </a:lnTo>
                <a:cubicBezTo>
                  <a:pt x="621" y="312"/>
                  <a:pt x="630" y="307"/>
                  <a:pt x="639" y="310"/>
                </a:cubicBezTo>
                <a:cubicBezTo>
                  <a:pt x="648" y="313"/>
                  <a:pt x="652" y="322"/>
                  <a:pt x="649" y="331"/>
                </a:cubicBezTo>
                <a:lnTo>
                  <a:pt x="602" y="467"/>
                </a:lnTo>
                <a:cubicBezTo>
                  <a:pt x="600" y="472"/>
                  <a:pt x="596" y="476"/>
                  <a:pt x="591" y="478"/>
                </a:cubicBezTo>
                <a:cubicBezTo>
                  <a:pt x="582" y="481"/>
                  <a:pt x="573" y="476"/>
                  <a:pt x="570" y="467"/>
                </a:cubicBezTo>
                <a:lnTo>
                  <a:pt x="539" y="375"/>
                </a:lnTo>
                <a:lnTo>
                  <a:pt x="506" y="467"/>
                </a:lnTo>
                <a:cubicBezTo>
                  <a:pt x="504" y="472"/>
                  <a:pt x="501" y="476"/>
                  <a:pt x="495" y="478"/>
                </a:cubicBezTo>
                <a:cubicBezTo>
                  <a:pt x="487" y="481"/>
                  <a:pt x="477" y="476"/>
                  <a:pt x="474" y="467"/>
                </a:cubicBezTo>
                <a:lnTo>
                  <a:pt x="427" y="331"/>
                </a:lnTo>
                <a:moveTo>
                  <a:pt x="378" y="311"/>
                </a:moveTo>
                <a:cubicBezTo>
                  <a:pt x="387" y="311"/>
                  <a:pt x="395" y="319"/>
                  <a:pt x="395" y="328"/>
                </a:cubicBezTo>
                <a:cubicBezTo>
                  <a:pt x="395" y="337"/>
                  <a:pt x="387" y="344"/>
                  <a:pt x="378" y="344"/>
                </a:cubicBezTo>
                <a:lnTo>
                  <a:pt x="338" y="344"/>
                </a:lnTo>
                <a:lnTo>
                  <a:pt x="338" y="378"/>
                </a:lnTo>
                <a:lnTo>
                  <a:pt x="374" y="378"/>
                </a:lnTo>
                <a:cubicBezTo>
                  <a:pt x="383" y="378"/>
                  <a:pt x="390" y="386"/>
                  <a:pt x="390" y="395"/>
                </a:cubicBezTo>
                <a:cubicBezTo>
                  <a:pt x="390" y="404"/>
                  <a:pt x="383" y="411"/>
                  <a:pt x="374" y="411"/>
                </a:cubicBezTo>
                <a:lnTo>
                  <a:pt x="338" y="411"/>
                </a:lnTo>
                <a:lnTo>
                  <a:pt x="338" y="445"/>
                </a:lnTo>
                <a:lnTo>
                  <a:pt x="378" y="445"/>
                </a:lnTo>
                <a:cubicBezTo>
                  <a:pt x="387" y="445"/>
                  <a:pt x="395" y="453"/>
                  <a:pt x="395" y="462"/>
                </a:cubicBezTo>
                <a:cubicBezTo>
                  <a:pt x="395" y="471"/>
                  <a:pt x="387" y="479"/>
                  <a:pt x="378" y="479"/>
                </a:cubicBezTo>
                <a:lnTo>
                  <a:pt x="322" y="479"/>
                </a:lnTo>
                <a:cubicBezTo>
                  <a:pt x="312" y="479"/>
                  <a:pt x="305" y="471"/>
                  <a:pt x="305" y="462"/>
                </a:cubicBezTo>
                <a:lnTo>
                  <a:pt x="305" y="328"/>
                </a:lnTo>
                <a:cubicBezTo>
                  <a:pt x="305" y="319"/>
                  <a:pt x="312" y="311"/>
                  <a:pt x="322" y="311"/>
                </a:cubicBezTo>
                <a:lnTo>
                  <a:pt x="378" y="31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8" name="Google Shape;838;p46"/>
          <p:cNvSpPr/>
          <p:nvPr/>
        </p:nvSpPr>
        <p:spPr>
          <a:xfrm>
            <a:off x="1602774" y="1997371"/>
            <a:ext cx="407160" cy="399960"/>
          </a:xfrm>
          <a:custGeom>
            <a:rect b="b" l="l" r="r" t="t"/>
            <a:pathLst>
              <a:path extrusionOk="0" h="1111" w="1131">
                <a:moveTo>
                  <a:pt x="289" y="732"/>
                </a:moveTo>
                <a:cubicBezTo>
                  <a:pt x="289" y="741"/>
                  <a:pt x="281" y="748"/>
                  <a:pt x="272" y="748"/>
                </a:cubicBezTo>
                <a:cubicBezTo>
                  <a:pt x="263" y="748"/>
                  <a:pt x="255" y="741"/>
                  <a:pt x="255" y="732"/>
                </a:cubicBezTo>
                <a:lnTo>
                  <a:pt x="255" y="681"/>
                </a:lnTo>
                <a:lnTo>
                  <a:pt x="160" y="681"/>
                </a:lnTo>
                <a:lnTo>
                  <a:pt x="160" y="873"/>
                </a:lnTo>
                <a:cubicBezTo>
                  <a:pt x="160" y="930"/>
                  <a:pt x="183" y="981"/>
                  <a:pt x="220" y="1018"/>
                </a:cubicBezTo>
                <a:cubicBezTo>
                  <a:pt x="257" y="1055"/>
                  <a:pt x="308" y="1078"/>
                  <a:pt x="364" y="1078"/>
                </a:cubicBezTo>
                <a:cubicBezTo>
                  <a:pt x="420" y="1078"/>
                  <a:pt x="471" y="1055"/>
                  <a:pt x="508" y="1018"/>
                </a:cubicBezTo>
                <a:cubicBezTo>
                  <a:pt x="545" y="981"/>
                  <a:pt x="568" y="930"/>
                  <a:pt x="568" y="873"/>
                </a:cubicBezTo>
                <a:lnTo>
                  <a:pt x="568" y="807"/>
                </a:lnTo>
                <a:cubicBezTo>
                  <a:pt x="568" y="797"/>
                  <a:pt x="576" y="790"/>
                  <a:pt x="585" y="790"/>
                </a:cubicBezTo>
                <a:cubicBezTo>
                  <a:pt x="594" y="790"/>
                  <a:pt x="602" y="797"/>
                  <a:pt x="602" y="807"/>
                </a:cubicBezTo>
                <a:lnTo>
                  <a:pt x="602" y="873"/>
                </a:lnTo>
                <a:cubicBezTo>
                  <a:pt x="602" y="939"/>
                  <a:pt x="575" y="998"/>
                  <a:pt x="532" y="1041"/>
                </a:cubicBezTo>
                <a:cubicBezTo>
                  <a:pt x="489" y="1084"/>
                  <a:pt x="429" y="1111"/>
                  <a:pt x="364" y="1111"/>
                </a:cubicBezTo>
                <a:cubicBezTo>
                  <a:pt x="298" y="1111"/>
                  <a:pt x="240" y="1084"/>
                  <a:pt x="197" y="1041"/>
                </a:cubicBezTo>
                <a:cubicBezTo>
                  <a:pt x="154" y="998"/>
                  <a:pt x="127" y="939"/>
                  <a:pt x="127" y="873"/>
                </a:cubicBezTo>
                <a:lnTo>
                  <a:pt x="127" y="567"/>
                </a:lnTo>
                <a:cubicBezTo>
                  <a:pt x="127" y="557"/>
                  <a:pt x="134" y="550"/>
                  <a:pt x="143" y="550"/>
                </a:cubicBezTo>
                <a:lnTo>
                  <a:pt x="272" y="550"/>
                </a:lnTo>
                <a:cubicBezTo>
                  <a:pt x="281" y="550"/>
                  <a:pt x="289" y="557"/>
                  <a:pt x="289" y="567"/>
                </a:cubicBezTo>
                <a:lnTo>
                  <a:pt x="289" y="732"/>
                </a:lnTo>
                <a:moveTo>
                  <a:pt x="817" y="369"/>
                </a:moveTo>
                <a:cubicBezTo>
                  <a:pt x="808" y="369"/>
                  <a:pt x="801" y="361"/>
                  <a:pt x="801" y="352"/>
                </a:cubicBezTo>
                <a:cubicBezTo>
                  <a:pt x="801" y="343"/>
                  <a:pt x="808" y="336"/>
                  <a:pt x="817" y="336"/>
                </a:cubicBezTo>
                <a:lnTo>
                  <a:pt x="1038" y="336"/>
                </a:lnTo>
                <a:cubicBezTo>
                  <a:pt x="1047" y="336"/>
                  <a:pt x="1055" y="343"/>
                  <a:pt x="1055" y="352"/>
                </a:cubicBezTo>
                <a:cubicBezTo>
                  <a:pt x="1055" y="361"/>
                  <a:pt x="1047" y="369"/>
                  <a:pt x="1038" y="369"/>
                </a:cubicBezTo>
                <a:lnTo>
                  <a:pt x="817" y="369"/>
                </a:lnTo>
                <a:moveTo>
                  <a:pt x="817" y="497"/>
                </a:moveTo>
                <a:cubicBezTo>
                  <a:pt x="808" y="497"/>
                  <a:pt x="801" y="490"/>
                  <a:pt x="801" y="481"/>
                </a:cubicBezTo>
                <a:cubicBezTo>
                  <a:pt x="801" y="472"/>
                  <a:pt x="808" y="464"/>
                  <a:pt x="817" y="464"/>
                </a:cubicBezTo>
                <a:lnTo>
                  <a:pt x="963" y="464"/>
                </a:lnTo>
                <a:cubicBezTo>
                  <a:pt x="972" y="464"/>
                  <a:pt x="980" y="472"/>
                  <a:pt x="980" y="481"/>
                </a:cubicBezTo>
                <a:cubicBezTo>
                  <a:pt x="980" y="490"/>
                  <a:pt x="972" y="497"/>
                  <a:pt x="963" y="497"/>
                </a:cubicBezTo>
                <a:lnTo>
                  <a:pt x="817" y="497"/>
                </a:lnTo>
                <a:moveTo>
                  <a:pt x="817" y="433"/>
                </a:moveTo>
                <a:cubicBezTo>
                  <a:pt x="808" y="433"/>
                  <a:pt x="801" y="425"/>
                  <a:pt x="801" y="416"/>
                </a:cubicBezTo>
                <a:cubicBezTo>
                  <a:pt x="801" y="406"/>
                  <a:pt x="808" y="400"/>
                  <a:pt x="817" y="400"/>
                </a:cubicBezTo>
                <a:lnTo>
                  <a:pt x="1038" y="400"/>
                </a:lnTo>
                <a:cubicBezTo>
                  <a:pt x="1047" y="400"/>
                  <a:pt x="1055" y="406"/>
                  <a:pt x="1055" y="416"/>
                </a:cubicBezTo>
                <a:cubicBezTo>
                  <a:pt x="1055" y="425"/>
                  <a:pt x="1047" y="433"/>
                  <a:pt x="1038" y="433"/>
                </a:cubicBezTo>
                <a:lnTo>
                  <a:pt x="817" y="433"/>
                </a:lnTo>
                <a:moveTo>
                  <a:pt x="276" y="197"/>
                </a:moveTo>
                <a:lnTo>
                  <a:pt x="155" y="283"/>
                </a:lnTo>
                <a:cubicBezTo>
                  <a:pt x="160" y="294"/>
                  <a:pt x="162" y="306"/>
                  <a:pt x="162" y="317"/>
                </a:cubicBezTo>
                <a:lnTo>
                  <a:pt x="447" y="383"/>
                </a:lnTo>
                <a:cubicBezTo>
                  <a:pt x="451" y="374"/>
                  <a:pt x="456" y="367"/>
                  <a:pt x="463" y="360"/>
                </a:cubicBezTo>
                <a:lnTo>
                  <a:pt x="362" y="213"/>
                </a:lnTo>
                <a:cubicBezTo>
                  <a:pt x="353" y="216"/>
                  <a:pt x="342" y="219"/>
                  <a:pt x="332" y="219"/>
                </a:cubicBezTo>
                <a:cubicBezTo>
                  <a:pt x="310" y="219"/>
                  <a:pt x="291" y="210"/>
                  <a:pt x="276" y="197"/>
                </a:cubicBezTo>
                <a:moveTo>
                  <a:pt x="136" y="256"/>
                </a:moveTo>
                <a:lnTo>
                  <a:pt x="257" y="170"/>
                </a:lnTo>
                <a:cubicBezTo>
                  <a:pt x="253" y="160"/>
                  <a:pt x="251" y="149"/>
                  <a:pt x="251" y="138"/>
                </a:cubicBezTo>
                <a:cubicBezTo>
                  <a:pt x="251" y="115"/>
                  <a:pt x="260" y="95"/>
                  <a:pt x="274" y="81"/>
                </a:cubicBezTo>
                <a:cubicBezTo>
                  <a:pt x="289" y="66"/>
                  <a:pt x="309" y="57"/>
                  <a:pt x="332" y="57"/>
                </a:cubicBezTo>
                <a:cubicBezTo>
                  <a:pt x="354" y="57"/>
                  <a:pt x="374" y="66"/>
                  <a:pt x="389" y="81"/>
                </a:cubicBezTo>
                <a:cubicBezTo>
                  <a:pt x="397" y="89"/>
                  <a:pt x="404" y="100"/>
                  <a:pt x="408" y="111"/>
                </a:cubicBezTo>
                <a:lnTo>
                  <a:pt x="690" y="73"/>
                </a:lnTo>
                <a:cubicBezTo>
                  <a:pt x="692" y="54"/>
                  <a:pt x="700" y="36"/>
                  <a:pt x="713" y="23"/>
                </a:cubicBezTo>
                <a:cubicBezTo>
                  <a:pt x="728" y="9"/>
                  <a:pt x="747" y="0"/>
                  <a:pt x="770" y="0"/>
                </a:cubicBezTo>
                <a:cubicBezTo>
                  <a:pt x="792" y="0"/>
                  <a:pt x="813" y="9"/>
                  <a:pt x="827" y="23"/>
                </a:cubicBezTo>
                <a:cubicBezTo>
                  <a:pt x="842" y="38"/>
                  <a:pt x="851" y="58"/>
                  <a:pt x="851" y="81"/>
                </a:cubicBezTo>
                <a:cubicBezTo>
                  <a:pt x="851" y="103"/>
                  <a:pt x="842" y="123"/>
                  <a:pt x="827" y="138"/>
                </a:cubicBezTo>
                <a:cubicBezTo>
                  <a:pt x="818" y="147"/>
                  <a:pt x="807" y="154"/>
                  <a:pt x="795" y="158"/>
                </a:cubicBezTo>
                <a:lnTo>
                  <a:pt x="806" y="267"/>
                </a:lnTo>
                <a:lnTo>
                  <a:pt x="1082" y="267"/>
                </a:lnTo>
                <a:cubicBezTo>
                  <a:pt x="1096" y="267"/>
                  <a:pt x="1108" y="272"/>
                  <a:pt x="1117" y="281"/>
                </a:cubicBezTo>
                <a:cubicBezTo>
                  <a:pt x="1125" y="290"/>
                  <a:pt x="1131" y="302"/>
                  <a:pt x="1131" y="316"/>
                </a:cubicBezTo>
                <a:lnTo>
                  <a:pt x="1131" y="379"/>
                </a:lnTo>
                <a:cubicBezTo>
                  <a:pt x="1131" y="388"/>
                  <a:pt x="1123" y="396"/>
                  <a:pt x="1114" y="396"/>
                </a:cubicBezTo>
                <a:cubicBezTo>
                  <a:pt x="1104" y="396"/>
                  <a:pt x="1098" y="388"/>
                  <a:pt x="1098" y="379"/>
                </a:cubicBezTo>
                <a:lnTo>
                  <a:pt x="1098" y="316"/>
                </a:lnTo>
                <a:cubicBezTo>
                  <a:pt x="1098" y="311"/>
                  <a:pt x="1096" y="308"/>
                  <a:pt x="1093" y="305"/>
                </a:cubicBezTo>
                <a:cubicBezTo>
                  <a:pt x="1090" y="302"/>
                  <a:pt x="1086" y="300"/>
                  <a:pt x="1082" y="300"/>
                </a:cubicBezTo>
                <a:lnTo>
                  <a:pt x="773" y="300"/>
                </a:lnTo>
                <a:cubicBezTo>
                  <a:pt x="769" y="300"/>
                  <a:pt x="765" y="302"/>
                  <a:pt x="762" y="305"/>
                </a:cubicBezTo>
                <a:cubicBezTo>
                  <a:pt x="759" y="308"/>
                  <a:pt x="758" y="311"/>
                  <a:pt x="758" y="316"/>
                </a:cubicBezTo>
                <a:lnTo>
                  <a:pt x="758" y="370"/>
                </a:lnTo>
                <a:cubicBezTo>
                  <a:pt x="758" y="377"/>
                  <a:pt x="755" y="382"/>
                  <a:pt x="749" y="385"/>
                </a:cubicBezTo>
                <a:lnTo>
                  <a:pt x="695" y="416"/>
                </a:lnTo>
                <a:lnTo>
                  <a:pt x="748" y="447"/>
                </a:lnTo>
                <a:cubicBezTo>
                  <a:pt x="754" y="450"/>
                  <a:pt x="758" y="455"/>
                  <a:pt x="758" y="462"/>
                </a:cubicBezTo>
                <a:lnTo>
                  <a:pt x="758" y="517"/>
                </a:lnTo>
                <a:cubicBezTo>
                  <a:pt x="758" y="522"/>
                  <a:pt x="759" y="525"/>
                  <a:pt x="762" y="528"/>
                </a:cubicBezTo>
                <a:cubicBezTo>
                  <a:pt x="765" y="531"/>
                  <a:pt x="769" y="533"/>
                  <a:pt x="773" y="533"/>
                </a:cubicBezTo>
                <a:lnTo>
                  <a:pt x="1082" y="533"/>
                </a:lnTo>
                <a:cubicBezTo>
                  <a:pt x="1086" y="533"/>
                  <a:pt x="1090" y="531"/>
                  <a:pt x="1093" y="528"/>
                </a:cubicBezTo>
                <a:cubicBezTo>
                  <a:pt x="1096" y="525"/>
                  <a:pt x="1098" y="522"/>
                  <a:pt x="1098" y="517"/>
                </a:cubicBezTo>
                <a:lnTo>
                  <a:pt x="1098" y="454"/>
                </a:lnTo>
                <a:cubicBezTo>
                  <a:pt x="1098" y="445"/>
                  <a:pt x="1104" y="437"/>
                  <a:pt x="1114" y="437"/>
                </a:cubicBezTo>
                <a:cubicBezTo>
                  <a:pt x="1123" y="437"/>
                  <a:pt x="1131" y="445"/>
                  <a:pt x="1131" y="454"/>
                </a:cubicBezTo>
                <a:lnTo>
                  <a:pt x="1131" y="517"/>
                </a:lnTo>
                <a:cubicBezTo>
                  <a:pt x="1131" y="531"/>
                  <a:pt x="1125" y="543"/>
                  <a:pt x="1117" y="552"/>
                </a:cubicBezTo>
                <a:cubicBezTo>
                  <a:pt x="1108" y="561"/>
                  <a:pt x="1096" y="566"/>
                  <a:pt x="1082" y="566"/>
                </a:cubicBezTo>
                <a:lnTo>
                  <a:pt x="835" y="566"/>
                </a:lnTo>
                <a:lnTo>
                  <a:pt x="842" y="630"/>
                </a:lnTo>
                <a:cubicBezTo>
                  <a:pt x="861" y="632"/>
                  <a:pt x="878" y="640"/>
                  <a:pt x="890" y="653"/>
                </a:cubicBezTo>
                <a:cubicBezTo>
                  <a:pt x="905" y="668"/>
                  <a:pt x="914" y="688"/>
                  <a:pt x="914" y="710"/>
                </a:cubicBezTo>
                <a:cubicBezTo>
                  <a:pt x="914" y="733"/>
                  <a:pt x="905" y="753"/>
                  <a:pt x="890" y="767"/>
                </a:cubicBezTo>
                <a:cubicBezTo>
                  <a:pt x="876" y="782"/>
                  <a:pt x="855" y="791"/>
                  <a:pt x="833" y="791"/>
                </a:cubicBezTo>
                <a:cubicBezTo>
                  <a:pt x="810" y="791"/>
                  <a:pt x="791" y="782"/>
                  <a:pt x="776" y="767"/>
                </a:cubicBezTo>
                <a:cubicBezTo>
                  <a:pt x="761" y="753"/>
                  <a:pt x="752" y="733"/>
                  <a:pt x="752" y="710"/>
                </a:cubicBezTo>
                <a:cubicBezTo>
                  <a:pt x="752" y="695"/>
                  <a:pt x="757" y="680"/>
                  <a:pt x="764" y="668"/>
                </a:cubicBezTo>
                <a:lnTo>
                  <a:pt x="567" y="483"/>
                </a:lnTo>
                <a:cubicBezTo>
                  <a:pt x="554" y="492"/>
                  <a:pt x="538" y="497"/>
                  <a:pt x="521" y="497"/>
                </a:cubicBezTo>
                <a:cubicBezTo>
                  <a:pt x="498" y="497"/>
                  <a:pt x="478" y="488"/>
                  <a:pt x="464" y="474"/>
                </a:cubicBezTo>
                <a:cubicBezTo>
                  <a:pt x="448" y="458"/>
                  <a:pt x="439" y="437"/>
                  <a:pt x="440" y="415"/>
                </a:cubicBezTo>
                <a:lnTo>
                  <a:pt x="154" y="350"/>
                </a:lnTo>
                <a:cubicBezTo>
                  <a:pt x="150" y="358"/>
                  <a:pt x="145" y="366"/>
                  <a:pt x="138" y="373"/>
                </a:cubicBezTo>
                <a:cubicBezTo>
                  <a:pt x="123" y="388"/>
                  <a:pt x="103" y="397"/>
                  <a:pt x="81" y="397"/>
                </a:cubicBezTo>
                <a:cubicBezTo>
                  <a:pt x="59" y="397"/>
                  <a:pt x="38" y="388"/>
                  <a:pt x="24" y="373"/>
                </a:cubicBezTo>
                <a:cubicBezTo>
                  <a:pt x="9" y="358"/>
                  <a:pt x="0" y="338"/>
                  <a:pt x="0" y="316"/>
                </a:cubicBezTo>
                <a:cubicBezTo>
                  <a:pt x="0" y="293"/>
                  <a:pt x="9" y="273"/>
                  <a:pt x="24" y="259"/>
                </a:cubicBezTo>
                <a:cubicBezTo>
                  <a:pt x="38" y="244"/>
                  <a:pt x="59" y="235"/>
                  <a:pt x="81" y="235"/>
                </a:cubicBezTo>
                <a:cubicBezTo>
                  <a:pt x="103" y="235"/>
                  <a:pt x="121" y="243"/>
                  <a:pt x="136" y="256"/>
                </a:cubicBezTo>
                <a:moveTo>
                  <a:pt x="693" y="106"/>
                </a:moveTo>
                <a:lnTo>
                  <a:pt x="412" y="144"/>
                </a:lnTo>
                <a:cubicBezTo>
                  <a:pt x="411" y="164"/>
                  <a:pt x="402" y="181"/>
                  <a:pt x="390" y="194"/>
                </a:cubicBezTo>
                <a:lnTo>
                  <a:pt x="490" y="342"/>
                </a:lnTo>
                <a:cubicBezTo>
                  <a:pt x="499" y="338"/>
                  <a:pt x="510" y="336"/>
                  <a:pt x="521" y="336"/>
                </a:cubicBezTo>
                <a:cubicBezTo>
                  <a:pt x="533" y="336"/>
                  <a:pt x="544" y="338"/>
                  <a:pt x="555" y="343"/>
                </a:cubicBezTo>
                <a:lnTo>
                  <a:pt x="710" y="134"/>
                </a:lnTo>
                <a:cubicBezTo>
                  <a:pt x="702" y="126"/>
                  <a:pt x="697" y="116"/>
                  <a:pt x="693" y="106"/>
                </a:cubicBezTo>
                <a:moveTo>
                  <a:pt x="736" y="154"/>
                </a:moveTo>
                <a:lnTo>
                  <a:pt x="581" y="363"/>
                </a:lnTo>
                <a:cubicBezTo>
                  <a:pt x="594" y="377"/>
                  <a:pt x="602" y="396"/>
                  <a:pt x="602" y="416"/>
                </a:cubicBezTo>
                <a:cubicBezTo>
                  <a:pt x="602" y="432"/>
                  <a:pt x="597" y="446"/>
                  <a:pt x="590" y="459"/>
                </a:cubicBezTo>
                <a:lnTo>
                  <a:pt x="787" y="644"/>
                </a:lnTo>
                <a:cubicBezTo>
                  <a:pt x="794" y="639"/>
                  <a:pt x="801" y="636"/>
                  <a:pt x="809" y="633"/>
                </a:cubicBezTo>
                <a:lnTo>
                  <a:pt x="802" y="566"/>
                </a:lnTo>
                <a:lnTo>
                  <a:pt x="773" y="566"/>
                </a:lnTo>
                <a:cubicBezTo>
                  <a:pt x="760" y="566"/>
                  <a:pt x="748" y="561"/>
                  <a:pt x="739" y="552"/>
                </a:cubicBezTo>
                <a:cubicBezTo>
                  <a:pt x="730" y="543"/>
                  <a:pt x="724" y="531"/>
                  <a:pt x="724" y="517"/>
                </a:cubicBezTo>
                <a:lnTo>
                  <a:pt x="724" y="472"/>
                </a:lnTo>
                <a:lnTo>
                  <a:pt x="654" y="431"/>
                </a:lnTo>
                <a:cubicBezTo>
                  <a:pt x="643" y="424"/>
                  <a:pt x="643" y="408"/>
                  <a:pt x="654" y="402"/>
                </a:cubicBezTo>
                <a:lnTo>
                  <a:pt x="724" y="361"/>
                </a:lnTo>
                <a:lnTo>
                  <a:pt x="724" y="316"/>
                </a:lnTo>
                <a:cubicBezTo>
                  <a:pt x="724" y="302"/>
                  <a:pt x="730" y="290"/>
                  <a:pt x="739" y="281"/>
                </a:cubicBezTo>
                <a:cubicBezTo>
                  <a:pt x="747" y="273"/>
                  <a:pt x="759" y="267"/>
                  <a:pt x="772" y="267"/>
                </a:cubicBezTo>
                <a:lnTo>
                  <a:pt x="762" y="161"/>
                </a:lnTo>
                <a:cubicBezTo>
                  <a:pt x="753" y="160"/>
                  <a:pt x="744" y="158"/>
                  <a:pt x="736" y="154"/>
                </a:cubicBezTo>
                <a:moveTo>
                  <a:pt x="867" y="676"/>
                </a:moveTo>
                <a:cubicBezTo>
                  <a:pt x="858" y="668"/>
                  <a:pt x="846" y="662"/>
                  <a:pt x="833" y="662"/>
                </a:cubicBezTo>
                <a:cubicBezTo>
                  <a:pt x="820" y="662"/>
                  <a:pt x="807" y="667"/>
                  <a:pt x="799" y="676"/>
                </a:cubicBezTo>
                <a:cubicBezTo>
                  <a:pt x="790" y="684"/>
                  <a:pt x="785" y="697"/>
                  <a:pt x="785" y="710"/>
                </a:cubicBezTo>
                <a:cubicBezTo>
                  <a:pt x="785" y="723"/>
                  <a:pt x="791" y="735"/>
                  <a:pt x="799" y="744"/>
                </a:cubicBezTo>
                <a:cubicBezTo>
                  <a:pt x="808" y="753"/>
                  <a:pt x="820" y="758"/>
                  <a:pt x="833" y="758"/>
                </a:cubicBezTo>
                <a:cubicBezTo>
                  <a:pt x="846" y="758"/>
                  <a:pt x="858" y="753"/>
                  <a:pt x="867" y="744"/>
                </a:cubicBezTo>
                <a:cubicBezTo>
                  <a:pt x="876" y="735"/>
                  <a:pt x="881" y="723"/>
                  <a:pt x="881" y="710"/>
                </a:cubicBezTo>
                <a:cubicBezTo>
                  <a:pt x="881" y="697"/>
                  <a:pt x="876" y="685"/>
                  <a:pt x="867" y="676"/>
                </a:cubicBezTo>
                <a:moveTo>
                  <a:pt x="115" y="282"/>
                </a:moveTo>
                <a:cubicBezTo>
                  <a:pt x="106" y="273"/>
                  <a:pt x="94" y="268"/>
                  <a:pt x="81" y="268"/>
                </a:cubicBezTo>
                <a:cubicBezTo>
                  <a:pt x="68" y="268"/>
                  <a:pt x="56" y="273"/>
                  <a:pt x="47" y="282"/>
                </a:cubicBezTo>
                <a:cubicBezTo>
                  <a:pt x="39" y="291"/>
                  <a:pt x="33" y="303"/>
                  <a:pt x="33" y="316"/>
                </a:cubicBezTo>
                <a:cubicBezTo>
                  <a:pt x="33" y="329"/>
                  <a:pt x="38" y="340"/>
                  <a:pt x="47" y="349"/>
                </a:cubicBezTo>
                <a:cubicBezTo>
                  <a:pt x="55" y="357"/>
                  <a:pt x="68" y="363"/>
                  <a:pt x="81" y="363"/>
                </a:cubicBezTo>
                <a:cubicBezTo>
                  <a:pt x="94" y="363"/>
                  <a:pt x="106" y="358"/>
                  <a:pt x="115" y="349"/>
                </a:cubicBezTo>
                <a:cubicBezTo>
                  <a:pt x="123" y="341"/>
                  <a:pt x="129" y="329"/>
                  <a:pt x="129" y="316"/>
                </a:cubicBezTo>
                <a:cubicBezTo>
                  <a:pt x="129" y="303"/>
                  <a:pt x="123" y="291"/>
                  <a:pt x="115" y="282"/>
                </a:cubicBezTo>
                <a:moveTo>
                  <a:pt x="365" y="104"/>
                </a:moveTo>
                <a:cubicBezTo>
                  <a:pt x="357" y="95"/>
                  <a:pt x="345" y="90"/>
                  <a:pt x="332" y="90"/>
                </a:cubicBezTo>
                <a:cubicBezTo>
                  <a:pt x="318" y="90"/>
                  <a:pt x="306" y="95"/>
                  <a:pt x="298" y="104"/>
                </a:cubicBezTo>
                <a:cubicBezTo>
                  <a:pt x="289" y="113"/>
                  <a:pt x="284" y="125"/>
                  <a:pt x="284" y="138"/>
                </a:cubicBezTo>
                <a:cubicBezTo>
                  <a:pt x="284" y="151"/>
                  <a:pt x="289" y="163"/>
                  <a:pt x="298" y="172"/>
                </a:cubicBezTo>
                <a:cubicBezTo>
                  <a:pt x="306" y="180"/>
                  <a:pt x="318" y="185"/>
                  <a:pt x="332" y="185"/>
                </a:cubicBezTo>
                <a:cubicBezTo>
                  <a:pt x="345" y="185"/>
                  <a:pt x="357" y="180"/>
                  <a:pt x="365" y="172"/>
                </a:cubicBezTo>
                <a:cubicBezTo>
                  <a:pt x="374" y="163"/>
                  <a:pt x="379" y="151"/>
                  <a:pt x="379" y="138"/>
                </a:cubicBezTo>
                <a:cubicBezTo>
                  <a:pt x="379" y="125"/>
                  <a:pt x="374" y="113"/>
                  <a:pt x="365" y="104"/>
                </a:cubicBezTo>
                <a:moveTo>
                  <a:pt x="554" y="383"/>
                </a:moveTo>
                <a:cubicBezTo>
                  <a:pt x="546" y="374"/>
                  <a:pt x="534" y="369"/>
                  <a:pt x="521" y="369"/>
                </a:cubicBezTo>
                <a:cubicBezTo>
                  <a:pt x="508" y="369"/>
                  <a:pt x="496" y="374"/>
                  <a:pt x="487" y="383"/>
                </a:cubicBezTo>
                <a:cubicBezTo>
                  <a:pt x="478" y="391"/>
                  <a:pt x="473" y="402"/>
                  <a:pt x="473" y="416"/>
                </a:cubicBezTo>
                <a:cubicBezTo>
                  <a:pt x="473" y="429"/>
                  <a:pt x="478" y="441"/>
                  <a:pt x="487" y="450"/>
                </a:cubicBezTo>
                <a:cubicBezTo>
                  <a:pt x="496" y="458"/>
                  <a:pt x="508" y="464"/>
                  <a:pt x="521" y="464"/>
                </a:cubicBezTo>
                <a:cubicBezTo>
                  <a:pt x="534" y="464"/>
                  <a:pt x="546" y="459"/>
                  <a:pt x="554" y="450"/>
                </a:cubicBezTo>
                <a:cubicBezTo>
                  <a:pt x="563" y="442"/>
                  <a:pt x="568" y="429"/>
                  <a:pt x="568" y="416"/>
                </a:cubicBezTo>
                <a:cubicBezTo>
                  <a:pt x="568" y="402"/>
                  <a:pt x="563" y="391"/>
                  <a:pt x="554" y="383"/>
                </a:cubicBezTo>
                <a:moveTo>
                  <a:pt x="804" y="47"/>
                </a:moveTo>
                <a:cubicBezTo>
                  <a:pt x="795" y="38"/>
                  <a:pt x="783" y="33"/>
                  <a:pt x="770" y="33"/>
                </a:cubicBezTo>
                <a:cubicBezTo>
                  <a:pt x="757" y="33"/>
                  <a:pt x="745" y="38"/>
                  <a:pt x="736" y="47"/>
                </a:cubicBezTo>
                <a:cubicBezTo>
                  <a:pt x="728" y="55"/>
                  <a:pt x="722" y="67"/>
                  <a:pt x="722" y="81"/>
                </a:cubicBezTo>
                <a:cubicBezTo>
                  <a:pt x="722" y="94"/>
                  <a:pt x="728" y="106"/>
                  <a:pt x="736" y="114"/>
                </a:cubicBezTo>
                <a:cubicBezTo>
                  <a:pt x="745" y="123"/>
                  <a:pt x="757" y="128"/>
                  <a:pt x="770" y="128"/>
                </a:cubicBezTo>
                <a:cubicBezTo>
                  <a:pt x="783" y="128"/>
                  <a:pt x="795" y="123"/>
                  <a:pt x="804" y="114"/>
                </a:cubicBezTo>
                <a:cubicBezTo>
                  <a:pt x="813" y="106"/>
                  <a:pt x="818" y="94"/>
                  <a:pt x="818" y="81"/>
                </a:cubicBezTo>
                <a:cubicBezTo>
                  <a:pt x="818" y="67"/>
                  <a:pt x="813" y="55"/>
                  <a:pt x="804" y="47"/>
                </a:cubicBezTo>
                <a:moveTo>
                  <a:pt x="568" y="648"/>
                </a:moveTo>
                <a:lnTo>
                  <a:pt x="568" y="583"/>
                </a:lnTo>
                <a:lnTo>
                  <a:pt x="473" y="583"/>
                </a:lnTo>
                <a:lnTo>
                  <a:pt x="473" y="648"/>
                </a:lnTo>
                <a:lnTo>
                  <a:pt x="568" y="648"/>
                </a:lnTo>
                <a:moveTo>
                  <a:pt x="440" y="567"/>
                </a:moveTo>
                <a:cubicBezTo>
                  <a:pt x="440" y="557"/>
                  <a:pt x="447" y="550"/>
                  <a:pt x="456" y="550"/>
                </a:cubicBezTo>
                <a:lnTo>
                  <a:pt x="585" y="550"/>
                </a:lnTo>
                <a:cubicBezTo>
                  <a:pt x="594" y="550"/>
                  <a:pt x="602" y="557"/>
                  <a:pt x="602" y="567"/>
                </a:cubicBezTo>
                <a:lnTo>
                  <a:pt x="602" y="732"/>
                </a:lnTo>
                <a:cubicBezTo>
                  <a:pt x="602" y="741"/>
                  <a:pt x="594" y="748"/>
                  <a:pt x="585" y="748"/>
                </a:cubicBezTo>
                <a:cubicBezTo>
                  <a:pt x="576" y="748"/>
                  <a:pt x="568" y="741"/>
                  <a:pt x="568" y="732"/>
                </a:cubicBezTo>
                <a:lnTo>
                  <a:pt x="568" y="681"/>
                </a:lnTo>
                <a:lnTo>
                  <a:pt x="473" y="681"/>
                </a:lnTo>
                <a:lnTo>
                  <a:pt x="473" y="873"/>
                </a:lnTo>
                <a:cubicBezTo>
                  <a:pt x="473" y="903"/>
                  <a:pt x="461" y="930"/>
                  <a:pt x="441" y="950"/>
                </a:cubicBezTo>
                <a:cubicBezTo>
                  <a:pt x="421" y="970"/>
                  <a:pt x="394" y="982"/>
                  <a:pt x="364" y="982"/>
                </a:cubicBezTo>
                <a:cubicBezTo>
                  <a:pt x="334" y="982"/>
                  <a:pt x="307" y="970"/>
                  <a:pt x="288" y="950"/>
                </a:cubicBezTo>
                <a:cubicBezTo>
                  <a:pt x="268" y="930"/>
                  <a:pt x="255" y="903"/>
                  <a:pt x="255" y="873"/>
                </a:cubicBezTo>
                <a:lnTo>
                  <a:pt x="255" y="807"/>
                </a:lnTo>
                <a:cubicBezTo>
                  <a:pt x="255" y="797"/>
                  <a:pt x="263" y="790"/>
                  <a:pt x="272" y="790"/>
                </a:cubicBezTo>
                <a:cubicBezTo>
                  <a:pt x="281" y="790"/>
                  <a:pt x="289" y="797"/>
                  <a:pt x="289" y="807"/>
                </a:cubicBezTo>
                <a:lnTo>
                  <a:pt x="289" y="873"/>
                </a:lnTo>
                <a:cubicBezTo>
                  <a:pt x="289" y="894"/>
                  <a:pt x="297" y="913"/>
                  <a:pt x="311" y="927"/>
                </a:cubicBezTo>
                <a:cubicBezTo>
                  <a:pt x="325" y="940"/>
                  <a:pt x="343" y="949"/>
                  <a:pt x="364" y="949"/>
                </a:cubicBezTo>
                <a:cubicBezTo>
                  <a:pt x="384" y="949"/>
                  <a:pt x="404" y="940"/>
                  <a:pt x="417" y="927"/>
                </a:cubicBezTo>
                <a:cubicBezTo>
                  <a:pt x="431" y="913"/>
                  <a:pt x="440" y="894"/>
                  <a:pt x="440" y="873"/>
                </a:cubicBezTo>
                <a:lnTo>
                  <a:pt x="440" y="567"/>
                </a:lnTo>
                <a:moveTo>
                  <a:pt x="160" y="648"/>
                </a:moveTo>
                <a:lnTo>
                  <a:pt x="255" y="648"/>
                </a:lnTo>
                <a:lnTo>
                  <a:pt x="255" y="583"/>
                </a:lnTo>
                <a:lnTo>
                  <a:pt x="160" y="583"/>
                </a:lnTo>
                <a:lnTo>
                  <a:pt x="160" y="648"/>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39" name="Google Shape;839;p46"/>
          <p:cNvSpPr/>
          <p:nvPr/>
        </p:nvSpPr>
        <p:spPr>
          <a:xfrm>
            <a:off x="816671" y="2001871"/>
            <a:ext cx="407160" cy="390960"/>
          </a:xfrm>
          <a:custGeom>
            <a:rect b="b" l="l" r="r" t="t"/>
            <a:pathLst>
              <a:path extrusionOk="0" h="1086" w="1131">
                <a:moveTo>
                  <a:pt x="193" y="473"/>
                </a:moveTo>
                <a:lnTo>
                  <a:pt x="211" y="503"/>
                </a:lnTo>
                <a:lnTo>
                  <a:pt x="247" y="511"/>
                </a:lnTo>
                <a:cubicBezTo>
                  <a:pt x="256" y="513"/>
                  <a:pt x="261" y="522"/>
                  <a:pt x="259" y="531"/>
                </a:cubicBezTo>
                <a:cubicBezTo>
                  <a:pt x="258" y="534"/>
                  <a:pt x="257" y="536"/>
                  <a:pt x="255" y="538"/>
                </a:cubicBezTo>
                <a:lnTo>
                  <a:pt x="232" y="566"/>
                </a:lnTo>
                <a:lnTo>
                  <a:pt x="235" y="602"/>
                </a:lnTo>
                <a:cubicBezTo>
                  <a:pt x="235" y="611"/>
                  <a:pt x="229" y="619"/>
                  <a:pt x="219" y="620"/>
                </a:cubicBezTo>
                <a:cubicBezTo>
                  <a:pt x="216" y="620"/>
                  <a:pt x="213" y="620"/>
                  <a:pt x="211" y="618"/>
                </a:cubicBezTo>
                <a:lnTo>
                  <a:pt x="178" y="605"/>
                </a:lnTo>
                <a:lnTo>
                  <a:pt x="144" y="619"/>
                </a:lnTo>
                <a:cubicBezTo>
                  <a:pt x="136" y="622"/>
                  <a:pt x="126" y="618"/>
                  <a:pt x="123" y="610"/>
                </a:cubicBezTo>
                <a:cubicBezTo>
                  <a:pt x="122" y="607"/>
                  <a:pt x="122" y="604"/>
                  <a:pt x="122" y="601"/>
                </a:cubicBezTo>
                <a:lnTo>
                  <a:pt x="124" y="566"/>
                </a:lnTo>
                <a:lnTo>
                  <a:pt x="101" y="538"/>
                </a:lnTo>
                <a:cubicBezTo>
                  <a:pt x="95" y="531"/>
                  <a:pt x="96" y="521"/>
                  <a:pt x="103" y="515"/>
                </a:cubicBezTo>
                <a:cubicBezTo>
                  <a:pt x="105" y="513"/>
                  <a:pt x="107" y="512"/>
                  <a:pt x="110" y="511"/>
                </a:cubicBezTo>
                <a:lnTo>
                  <a:pt x="145" y="503"/>
                </a:lnTo>
                <a:lnTo>
                  <a:pt x="164" y="472"/>
                </a:lnTo>
                <a:cubicBezTo>
                  <a:pt x="169" y="464"/>
                  <a:pt x="179" y="461"/>
                  <a:pt x="187" y="466"/>
                </a:cubicBezTo>
                <a:cubicBezTo>
                  <a:pt x="189" y="468"/>
                  <a:pt x="191" y="470"/>
                  <a:pt x="193" y="473"/>
                </a:cubicBezTo>
                <a:moveTo>
                  <a:pt x="648" y="61"/>
                </a:moveTo>
                <a:lnTo>
                  <a:pt x="603" y="111"/>
                </a:lnTo>
                <a:lnTo>
                  <a:pt x="677" y="111"/>
                </a:lnTo>
                <a:cubicBezTo>
                  <a:pt x="685" y="111"/>
                  <a:pt x="688" y="105"/>
                  <a:pt x="688" y="98"/>
                </a:cubicBezTo>
                <a:cubicBezTo>
                  <a:pt x="688" y="91"/>
                  <a:pt x="686" y="84"/>
                  <a:pt x="683" y="77"/>
                </a:cubicBezTo>
                <a:cubicBezTo>
                  <a:pt x="680" y="70"/>
                  <a:pt x="676" y="64"/>
                  <a:pt x="671" y="59"/>
                </a:cubicBezTo>
                <a:cubicBezTo>
                  <a:pt x="664" y="54"/>
                  <a:pt x="656" y="52"/>
                  <a:pt x="648" y="61"/>
                </a:cubicBezTo>
                <a:moveTo>
                  <a:pt x="582" y="84"/>
                </a:moveTo>
                <a:lnTo>
                  <a:pt x="623" y="39"/>
                </a:lnTo>
                <a:cubicBezTo>
                  <a:pt x="647" y="12"/>
                  <a:pt x="673" y="17"/>
                  <a:pt x="693" y="35"/>
                </a:cubicBezTo>
                <a:cubicBezTo>
                  <a:pt x="701" y="43"/>
                  <a:pt x="708" y="53"/>
                  <a:pt x="713" y="64"/>
                </a:cubicBezTo>
                <a:cubicBezTo>
                  <a:pt x="718" y="75"/>
                  <a:pt x="721" y="87"/>
                  <a:pt x="721" y="98"/>
                </a:cubicBezTo>
                <a:cubicBezTo>
                  <a:pt x="721" y="102"/>
                  <a:pt x="721" y="107"/>
                  <a:pt x="720" y="111"/>
                </a:cubicBezTo>
                <a:lnTo>
                  <a:pt x="751" y="111"/>
                </a:lnTo>
                <a:cubicBezTo>
                  <a:pt x="760" y="111"/>
                  <a:pt x="767" y="118"/>
                  <a:pt x="767" y="127"/>
                </a:cubicBezTo>
                <a:lnTo>
                  <a:pt x="767" y="328"/>
                </a:lnTo>
                <a:lnTo>
                  <a:pt x="1115" y="328"/>
                </a:lnTo>
                <a:cubicBezTo>
                  <a:pt x="1124" y="328"/>
                  <a:pt x="1131" y="335"/>
                  <a:pt x="1131" y="344"/>
                </a:cubicBezTo>
                <a:lnTo>
                  <a:pt x="1131" y="409"/>
                </a:lnTo>
                <a:cubicBezTo>
                  <a:pt x="1131" y="418"/>
                  <a:pt x="1124" y="425"/>
                  <a:pt x="1115" y="425"/>
                </a:cubicBezTo>
                <a:cubicBezTo>
                  <a:pt x="1105" y="425"/>
                  <a:pt x="1098" y="418"/>
                  <a:pt x="1098" y="409"/>
                </a:cubicBezTo>
                <a:lnTo>
                  <a:pt x="1098" y="361"/>
                </a:lnTo>
                <a:lnTo>
                  <a:pt x="767" y="361"/>
                </a:lnTo>
                <a:lnTo>
                  <a:pt x="767" y="408"/>
                </a:lnTo>
                <a:cubicBezTo>
                  <a:pt x="767" y="417"/>
                  <a:pt x="760" y="424"/>
                  <a:pt x="751" y="424"/>
                </a:cubicBezTo>
                <a:lnTo>
                  <a:pt x="381" y="424"/>
                </a:lnTo>
                <a:cubicBezTo>
                  <a:pt x="371" y="424"/>
                  <a:pt x="364" y="417"/>
                  <a:pt x="364" y="408"/>
                </a:cubicBezTo>
                <a:lnTo>
                  <a:pt x="364" y="361"/>
                </a:lnTo>
                <a:lnTo>
                  <a:pt x="33" y="361"/>
                </a:lnTo>
                <a:lnTo>
                  <a:pt x="33" y="930"/>
                </a:lnTo>
                <a:cubicBezTo>
                  <a:pt x="33" y="939"/>
                  <a:pt x="26" y="947"/>
                  <a:pt x="17" y="947"/>
                </a:cubicBezTo>
                <a:cubicBezTo>
                  <a:pt x="8" y="947"/>
                  <a:pt x="0" y="939"/>
                  <a:pt x="0" y="930"/>
                </a:cubicBezTo>
                <a:lnTo>
                  <a:pt x="0" y="344"/>
                </a:lnTo>
                <a:cubicBezTo>
                  <a:pt x="0" y="335"/>
                  <a:pt x="8" y="328"/>
                  <a:pt x="17" y="328"/>
                </a:cubicBezTo>
                <a:lnTo>
                  <a:pt x="364" y="328"/>
                </a:lnTo>
                <a:lnTo>
                  <a:pt x="364" y="127"/>
                </a:lnTo>
                <a:cubicBezTo>
                  <a:pt x="364" y="118"/>
                  <a:pt x="371" y="111"/>
                  <a:pt x="381" y="111"/>
                </a:cubicBezTo>
                <a:lnTo>
                  <a:pt x="412" y="111"/>
                </a:lnTo>
                <a:cubicBezTo>
                  <a:pt x="411" y="107"/>
                  <a:pt x="410" y="102"/>
                  <a:pt x="410" y="98"/>
                </a:cubicBezTo>
                <a:cubicBezTo>
                  <a:pt x="410" y="87"/>
                  <a:pt x="413" y="75"/>
                  <a:pt x="418" y="64"/>
                </a:cubicBezTo>
                <a:cubicBezTo>
                  <a:pt x="423" y="53"/>
                  <a:pt x="430" y="43"/>
                  <a:pt x="438" y="35"/>
                </a:cubicBezTo>
                <a:cubicBezTo>
                  <a:pt x="458" y="17"/>
                  <a:pt x="484" y="12"/>
                  <a:pt x="508" y="39"/>
                </a:cubicBezTo>
                <a:lnTo>
                  <a:pt x="549" y="84"/>
                </a:lnTo>
                <a:lnTo>
                  <a:pt x="549" y="17"/>
                </a:lnTo>
                <a:cubicBezTo>
                  <a:pt x="549" y="8"/>
                  <a:pt x="557" y="0"/>
                  <a:pt x="566" y="0"/>
                </a:cubicBezTo>
                <a:cubicBezTo>
                  <a:pt x="575" y="0"/>
                  <a:pt x="582" y="8"/>
                  <a:pt x="582" y="17"/>
                </a:cubicBezTo>
                <a:lnTo>
                  <a:pt x="582" y="84"/>
                </a:lnTo>
                <a:moveTo>
                  <a:pt x="528" y="111"/>
                </a:moveTo>
                <a:lnTo>
                  <a:pt x="484" y="61"/>
                </a:lnTo>
                <a:cubicBezTo>
                  <a:pt x="476" y="52"/>
                  <a:pt x="467" y="54"/>
                  <a:pt x="461" y="59"/>
                </a:cubicBezTo>
                <a:cubicBezTo>
                  <a:pt x="456" y="64"/>
                  <a:pt x="451" y="70"/>
                  <a:pt x="448" y="77"/>
                </a:cubicBezTo>
                <a:cubicBezTo>
                  <a:pt x="445" y="84"/>
                  <a:pt x="444" y="91"/>
                  <a:pt x="444" y="98"/>
                </a:cubicBezTo>
                <a:cubicBezTo>
                  <a:pt x="444" y="105"/>
                  <a:pt x="447" y="111"/>
                  <a:pt x="454" y="111"/>
                </a:cubicBezTo>
                <a:lnTo>
                  <a:pt x="528" y="111"/>
                </a:lnTo>
                <a:moveTo>
                  <a:pt x="582" y="144"/>
                </a:moveTo>
                <a:lnTo>
                  <a:pt x="582" y="192"/>
                </a:lnTo>
                <a:lnTo>
                  <a:pt x="734" y="192"/>
                </a:lnTo>
                <a:lnTo>
                  <a:pt x="734" y="144"/>
                </a:lnTo>
                <a:lnTo>
                  <a:pt x="582" y="144"/>
                </a:lnTo>
                <a:moveTo>
                  <a:pt x="582" y="225"/>
                </a:moveTo>
                <a:lnTo>
                  <a:pt x="582" y="270"/>
                </a:lnTo>
                <a:cubicBezTo>
                  <a:pt x="582" y="280"/>
                  <a:pt x="575" y="287"/>
                  <a:pt x="566" y="287"/>
                </a:cubicBezTo>
                <a:cubicBezTo>
                  <a:pt x="557" y="287"/>
                  <a:pt x="549" y="280"/>
                  <a:pt x="549" y="270"/>
                </a:cubicBezTo>
                <a:lnTo>
                  <a:pt x="549" y="225"/>
                </a:lnTo>
                <a:lnTo>
                  <a:pt x="397" y="225"/>
                </a:lnTo>
                <a:lnTo>
                  <a:pt x="397" y="391"/>
                </a:lnTo>
                <a:lnTo>
                  <a:pt x="549" y="391"/>
                </a:lnTo>
                <a:lnTo>
                  <a:pt x="549" y="346"/>
                </a:lnTo>
                <a:cubicBezTo>
                  <a:pt x="549" y="336"/>
                  <a:pt x="557" y="329"/>
                  <a:pt x="566" y="329"/>
                </a:cubicBezTo>
                <a:cubicBezTo>
                  <a:pt x="575" y="329"/>
                  <a:pt x="582" y="336"/>
                  <a:pt x="582" y="346"/>
                </a:cubicBezTo>
                <a:lnTo>
                  <a:pt x="582" y="391"/>
                </a:lnTo>
                <a:lnTo>
                  <a:pt x="734" y="391"/>
                </a:lnTo>
                <a:lnTo>
                  <a:pt x="734" y="225"/>
                </a:lnTo>
                <a:lnTo>
                  <a:pt x="582" y="225"/>
                </a:lnTo>
                <a:moveTo>
                  <a:pt x="549" y="192"/>
                </a:moveTo>
                <a:lnTo>
                  <a:pt x="549" y="144"/>
                </a:lnTo>
                <a:lnTo>
                  <a:pt x="397" y="144"/>
                </a:lnTo>
                <a:lnTo>
                  <a:pt x="397" y="192"/>
                </a:lnTo>
                <a:lnTo>
                  <a:pt x="549" y="192"/>
                </a:lnTo>
                <a:moveTo>
                  <a:pt x="326" y="764"/>
                </a:moveTo>
                <a:cubicBezTo>
                  <a:pt x="317" y="764"/>
                  <a:pt x="309" y="757"/>
                  <a:pt x="309" y="748"/>
                </a:cubicBezTo>
                <a:cubicBezTo>
                  <a:pt x="309" y="739"/>
                  <a:pt x="317" y="731"/>
                  <a:pt x="326" y="731"/>
                </a:cubicBezTo>
                <a:lnTo>
                  <a:pt x="1018" y="731"/>
                </a:lnTo>
                <a:cubicBezTo>
                  <a:pt x="1027" y="731"/>
                  <a:pt x="1035" y="738"/>
                  <a:pt x="1035" y="748"/>
                </a:cubicBezTo>
                <a:cubicBezTo>
                  <a:pt x="1035" y="757"/>
                  <a:pt x="1027" y="764"/>
                  <a:pt x="1018" y="764"/>
                </a:cubicBezTo>
                <a:lnTo>
                  <a:pt x="326" y="764"/>
                </a:lnTo>
                <a:moveTo>
                  <a:pt x="326" y="936"/>
                </a:moveTo>
                <a:cubicBezTo>
                  <a:pt x="317" y="936"/>
                  <a:pt x="309" y="928"/>
                  <a:pt x="309" y="919"/>
                </a:cubicBezTo>
                <a:cubicBezTo>
                  <a:pt x="309" y="910"/>
                  <a:pt x="317" y="903"/>
                  <a:pt x="326" y="903"/>
                </a:cubicBezTo>
                <a:lnTo>
                  <a:pt x="1018" y="903"/>
                </a:lnTo>
                <a:cubicBezTo>
                  <a:pt x="1027" y="903"/>
                  <a:pt x="1035" y="910"/>
                  <a:pt x="1035" y="919"/>
                </a:cubicBezTo>
                <a:cubicBezTo>
                  <a:pt x="1035" y="928"/>
                  <a:pt x="1027" y="936"/>
                  <a:pt x="1018" y="936"/>
                </a:cubicBezTo>
                <a:lnTo>
                  <a:pt x="326" y="936"/>
                </a:lnTo>
                <a:moveTo>
                  <a:pt x="326" y="850"/>
                </a:moveTo>
                <a:cubicBezTo>
                  <a:pt x="317" y="850"/>
                  <a:pt x="309" y="842"/>
                  <a:pt x="309" y="833"/>
                </a:cubicBezTo>
                <a:cubicBezTo>
                  <a:pt x="309" y="823"/>
                  <a:pt x="317" y="817"/>
                  <a:pt x="326" y="817"/>
                </a:cubicBezTo>
                <a:lnTo>
                  <a:pt x="1018" y="817"/>
                </a:lnTo>
                <a:cubicBezTo>
                  <a:pt x="1027" y="817"/>
                  <a:pt x="1035" y="823"/>
                  <a:pt x="1035" y="833"/>
                </a:cubicBezTo>
                <a:cubicBezTo>
                  <a:pt x="1035" y="842"/>
                  <a:pt x="1027" y="850"/>
                  <a:pt x="1018" y="850"/>
                </a:cubicBezTo>
                <a:lnTo>
                  <a:pt x="326" y="850"/>
                </a:lnTo>
                <a:moveTo>
                  <a:pt x="1098" y="484"/>
                </a:moveTo>
                <a:cubicBezTo>
                  <a:pt x="1098" y="475"/>
                  <a:pt x="1105" y="467"/>
                  <a:pt x="1115" y="467"/>
                </a:cubicBezTo>
                <a:cubicBezTo>
                  <a:pt x="1124" y="467"/>
                  <a:pt x="1131" y="475"/>
                  <a:pt x="1131" y="484"/>
                </a:cubicBezTo>
                <a:lnTo>
                  <a:pt x="1131" y="1070"/>
                </a:lnTo>
                <a:cubicBezTo>
                  <a:pt x="1131" y="1079"/>
                  <a:pt x="1124" y="1086"/>
                  <a:pt x="1115" y="1086"/>
                </a:cubicBezTo>
                <a:lnTo>
                  <a:pt x="17" y="1086"/>
                </a:lnTo>
                <a:cubicBezTo>
                  <a:pt x="8" y="1086"/>
                  <a:pt x="0" y="1079"/>
                  <a:pt x="0" y="1070"/>
                </a:cubicBezTo>
                <a:lnTo>
                  <a:pt x="0" y="1005"/>
                </a:lnTo>
                <a:cubicBezTo>
                  <a:pt x="0" y="996"/>
                  <a:pt x="8" y="989"/>
                  <a:pt x="17" y="989"/>
                </a:cubicBezTo>
                <a:cubicBezTo>
                  <a:pt x="26" y="989"/>
                  <a:pt x="33" y="996"/>
                  <a:pt x="33" y="1005"/>
                </a:cubicBezTo>
                <a:lnTo>
                  <a:pt x="33" y="1053"/>
                </a:lnTo>
                <a:lnTo>
                  <a:pt x="1098" y="1053"/>
                </a:lnTo>
                <a:lnTo>
                  <a:pt x="1098" y="484"/>
                </a:lnTo>
                <a:moveTo>
                  <a:pt x="220" y="707"/>
                </a:moveTo>
                <a:cubicBezTo>
                  <a:pt x="227" y="713"/>
                  <a:pt x="227" y="724"/>
                  <a:pt x="221" y="730"/>
                </a:cubicBezTo>
                <a:cubicBezTo>
                  <a:pt x="215" y="737"/>
                  <a:pt x="205" y="738"/>
                  <a:pt x="198" y="732"/>
                </a:cubicBezTo>
                <a:cubicBezTo>
                  <a:pt x="198" y="732"/>
                  <a:pt x="189" y="723"/>
                  <a:pt x="173" y="720"/>
                </a:cubicBezTo>
                <a:lnTo>
                  <a:pt x="173" y="810"/>
                </a:lnTo>
                <a:cubicBezTo>
                  <a:pt x="178" y="812"/>
                  <a:pt x="184" y="814"/>
                  <a:pt x="190" y="816"/>
                </a:cubicBezTo>
                <a:cubicBezTo>
                  <a:pt x="217" y="826"/>
                  <a:pt x="233" y="844"/>
                  <a:pt x="240" y="865"/>
                </a:cubicBezTo>
                <a:cubicBezTo>
                  <a:pt x="245" y="878"/>
                  <a:pt x="245" y="892"/>
                  <a:pt x="243" y="906"/>
                </a:cubicBezTo>
                <a:cubicBezTo>
                  <a:pt x="240" y="920"/>
                  <a:pt x="234" y="933"/>
                  <a:pt x="225" y="944"/>
                </a:cubicBezTo>
                <a:cubicBezTo>
                  <a:pt x="213" y="961"/>
                  <a:pt x="195" y="973"/>
                  <a:pt x="173" y="977"/>
                </a:cubicBezTo>
                <a:lnTo>
                  <a:pt x="173" y="1000"/>
                </a:lnTo>
                <a:cubicBezTo>
                  <a:pt x="173" y="1009"/>
                  <a:pt x="165" y="1016"/>
                  <a:pt x="156" y="1016"/>
                </a:cubicBezTo>
                <a:cubicBezTo>
                  <a:pt x="147" y="1016"/>
                  <a:pt x="139" y="1009"/>
                  <a:pt x="139" y="1000"/>
                </a:cubicBezTo>
                <a:lnTo>
                  <a:pt x="139" y="978"/>
                </a:lnTo>
                <a:cubicBezTo>
                  <a:pt x="131" y="978"/>
                  <a:pt x="124" y="977"/>
                  <a:pt x="117" y="975"/>
                </a:cubicBezTo>
                <a:cubicBezTo>
                  <a:pt x="104" y="972"/>
                  <a:pt x="93" y="967"/>
                  <a:pt x="79" y="957"/>
                </a:cubicBezTo>
                <a:cubicBezTo>
                  <a:pt x="71" y="952"/>
                  <a:pt x="69" y="941"/>
                  <a:pt x="74" y="934"/>
                </a:cubicBezTo>
                <a:cubicBezTo>
                  <a:pt x="79" y="926"/>
                  <a:pt x="89" y="925"/>
                  <a:pt x="97" y="930"/>
                </a:cubicBezTo>
                <a:cubicBezTo>
                  <a:pt x="108" y="937"/>
                  <a:pt x="116" y="941"/>
                  <a:pt x="124" y="943"/>
                </a:cubicBezTo>
                <a:cubicBezTo>
                  <a:pt x="129" y="944"/>
                  <a:pt x="134" y="945"/>
                  <a:pt x="139" y="945"/>
                </a:cubicBezTo>
                <a:lnTo>
                  <a:pt x="139" y="832"/>
                </a:lnTo>
                <a:cubicBezTo>
                  <a:pt x="126" y="826"/>
                  <a:pt x="112" y="819"/>
                  <a:pt x="101" y="810"/>
                </a:cubicBezTo>
                <a:cubicBezTo>
                  <a:pt x="91" y="803"/>
                  <a:pt x="85" y="793"/>
                  <a:pt x="82" y="781"/>
                </a:cubicBezTo>
                <a:cubicBezTo>
                  <a:pt x="78" y="770"/>
                  <a:pt x="78" y="758"/>
                  <a:pt x="80" y="747"/>
                </a:cubicBezTo>
                <a:cubicBezTo>
                  <a:pt x="82" y="735"/>
                  <a:pt x="87" y="724"/>
                  <a:pt x="95" y="714"/>
                </a:cubicBezTo>
                <a:cubicBezTo>
                  <a:pt x="104" y="703"/>
                  <a:pt x="115" y="695"/>
                  <a:pt x="130" y="690"/>
                </a:cubicBezTo>
                <a:cubicBezTo>
                  <a:pt x="133" y="689"/>
                  <a:pt x="136" y="688"/>
                  <a:pt x="139" y="688"/>
                </a:cubicBezTo>
                <a:lnTo>
                  <a:pt x="139" y="667"/>
                </a:lnTo>
                <a:cubicBezTo>
                  <a:pt x="139" y="658"/>
                  <a:pt x="147" y="651"/>
                  <a:pt x="156" y="651"/>
                </a:cubicBezTo>
                <a:cubicBezTo>
                  <a:pt x="165" y="651"/>
                  <a:pt x="173" y="658"/>
                  <a:pt x="173" y="667"/>
                </a:cubicBezTo>
                <a:lnTo>
                  <a:pt x="173" y="686"/>
                </a:lnTo>
                <a:cubicBezTo>
                  <a:pt x="202" y="690"/>
                  <a:pt x="220" y="707"/>
                  <a:pt x="220" y="707"/>
                </a:cubicBezTo>
                <a:moveTo>
                  <a:pt x="139" y="722"/>
                </a:moveTo>
                <a:cubicBezTo>
                  <a:pt x="132" y="724"/>
                  <a:pt x="126" y="728"/>
                  <a:pt x="121" y="734"/>
                </a:cubicBezTo>
                <a:cubicBezTo>
                  <a:pt x="117" y="740"/>
                  <a:pt x="114" y="746"/>
                  <a:pt x="113" y="753"/>
                </a:cubicBezTo>
                <a:cubicBezTo>
                  <a:pt x="111" y="760"/>
                  <a:pt x="112" y="766"/>
                  <a:pt x="113" y="772"/>
                </a:cubicBezTo>
                <a:cubicBezTo>
                  <a:pt x="115" y="777"/>
                  <a:pt x="117" y="781"/>
                  <a:pt x="121" y="784"/>
                </a:cubicBezTo>
                <a:cubicBezTo>
                  <a:pt x="126" y="788"/>
                  <a:pt x="132" y="792"/>
                  <a:pt x="139" y="796"/>
                </a:cubicBezTo>
                <a:lnTo>
                  <a:pt x="139" y="722"/>
                </a:lnTo>
                <a:moveTo>
                  <a:pt x="179" y="848"/>
                </a:moveTo>
                <a:cubicBezTo>
                  <a:pt x="177" y="847"/>
                  <a:pt x="175" y="846"/>
                  <a:pt x="173" y="845"/>
                </a:cubicBezTo>
                <a:lnTo>
                  <a:pt x="173" y="943"/>
                </a:lnTo>
                <a:cubicBezTo>
                  <a:pt x="184" y="939"/>
                  <a:pt x="193" y="933"/>
                  <a:pt x="199" y="924"/>
                </a:cubicBezTo>
                <a:cubicBezTo>
                  <a:pt x="205" y="917"/>
                  <a:pt x="209" y="909"/>
                  <a:pt x="210" y="900"/>
                </a:cubicBezTo>
                <a:cubicBezTo>
                  <a:pt x="212" y="892"/>
                  <a:pt x="211" y="883"/>
                  <a:pt x="209" y="875"/>
                </a:cubicBezTo>
                <a:cubicBezTo>
                  <a:pt x="205" y="864"/>
                  <a:pt x="195" y="853"/>
                  <a:pt x="179" y="848"/>
                </a:cubicBezTo>
                <a:moveTo>
                  <a:pt x="774" y="472"/>
                </a:moveTo>
                <a:lnTo>
                  <a:pt x="793" y="503"/>
                </a:lnTo>
                <a:lnTo>
                  <a:pt x="828" y="511"/>
                </a:lnTo>
                <a:cubicBezTo>
                  <a:pt x="837" y="513"/>
                  <a:pt x="842" y="522"/>
                  <a:pt x="840" y="531"/>
                </a:cubicBezTo>
                <a:cubicBezTo>
                  <a:pt x="840" y="534"/>
                  <a:pt x="838" y="536"/>
                  <a:pt x="837" y="538"/>
                </a:cubicBezTo>
                <a:lnTo>
                  <a:pt x="813" y="566"/>
                </a:lnTo>
                <a:lnTo>
                  <a:pt x="816" y="602"/>
                </a:lnTo>
                <a:cubicBezTo>
                  <a:pt x="817" y="611"/>
                  <a:pt x="810" y="619"/>
                  <a:pt x="801" y="620"/>
                </a:cubicBezTo>
                <a:cubicBezTo>
                  <a:pt x="798" y="620"/>
                  <a:pt x="795" y="620"/>
                  <a:pt x="792" y="618"/>
                </a:cubicBezTo>
                <a:lnTo>
                  <a:pt x="759" y="605"/>
                </a:lnTo>
                <a:lnTo>
                  <a:pt x="726" y="619"/>
                </a:lnTo>
                <a:cubicBezTo>
                  <a:pt x="717" y="622"/>
                  <a:pt x="708" y="618"/>
                  <a:pt x="704" y="610"/>
                </a:cubicBezTo>
                <a:cubicBezTo>
                  <a:pt x="703" y="607"/>
                  <a:pt x="703" y="604"/>
                  <a:pt x="703" y="602"/>
                </a:cubicBezTo>
                <a:lnTo>
                  <a:pt x="706" y="566"/>
                </a:lnTo>
                <a:lnTo>
                  <a:pt x="682" y="538"/>
                </a:lnTo>
                <a:cubicBezTo>
                  <a:pt x="676" y="531"/>
                  <a:pt x="677" y="521"/>
                  <a:pt x="684" y="515"/>
                </a:cubicBezTo>
                <a:cubicBezTo>
                  <a:pt x="686" y="513"/>
                  <a:pt x="689" y="512"/>
                  <a:pt x="691" y="511"/>
                </a:cubicBezTo>
                <a:lnTo>
                  <a:pt x="726" y="503"/>
                </a:lnTo>
                <a:lnTo>
                  <a:pt x="745" y="472"/>
                </a:lnTo>
                <a:cubicBezTo>
                  <a:pt x="750" y="464"/>
                  <a:pt x="760" y="461"/>
                  <a:pt x="768" y="466"/>
                </a:cubicBezTo>
                <a:cubicBezTo>
                  <a:pt x="770" y="468"/>
                  <a:pt x="772" y="470"/>
                  <a:pt x="774" y="472"/>
                </a:cubicBezTo>
                <a:moveTo>
                  <a:pt x="768" y="526"/>
                </a:moveTo>
                <a:lnTo>
                  <a:pt x="759" y="512"/>
                </a:lnTo>
                <a:lnTo>
                  <a:pt x="751" y="526"/>
                </a:lnTo>
                <a:cubicBezTo>
                  <a:pt x="749" y="529"/>
                  <a:pt x="745" y="532"/>
                  <a:pt x="741" y="533"/>
                </a:cubicBezTo>
                <a:lnTo>
                  <a:pt x="725" y="537"/>
                </a:lnTo>
                <a:lnTo>
                  <a:pt x="735" y="549"/>
                </a:lnTo>
                <a:cubicBezTo>
                  <a:pt x="738" y="552"/>
                  <a:pt x="740" y="557"/>
                  <a:pt x="739" y="562"/>
                </a:cubicBezTo>
                <a:lnTo>
                  <a:pt x="738" y="578"/>
                </a:lnTo>
                <a:lnTo>
                  <a:pt x="753" y="572"/>
                </a:lnTo>
                <a:cubicBezTo>
                  <a:pt x="757" y="570"/>
                  <a:pt x="762" y="570"/>
                  <a:pt x="766" y="572"/>
                </a:cubicBezTo>
                <a:lnTo>
                  <a:pt x="781" y="578"/>
                </a:lnTo>
                <a:lnTo>
                  <a:pt x="780" y="562"/>
                </a:lnTo>
                <a:cubicBezTo>
                  <a:pt x="779" y="558"/>
                  <a:pt x="781" y="553"/>
                  <a:pt x="784" y="550"/>
                </a:cubicBezTo>
                <a:lnTo>
                  <a:pt x="794" y="537"/>
                </a:lnTo>
                <a:lnTo>
                  <a:pt x="779" y="534"/>
                </a:lnTo>
                <a:cubicBezTo>
                  <a:pt x="775" y="533"/>
                  <a:pt x="771" y="530"/>
                  <a:pt x="768" y="526"/>
                </a:cubicBezTo>
                <a:moveTo>
                  <a:pt x="580" y="472"/>
                </a:moveTo>
                <a:lnTo>
                  <a:pt x="599" y="503"/>
                </a:lnTo>
                <a:lnTo>
                  <a:pt x="634" y="511"/>
                </a:lnTo>
                <a:cubicBezTo>
                  <a:pt x="643" y="513"/>
                  <a:pt x="649" y="522"/>
                  <a:pt x="646" y="531"/>
                </a:cubicBezTo>
                <a:cubicBezTo>
                  <a:pt x="646" y="534"/>
                  <a:pt x="645" y="536"/>
                  <a:pt x="643" y="538"/>
                </a:cubicBezTo>
                <a:lnTo>
                  <a:pt x="619" y="566"/>
                </a:lnTo>
                <a:lnTo>
                  <a:pt x="622" y="602"/>
                </a:lnTo>
                <a:cubicBezTo>
                  <a:pt x="623" y="611"/>
                  <a:pt x="616" y="619"/>
                  <a:pt x="607" y="620"/>
                </a:cubicBezTo>
                <a:cubicBezTo>
                  <a:pt x="604" y="620"/>
                  <a:pt x="601" y="620"/>
                  <a:pt x="598" y="618"/>
                </a:cubicBezTo>
                <a:lnTo>
                  <a:pt x="566" y="605"/>
                </a:lnTo>
                <a:lnTo>
                  <a:pt x="532" y="619"/>
                </a:lnTo>
                <a:cubicBezTo>
                  <a:pt x="524" y="622"/>
                  <a:pt x="514" y="618"/>
                  <a:pt x="510" y="610"/>
                </a:cubicBezTo>
                <a:cubicBezTo>
                  <a:pt x="509" y="607"/>
                  <a:pt x="509" y="604"/>
                  <a:pt x="509" y="602"/>
                </a:cubicBezTo>
                <a:lnTo>
                  <a:pt x="512" y="566"/>
                </a:lnTo>
                <a:lnTo>
                  <a:pt x="488" y="538"/>
                </a:lnTo>
                <a:cubicBezTo>
                  <a:pt x="482" y="531"/>
                  <a:pt x="483" y="521"/>
                  <a:pt x="490" y="515"/>
                </a:cubicBezTo>
                <a:cubicBezTo>
                  <a:pt x="492" y="513"/>
                  <a:pt x="495" y="512"/>
                  <a:pt x="498" y="511"/>
                </a:cubicBezTo>
                <a:lnTo>
                  <a:pt x="532" y="503"/>
                </a:lnTo>
                <a:lnTo>
                  <a:pt x="552" y="472"/>
                </a:lnTo>
                <a:cubicBezTo>
                  <a:pt x="556" y="464"/>
                  <a:pt x="566" y="461"/>
                  <a:pt x="574" y="466"/>
                </a:cubicBezTo>
                <a:cubicBezTo>
                  <a:pt x="577" y="468"/>
                  <a:pt x="579" y="470"/>
                  <a:pt x="580" y="472"/>
                </a:cubicBezTo>
                <a:moveTo>
                  <a:pt x="574" y="526"/>
                </a:moveTo>
                <a:lnTo>
                  <a:pt x="566" y="512"/>
                </a:lnTo>
                <a:lnTo>
                  <a:pt x="557" y="526"/>
                </a:lnTo>
                <a:cubicBezTo>
                  <a:pt x="555" y="529"/>
                  <a:pt x="551" y="532"/>
                  <a:pt x="547" y="533"/>
                </a:cubicBezTo>
                <a:lnTo>
                  <a:pt x="531" y="537"/>
                </a:lnTo>
                <a:lnTo>
                  <a:pt x="541" y="549"/>
                </a:lnTo>
                <a:cubicBezTo>
                  <a:pt x="544" y="552"/>
                  <a:pt x="546" y="557"/>
                  <a:pt x="546" y="562"/>
                </a:cubicBezTo>
                <a:lnTo>
                  <a:pt x="544" y="578"/>
                </a:lnTo>
                <a:lnTo>
                  <a:pt x="559" y="572"/>
                </a:lnTo>
                <a:cubicBezTo>
                  <a:pt x="563" y="570"/>
                  <a:pt x="568" y="570"/>
                  <a:pt x="572" y="572"/>
                </a:cubicBezTo>
                <a:lnTo>
                  <a:pt x="587" y="578"/>
                </a:lnTo>
                <a:lnTo>
                  <a:pt x="586" y="562"/>
                </a:lnTo>
                <a:cubicBezTo>
                  <a:pt x="586" y="557"/>
                  <a:pt x="587" y="553"/>
                  <a:pt x="590" y="550"/>
                </a:cubicBezTo>
                <a:lnTo>
                  <a:pt x="600" y="537"/>
                </a:lnTo>
                <a:lnTo>
                  <a:pt x="585" y="533"/>
                </a:lnTo>
                <a:cubicBezTo>
                  <a:pt x="581" y="533"/>
                  <a:pt x="577" y="530"/>
                  <a:pt x="574" y="526"/>
                </a:cubicBezTo>
                <a:moveTo>
                  <a:pt x="967" y="472"/>
                </a:moveTo>
                <a:lnTo>
                  <a:pt x="986" y="503"/>
                </a:lnTo>
                <a:lnTo>
                  <a:pt x="1022" y="511"/>
                </a:lnTo>
                <a:cubicBezTo>
                  <a:pt x="1031" y="513"/>
                  <a:pt x="1036" y="522"/>
                  <a:pt x="1034" y="531"/>
                </a:cubicBezTo>
                <a:cubicBezTo>
                  <a:pt x="1033" y="534"/>
                  <a:pt x="1032" y="536"/>
                  <a:pt x="1030" y="539"/>
                </a:cubicBezTo>
                <a:lnTo>
                  <a:pt x="1007" y="566"/>
                </a:lnTo>
                <a:lnTo>
                  <a:pt x="1010" y="602"/>
                </a:lnTo>
                <a:cubicBezTo>
                  <a:pt x="1010" y="611"/>
                  <a:pt x="1004" y="619"/>
                  <a:pt x="994" y="620"/>
                </a:cubicBezTo>
                <a:cubicBezTo>
                  <a:pt x="991" y="620"/>
                  <a:pt x="989" y="620"/>
                  <a:pt x="986" y="618"/>
                </a:cubicBezTo>
                <a:lnTo>
                  <a:pt x="953" y="605"/>
                </a:lnTo>
                <a:lnTo>
                  <a:pt x="920" y="619"/>
                </a:lnTo>
                <a:cubicBezTo>
                  <a:pt x="911" y="622"/>
                  <a:pt x="901" y="618"/>
                  <a:pt x="898" y="610"/>
                </a:cubicBezTo>
                <a:cubicBezTo>
                  <a:pt x="897" y="607"/>
                  <a:pt x="897" y="604"/>
                  <a:pt x="897" y="602"/>
                </a:cubicBezTo>
                <a:lnTo>
                  <a:pt x="900" y="566"/>
                </a:lnTo>
                <a:lnTo>
                  <a:pt x="876" y="538"/>
                </a:lnTo>
                <a:cubicBezTo>
                  <a:pt x="870" y="531"/>
                  <a:pt x="871" y="521"/>
                  <a:pt x="878" y="515"/>
                </a:cubicBezTo>
                <a:cubicBezTo>
                  <a:pt x="880" y="513"/>
                  <a:pt x="883" y="512"/>
                  <a:pt x="885" y="511"/>
                </a:cubicBezTo>
                <a:lnTo>
                  <a:pt x="920" y="503"/>
                </a:lnTo>
                <a:lnTo>
                  <a:pt x="939" y="472"/>
                </a:lnTo>
                <a:cubicBezTo>
                  <a:pt x="944" y="464"/>
                  <a:pt x="954" y="461"/>
                  <a:pt x="962" y="466"/>
                </a:cubicBezTo>
                <a:cubicBezTo>
                  <a:pt x="964" y="468"/>
                  <a:pt x="966" y="470"/>
                  <a:pt x="967" y="472"/>
                </a:cubicBezTo>
                <a:moveTo>
                  <a:pt x="962" y="526"/>
                </a:moveTo>
                <a:lnTo>
                  <a:pt x="953" y="512"/>
                </a:lnTo>
                <a:lnTo>
                  <a:pt x="945" y="526"/>
                </a:lnTo>
                <a:cubicBezTo>
                  <a:pt x="942" y="529"/>
                  <a:pt x="939" y="532"/>
                  <a:pt x="934" y="533"/>
                </a:cubicBezTo>
                <a:lnTo>
                  <a:pt x="918" y="537"/>
                </a:lnTo>
                <a:lnTo>
                  <a:pt x="929" y="549"/>
                </a:lnTo>
                <a:cubicBezTo>
                  <a:pt x="932" y="552"/>
                  <a:pt x="933" y="557"/>
                  <a:pt x="933" y="562"/>
                </a:cubicBezTo>
                <a:lnTo>
                  <a:pt x="932" y="578"/>
                </a:lnTo>
                <a:lnTo>
                  <a:pt x="947" y="572"/>
                </a:lnTo>
                <a:cubicBezTo>
                  <a:pt x="951" y="570"/>
                  <a:pt x="955" y="570"/>
                  <a:pt x="960" y="572"/>
                </a:cubicBezTo>
                <a:lnTo>
                  <a:pt x="975" y="578"/>
                </a:lnTo>
                <a:lnTo>
                  <a:pt x="973" y="562"/>
                </a:lnTo>
                <a:cubicBezTo>
                  <a:pt x="973" y="557"/>
                  <a:pt x="974" y="553"/>
                  <a:pt x="977" y="550"/>
                </a:cubicBezTo>
                <a:lnTo>
                  <a:pt x="988" y="537"/>
                </a:lnTo>
                <a:lnTo>
                  <a:pt x="973" y="533"/>
                </a:lnTo>
                <a:cubicBezTo>
                  <a:pt x="968" y="533"/>
                  <a:pt x="964" y="530"/>
                  <a:pt x="962" y="526"/>
                </a:cubicBezTo>
                <a:moveTo>
                  <a:pt x="386" y="472"/>
                </a:moveTo>
                <a:lnTo>
                  <a:pt x="405" y="503"/>
                </a:lnTo>
                <a:lnTo>
                  <a:pt x="441" y="511"/>
                </a:lnTo>
                <a:cubicBezTo>
                  <a:pt x="449" y="513"/>
                  <a:pt x="455" y="522"/>
                  <a:pt x="453" y="531"/>
                </a:cubicBezTo>
                <a:cubicBezTo>
                  <a:pt x="452" y="534"/>
                  <a:pt x="451" y="536"/>
                  <a:pt x="449" y="539"/>
                </a:cubicBezTo>
                <a:lnTo>
                  <a:pt x="426" y="566"/>
                </a:lnTo>
                <a:lnTo>
                  <a:pt x="428" y="602"/>
                </a:lnTo>
                <a:cubicBezTo>
                  <a:pt x="429" y="611"/>
                  <a:pt x="422" y="619"/>
                  <a:pt x="413" y="620"/>
                </a:cubicBezTo>
                <a:cubicBezTo>
                  <a:pt x="410" y="620"/>
                  <a:pt x="407" y="620"/>
                  <a:pt x="405" y="618"/>
                </a:cubicBezTo>
                <a:lnTo>
                  <a:pt x="372" y="605"/>
                </a:lnTo>
                <a:lnTo>
                  <a:pt x="338" y="619"/>
                </a:lnTo>
                <a:cubicBezTo>
                  <a:pt x="330" y="622"/>
                  <a:pt x="320" y="618"/>
                  <a:pt x="317" y="610"/>
                </a:cubicBezTo>
                <a:cubicBezTo>
                  <a:pt x="316" y="607"/>
                  <a:pt x="315" y="604"/>
                  <a:pt x="315" y="602"/>
                </a:cubicBezTo>
                <a:lnTo>
                  <a:pt x="318" y="566"/>
                </a:lnTo>
                <a:lnTo>
                  <a:pt x="295" y="538"/>
                </a:lnTo>
                <a:cubicBezTo>
                  <a:pt x="289" y="531"/>
                  <a:pt x="289" y="521"/>
                  <a:pt x="296" y="515"/>
                </a:cubicBezTo>
                <a:cubicBezTo>
                  <a:pt x="299" y="513"/>
                  <a:pt x="301" y="512"/>
                  <a:pt x="304" y="511"/>
                </a:cubicBezTo>
                <a:lnTo>
                  <a:pt x="339" y="503"/>
                </a:lnTo>
                <a:lnTo>
                  <a:pt x="358" y="472"/>
                </a:lnTo>
                <a:cubicBezTo>
                  <a:pt x="363" y="464"/>
                  <a:pt x="373" y="461"/>
                  <a:pt x="381" y="466"/>
                </a:cubicBezTo>
                <a:cubicBezTo>
                  <a:pt x="383" y="468"/>
                  <a:pt x="385" y="470"/>
                  <a:pt x="386" y="472"/>
                </a:cubicBezTo>
                <a:moveTo>
                  <a:pt x="380" y="526"/>
                </a:moveTo>
                <a:lnTo>
                  <a:pt x="372" y="512"/>
                </a:lnTo>
                <a:lnTo>
                  <a:pt x="363" y="526"/>
                </a:lnTo>
                <a:cubicBezTo>
                  <a:pt x="361" y="529"/>
                  <a:pt x="358" y="532"/>
                  <a:pt x="353" y="533"/>
                </a:cubicBezTo>
                <a:lnTo>
                  <a:pt x="337" y="537"/>
                </a:lnTo>
                <a:lnTo>
                  <a:pt x="347" y="549"/>
                </a:lnTo>
                <a:cubicBezTo>
                  <a:pt x="350" y="552"/>
                  <a:pt x="352" y="557"/>
                  <a:pt x="352" y="562"/>
                </a:cubicBezTo>
                <a:lnTo>
                  <a:pt x="350" y="578"/>
                </a:lnTo>
                <a:lnTo>
                  <a:pt x="366" y="572"/>
                </a:lnTo>
                <a:cubicBezTo>
                  <a:pt x="370" y="570"/>
                  <a:pt x="374" y="570"/>
                  <a:pt x="378" y="572"/>
                </a:cubicBezTo>
                <a:lnTo>
                  <a:pt x="393" y="578"/>
                </a:lnTo>
                <a:lnTo>
                  <a:pt x="392" y="562"/>
                </a:lnTo>
                <a:cubicBezTo>
                  <a:pt x="392" y="557"/>
                  <a:pt x="393" y="553"/>
                  <a:pt x="396" y="550"/>
                </a:cubicBezTo>
                <a:lnTo>
                  <a:pt x="407" y="537"/>
                </a:lnTo>
                <a:lnTo>
                  <a:pt x="391" y="533"/>
                </a:lnTo>
                <a:cubicBezTo>
                  <a:pt x="387" y="533"/>
                  <a:pt x="383" y="530"/>
                  <a:pt x="380" y="526"/>
                </a:cubicBezTo>
                <a:moveTo>
                  <a:pt x="187" y="526"/>
                </a:moveTo>
                <a:lnTo>
                  <a:pt x="178" y="512"/>
                </a:lnTo>
                <a:lnTo>
                  <a:pt x="170" y="526"/>
                </a:lnTo>
                <a:cubicBezTo>
                  <a:pt x="167" y="529"/>
                  <a:pt x="164" y="532"/>
                  <a:pt x="159" y="533"/>
                </a:cubicBezTo>
                <a:lnTo>
                  <a:pt x="143" y="537"/>
                </a:lnTo>
                <a:lnTo>
                  <a:pt x="153" y="549"/>
                </a:lnTo>
                <a:cubicBezTo>
                  <a:pt x="157" y="552"/>
                  <a:pt x="158" y="557"/>
                  <a:pt x="158" y="562"/>
                </a:cubicBezTo>
                <a:lnTo>
                  <a:pt x="157" y="578"/>
                </a:lnTo>
                <a:lnTo>
                  <a:pt x="172" y="572"/>
                </a:lnTo>
                <a:cubicBezTo>
                  <a:pt x="176" y="570"/>
                  <a:pt x="180" y="570"/>
                  <a:pt x="184" y="572"/>
                </a:cubicBezTo>
                <a:lnTo>
                  <a:pt x="200" y="578"/>
                </a:lnTo>
                <a:lnTo>
                  <a:pt x="198" y="562"/>
                </a:lnTo>
                <a:cubicBezTo>
                  <a:pt x="198" y="557"/>
                  <a:pt x="199" y="553"/>
                  <a:pt x="202" y="550"/>
                </a:cubicBezTo>
                <a:lnTo>
                  <a:pt x="213" y="537"/>
                </a:lnTo>
                <a:lnTo>
                  <a:pt x="198" y="533"/>
                </a:lnTo>
                <a:cubicBezTo>
                  <a:pt x="193" y="533"/>
                  <a:pt x="189" y="530"/>
                  <a:pt x="187" y="52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0" name="Google Shape;840;p46"/>
          <p:cNvSpPr/>
          <p:nvPr/>
        </p:nvSpPr>
        <p:spPr>
          <a:xfrm>
            <a:off x="7948506" y="1336650"/>
            <a:ext cx="407160" cy="368280"/>
          </a:xfrm>
          <a:custGeom>
            <a:rect b="b" l="l" r="r" t="t"/>
            <a:pathLst>
              <a:path extrusionOk="0" h="1023" w="1131">
                <a:moveTo>
                  <a:pt x="727" y="70"/>
                </a:moveTo>
                <a:cubicBezTo>
                  <a:pt x="736" y="70"/>
                  <a:pt x="744" y="76"/>
                  <a:pt x="744" y="86"/>
                </a:cubicBezTo>
                <a:cubicBezTo>
                  <a:pt x="744" y="95"/>
                  <a:pt x="736" y="103"/>
                  <a:pt x="727" y="103"/>
                </a:cubicBezTo>
                <a:lnTo>
                  <a:pt x="703" y="103"/>
                </a:lnTo>
                <a:cubicBezTo>
                  <a:pt x="694" y="103"/>
                  <a:pt x="686" y="95"/>
                  <a:pt x="686" y="86"/>
                </a:cubicBezTo>
                <a:cubicBezTo>
                  <a:pt x="686" y="76"/>
                  <a:pt x="694" y="70"/>
                  <a:pt x="703" y="70"/>
                </a:cubicBezTo>
                <a:lnTo>
                  <a:pt x="727" y="70"/>
                </a:lnTo>
                <a:moveTo>
                  <a:pt x="894" y="658"/>
                </a:moveTo>
                <a:cubicBezTo>
                  <a:pt x="916" y="658"/>
                  <a:pt x="937" y="667"/>
                  <a:pt x="952" y="681"/>
                </a:cubicBezTo>
                <a:cubicBezTo>
                  <a:pt x="966" y="696"/>
                  <a:pt x="975" y="717"/>
                  <a:pt x="975" y="739"/>
                </a:cubicBezTo>
                <a:cubicBezTo>
                  <a:pt x="975" y="754"/>
                  <a:pt x="971" y="768"/>
                  <a:pt x="964" y="780"/>
                </a:cubicBezTo>
                <a:cubicBezTo>
                  <a:pt x="959" y="789"/>
                  <a:pt x="951" y="798"/>
                  <a:pt x="943" y="804"/>
                </a:cubicBezTo>
                <a:lnTo>
                  <a:pt x="943" y="862"/>
                </a:lnTo>
                <a:cubicBezTo>
                  <a:pt x="943" y="876"/>
                  <a:pt x="937" y="888"/>
                  <a:pt x="928" y="897"/>
                </a:cubicBezTo>
                <a:cubicBezTo>
                  <a:pt x="920" y="905"/>
                  <a:pt x="908" y="911"/>
                  <a:pt x="894" y="911"/>
                </a:cubicBezTo>
                <a:cubicBezTo>
                  <a:pt x="881" y="911"/>
                  <a:pt x="868" y="905"/>
                  <a:pt x="860" y="897"/>
                </a:cubicBezTo>
                <a:cubicBezTo>
                  <a:pt x="851" y="888"/>
                  <a:pt x="845" y="876"/>
                  <a:pt x="845" y="862"/>
                </a:cubicBezTo>
                <a:lnTo>
                  <a:pt x="845" y="804"/>
                </a:lnTo>
                <a:cubicBezTo>
                  <a:pt x="836" y="798"/>
                  <a:pt x="829" y="789"/>
                  <a:pt x="823" y="780"/>
                </a:cubicBezTo>
                <a:cubicBezTo>
                  <a:pt x="817" y="768"/>
                  <a:pt x="813" y="754"/>
                  <a:pt x="813" y="739"/>
                </a:cubicBezTo>
                <a:cubicBezTo>
                  <a:pt x="813" y="717"/>
                  <a:pt x="822" y="696"/>
                  <a:pt x="836" y="681"/>
                </a:cubicBezTo>
                <a:cubicBezTo>
                  <a:pt x="851" y="667"/>
                  <a:pt x="871" y="658"/>
                  <a:pt x="894" y="658"/>
                </a:cubicBezTo>
                <a:moveTo>
                  <a:pt x="928" y="705"/>
                </a:moveTo>
                <a:cubicBezTo>
                  <a:pt x="919" y="696"/>
                  <a:pt x="907" y="691"/>
                  <a:pt x="894" y="691"/>
                </a:cubicBezTo>
                <a:cubicBezTo>
                  <a:pt x="881" y="691"/>
                  <a:pt x="869" y="696"/>
                  <a:pt x="860" y="705"/>
                </a:cubicBezTo>
                <a:cubicBezTo>
                  <a:pt x="851" y="714"/>
                  <a:pt x="846" y="726"/>
                  <a:pt x="846" y="739"/>
                </a:cubicBezTo>
                <a:cubicBezTo>
                  <a:pt x="846" y="748"/>
                  <a:pt x="848" y="756"/>
                  <a:pt x="852" y="763"/>
                </a:cubicBezTo>
                <a:cubicBezTo>
                  <a:pt x="856" y="770"/>
                  <a:pt x="862" y="776"/>
                  <a:pt x="869" y="781"/>
                </a:cubicBezTo>
                <a:cubicBezTo>
                  <a:pt x="875" y="783"/>
                  <a:pt x="878" y="789"/>
                  <a:pt x="878" y="795"/>
                </a:cubicBezTo>
                <a:lnTo>
                  <a:pt x="878" y="862"/>
                </a:lnTo>
                <a:cubicBezTo>
                  <a:pt x="878" y="866"/>
                  <a:pt x="880" y="870"/>
                  <a:pt x="883" y="873"/>
                </a:cubicBezTo>
                <a:cubicBezTo>
                  <a:pt x="886" y="876"/>
                  <a:pt x="890" y="878"/>
                  <a:pt x="894" y="878"/>
                </a:cubicBezTo>
                <a:cubicBezTo>
                  <a:pt x="898" y="878"/>
                  <a:pt x="902" y="876"/>
                  <a:pt x="905" y="873"/>
                </a:cubicBezTo>
                <a:cubicBezTo>
                  <a:pt x="908" y="870"/>
                  <a:pt x="910" y="866"/>
                  <a:pt x="910" y="862"/>
                </a:cubicBezTo>
                <a:lnTo>
                  <a:pt x="910" y="797"/>
                </a:lnTo>
                <a:cubicBezTo>
                  <a:pt x="910" y="790"/>
                  <a:pt x="912" y="784"/>
                  <a:pt x="918" y="781"/>
                </a:cubicBezTo>
                <a:cubicBezTo>
                  <a:pt x="925" y="777"/>
                  <a:pt x="931" y="771"/>
                  <a:pt x="936" y="763"/>
                </a:cubicBezTo>
                <a:cubicBezTo>
                  <a:pt x="940" y="756"/>
                  <a:pt x="942" y="748"/>
                  <a:pt x="942" y="739"/>
                </a:cubicBezTo>
                <a:cubicBezTo>
                  <a:pt x="942" y="726"/>
                  <a:pt x="937" y="714"/>
                  <a:pt x="928" y="705"/>
                </a:cubicBezTo>
                <a:moveTo>
                  <a:pt x="180" y="526"/>
                </a:moveTo>
                <a:cubicBezTo>
                  <a:pt x="171" y="526"/>
                  <a:pt x="164" y="518"/>
                  <a:pt x="164" y="509"/>
                </a:cubicBezTo>
                <a:cubicBezTo>
                  <a:pt x="164" y="500"/>
                  <a:pt x="171" y="492"/>
                  <a:pt x="180" y="492"/>
                </a:cubicBezTo>
                <a:lnTo>
                  <a:pt x="196" y="492"/>
                </a:lnTo>
                <a:cubicBezTo>
                  <a:pt x="205" y="492"/>
                  <a:pt x="212" y="500"/>
                  <a:pt x="212" y="509"/>
                </a:cubicBezTo>
                <a:cubicBezTo>
                  <a:pt x="212" y="518"/>
                  <a:pt x="205" y="526"/>
                  <a:pt x="196" y="526"/>
                </a:cubicBezTo>
                <a:lnTo>
                  <a:pt x="180" y="526"/>
                </a:lnTo>
                <a:moveTo>
                  <a:pt x="500" y="526"/>
                </a:moveTo>
                <a:cubicBezTo>
                  <a:pt x="491" y="526"/>
                  <a:pt x="483" y="518"/>
                  <a:pt x="483" y="509"/>
                </a:cubicBezTo>
                <a:cubicBezTo>
                  <a:pt x="483" y="500"/>
                  <a:pt x="491" y="492"/>
                  <a:pt x="500" y="492"/>
                </a:cubicBezTo>
                <a:lnTo>
                  <a:pt x="515" y="492"/>
                </a:lnTo>
                <a:cubicBezTo>
                  <a:pt x="524" y="492"/>
                  <a:pt x="532" y="500"/>
                  <a:pt x="532" y="509"/>
                </a:cubicBezTo>
                <a:cubicBezTo>
                  <a:pt x="532" y="518"/>
                  <a:pt x="525" y="526"/>
                  <a:pt x="515" y="526"/>
                </a:cubicBezTo>
                <a:lnTo>
                  <a:pt x="500" y="526"/>
                </a:lnTo>
                <a:moveTo>
                  <a:pt x="420" y="526"/>
                </a:moveTo>
                <a:cubicBezTo>
                  <a:pt x="411" y="526"/>
                  <a:pt x="403" y="518"/>
                  <a:pt x="403" y="509"/>
                </a:cubicBezTo>
                <a:cubicBezTo>
                  <a:pt x="403" y="500"/>
                  <a:pt x="411" y="492"/>
                  <a:pt x="420" y="492"/>
                </a:cubicBezTo>
                <a:lnTo>
                  <a:pt x="435" y="492"/>
                </a:lnTo>
                <a:cubicBezTo>
                  <a:pt x="445" y="492"/>
                  <a:pt x="452" y="500"/>
                  <a:pt x="452" y="509"/>
                </a:cubicBezTo>
                <a:cubicBezTo>
                  <a:pt x="452" y="518"/>
                  <a:pt x="445" y="526"/>
                  <a:pt x="435" y="526"/>
                </a:cubicBezTo>
                <a:lnTo>
                  <a:pt x="420" y="526"/>
                </a:lnTo>
                <a:moveTo>
                  <a:pt x="340" y="526"/>
                </a:moveTo>
                <a:cubicBezTo>
                  <a:pt x="331" y="526"/>
                  <a:pt x="323" y="518"/>
                  <a:pt x="323" y="509"/>
                </a:cubicBezTo>
                <a:cubicBezTo>
                  <a:pt x="323" y="500"/>
                  <a:pt x="331" y="492"/>
                  <a:pt x="340" y="492"/>
                </a:cubicBezTo>
                <a:lnTo>
                  <a:pt x="356" y="492"/>
                </a:lnTo>
                <a:cubicBezTo>
                  <a:pt x="365" y="492"/>
                  <a:pt x="372" y="500"/>
                  <a:pt x="372" y="509"/>
                </a:cubicBezTo>
                <a:cubicBezTo>
                  <a:pt x="372" y="518"/>
                  <a:pt x="365" y="526"/>
                  <a:pt x="356" y="526"/>
                </a:cubicBezTo>
                <a:lnTo>
                  <a:pt x="340" y="526"/>
                </a:lnTo>
                <a:moveTo>
                  <a:pt x="260" y="526"/>
                </a:moveTo>
                <a:cubicBezTo>
                  <a:pt x="251" y="526"/>
                  <a:pt x="243" y="518"/>
                  <a:pt x="243" y="509"/>
                </a:cubicBezTo>
                <a:cubicBezTo>
                  <a:pt x="243" y="500"/>
                  <a:pt x="251" y="492"/>
                  <a:pt x="260" y="492"/>
                </a:cubicBezTo>
                <a:lnTo>
                  <a:pt x="276" y="492"/>
                </a:lnTo>
                <a:cubicBezTo>
                  <a:pt x="285" y="492"/>
                  <a:pt x="292" y="500"/>
                  <a:pt x="292" y="509"/>
                </a:cubicBezTo>
                <a:cubicBezTo>
                  <a:pt x="292" y="518"/>
                  <a:pt x="285" y="526"/>
                  <a:pt x="276" y="526"/>
                </a:cubicBezTo>
                <a:lnTo>
                  <a:pt x="260" y="526"/>
                </a:lnTo>
                <a:moveTo>
                  <a:pt x="160" y="333"/>
                </a:moveTo>
                <a:cubicBezTo>
                  <a:pt x="151" y="333"/>
                  <a:pt x="143" y="325"/>
                  <a:pt x="143" y="316"/>
                </a:cubicBezTo>
                <a:cubicBezTo>
                  <a:pt x="143" y="307"/>
                  <a:pt x="151" y="299"/>
                  <a:pt x="160" y="299"/>
                </a:cubicBezTo>
                <a:lnTo>
                  <a:pt x="418" y="299"/>
                </a:lnTo>
                <a:cubicBezTo>
                  <a:pt x="427" y="299"/>
                  <a:pt x="434" y="307"/>
                  <a:pt x="434" y="316"/>
                </a:cubicBezTo>
                <a:cubicBezTo>
                  <a:pt x="434" y="325"/>
                  <a:pt x="427" y="333"/>
                  <a:pt x="418" y="333"/>
                </a:cubicBezTo>
                <a:lnTo>
                  <a:pt x="160" y="333"/>
                </a:lnTo>
                <a:moveTo>
                  <a:pt x="391" y="621"/>
                </a:moveTo>
                <a:lnTo>
                  <a:pt x="568" y="621"/>
                </a:lnTo>
                <a:cubicBezTo>
                  <a:pt x="581" y="621"/>
                  <a:pt x="593" y="626"/>
                  <a:pt x="602" y="635"/>
                </a:cubicBezTo>
                <a:cubicBezTo>
                  <a:pt x="611" y="643"/>
                  <a:pt x="617" y="656"/>
                  <a:pt x="617" y="670"/>
                </a:cubicBezTo>
                <a:cubicBezTo>
                  <a:pt x="617" y="683"/>
                  <a:pt x="611" y="695"/>
                  <a:pt x="602" y="704"/>
                </a:cubicBezTo>
                <a:cubicBezTo>
                  <a:pt x="593" y="713"/>
                  <a:pt x="581" y="719"/>
                  <a:pt x="568" y="719"/>
                </a:cubicBezTo>
                <a:lnTo>
                  <a:pt x="391" y="719"/>
                </a:lnTo>
                <a:cubicBezTo>
                  <a:pt x="377" y="719"/>
                  <a:pt x="365" y="713"/>
                  <a:pt x="356" y="704"/>
                </a:cubicBezTo>
                <a:cubicBezTo>
                  <a:pt x="347" y="695"/>
                  <a:pt x="342" y="683"/>
                  <a:pt x="342" y="670"/>
                </a:cubicBezTo>
                <a:cubicBezTo>
                  <a:pt x="342" y="656"/>
                  <a:pt x="347" y="644"/>
                  <a:pt x="356" y="635"/>
                </a:cubicBezTo>
                <a:cubicBezTo>
                  <a:pt x="365" y="627"/>
                  <a:pt x="377" y="621"/>
                  <a:pt x="391" y="621"/>
                </a:cubicBezTo>
                <a:moveTo>
                  <a:pt x="568" y="654"/>
                </a:moveTo>
                <a:lnTo>
                  <a:pt x="391" y="654"/>
                </a:lnTo>
                <a:cubicBezTo>
                  <a:pt x="386" y="654"/>
                  <a:pt x="382" y="656"/>
                  <a:pt x="380" y="659"/>
                </a:cubicBezTo>
                <a:cubicBezTo>
                  <a:pt x="377" y="662"/>
                  <a:pt x="375" y="666"/>
                  <a:pt x="375" y="670"/>
                </a:cubicBezTo>
                <a:cubicBezTo>
                  <a:pt x="375" y="674"/>
                  <a:pt x="378" y="678"/>
                  <a:pt x="380" y="681"/>
                </a:cubicBezTo>
                <a:cubicBezTo>
                  <a:pt x="383" y="684"/>
                  <a:pt x="386" y="685"/>
                  <a:pt x="391" y="685"/>
                </a:cubicBezTo>
                <a:lnTo>
                  <a:pt x="568" y="685"/>
                </a:lnTo>
                <a:cubicBezTo>
                  <a:pt x="572" y="685"/>
                  <a:pt x="576" y="684"/>
                  <a:pt x="579" y="681"/>
                </a:cubicBezTo>
                <a:cubicBezTo>
                  <a:pt x="582" y="678"/>
                  <a:pt x="583" y="674"/>
                  <a:pt x="583" y="670"/>
                </a:cubicBezTo>
                <a:cubicBezTo>
                  <a:pt x="583" y="666"/>
                  <a:pt x="582" y="662"/>
                  <a:pt x="579" y="659"/>
                </a:cubicBezTo>
                <a:cubicBezTo>
                  <a:pt x="576" y="656"/>
                  <a:pt x="572" y="654"/>
                  <a:pt x="568" y="654"/>
                </a:cubicBezTo>
                <a:moveTo>
                  <a:pt x="160" y="428"/>
                </a:moveTo>
                <a:lnTo>
                  <a:pt x="536" y="428"/>
                </a:lnTo>
                <a:cubicBezTo>
                  <a:pt x="558" y="428"/>
                  <a:pt x="578" y="437"/>
                  <a:pt x="593" y="452"/>
                </a:cubicBezTo>
                <a:cubicBezTo>
                  <a:pt x="607" y="467"/>
                  <a:pt x="617" y="487"/>
                  <a:pt x="617" y="509"/>
                </a:cubicBezTo>
                <a:cubicBezTo>
                  <a:pt x="617" y="531"/>
                  <a:pt x="608" y="551"/>
                  <a:pt x="593" y="566"/>
                </a:cubicBezTo>
                <a:cubicBezTo>
                  <a:pt x="579" y="580"/>
                  <a:pt x="558" y="590"/>
                  <a:pt x="536" y="590"/>
                </a:cubicBezTo>
                <a:lnTo>
                  <a:pt x="160" y="590"/>
                </a:lnTo>
                <a:cubicBezTo>
                  <a:pt x="137" y="590"/>
                  <a:pt x="117" y="581"/>
                  <a:pt x="103" y="566"/>
                </a:cubicBezTo>
                <a:cubicBezTo>
                  <a:pt x="88" y="552"/>
                  <a:pt x="79" y="531"/>
                  <a:pt x="79" y="509"/>
                </a:cubicBezTo>
                <a:cubicBezTo>
                  <a:pt x="79" y="487"/>
                  <a:pt x="88" y="467"/>
                  <a:pt x="103" y="452"/>
                </a:cubicBezTo>
                <a:cubicBezTo>
                  <a:pt x="117" y="437"/>
                  <a:pt x="137" y="428"/>
                  <a:pt x="160" y="428"/>
                </a:cubicBezTo>
                <a:moveTo>
                  <a:pt x="536" y="461"/>
                </a:moveTo>
                <a:lnTo>
                  <a:pt x="160" y="461"/>
                </a:lnTo>
                <a:cubicBezTo>
                  <a:pt x="147" y="461"/>
                  <a:pt x="135" y="467"/>
                  <a:pt x="126" y="475"/>
                </a:cubicBezTo>
                <a:cubicBezTo>
                  <a:pt x="117" y="484"/>
                  <a:pt x="112" y="496"/>
                  <a:pt x="112" y="509"/>
                </a:cubicBezTo>
                <a:cubicBezTo>
                  <a:pt x="112" y="522"/>
                  <a:pt x="117" y="534"/>
                  <a:pt x="126" y="543"/>
                </a:cubicBezTo>
                <a:cubicBezTo>
                  <a:pt x="135" y="551"/>
                  <a:pt x="147" y="557"/>
                  <a:pt x="160" y="557"/>
                </a:cubicBezTo>
                <a:lnTo>
                  <a:pt x="536" y="557"/>
                </a:lnTo>
                <a:cubicBezTo>
                  <a:pt x="549" y="557"/>
                  <a:pt x="561" y="551"/>
                  <a:pt x="569" y="543"/>
                </a:cubicBezTo>
                <a:cubicBezTo>
                  <a:pt x="578" y="534"/>
                  <a:pt x="583" y="522"/>
                  <a:pt x="583" y="509"/>
                </a:cubicBezTo>
                <a:cubicBezTo>
                  <a:pt x="583" y="496"/>
                  <a:pt x="578" y="484"/>
                  <a:pt x="569" y="475"/>
                </a:cubicBezTo>
                <a:cubicBezTo>
                  <a:pt x="561" y="467"/>
                  <a:pt x="549" y="461"/>
                  <a:pt x="536" y="461"/>
                </a:cubicBezTo>
                <a:moveTo>
                  <a:pt x="160" y="235"/>
                </a:moveTo>
                <a:lnTo>
                  <a:pt x="536" y="235"/>
                </a:lnTo>
                <a:cubicBezTo>
                  <a:pt x="558" y="235"/>
                  <a:pt x="578" y="244"/>
                  <a:pt x="593" y="259"/>
                </a:cubicBezTo>
                <a:cubicBezTo>
                  <a:pt x="607" y="274"/>
                  <a:pt x="617" y="294"/>
                  <a:pt x="617" y="316"/>
                </a:cubicBezTo>
                <a:cubicBezTo>
                  <a:pt x="617" y="338"/>
                  <a:pt x="608" y="358"/>
                  <a:pt x="593" y="373"/>
                </a:cubicBezTo>
                <a:cubicBezTo>
                  <a:pt x="579" y="387"/>
                  <a:pt x="558" y="397"/>
                  <a:pt x="536" y="397"/>
                </a:cubicBezTo>
                <a:lnTo>
                  <a:pt x="160" y="397"/>
                </a:lnTo>
                <a:cubicBezTo>
                  <a:pt x="137" y="397"/>
                  <a:pt x="117" y="388"/>
                  <a:pt x="103" y="373"/>
                </a:cubicBezTo>
                <a:cubicBezTo>
                  <a:pt x="88" y="359"/>
                  <a:pt x="79" y="338"/>
                  <a:pt x="79" y="316"/>
                </a:cubicBezTo>
                <a:cubicBezTo>
                  <a:pt x="79" y="294"/>
                  <a:pt x="88" y="274"/>
                  <a:pt x="103" y="259"/>
                </a:cubicBezTo>
                <a:cubicBezTo>
                  <a:pt x="117" y="244"/>
                  <a:pt x="137" y="235"/>
                  <a:pt x="160" y="235"/>
                </a:cubicBezTo>
                <a:moveTo>
                  <a:pt x="536" y="268"/>
                </a:moveTo>
                <a:lnTo>
                  <a:pt x="160" y="268"/>
                </a:lnTo>
                <a:cubicBezTo>
                  <a:pt x="147" y="268"/>
                  <a:pt x="135" y="274"/>
                  <a:pt x="126" y="282"/>
                </a:cubicBezTo>
                <a:cubicBezTo>
                  <a:pt x="117" y="291"/>
                  <a:pt x="112" y="303"/>
                  <a:pt x="112" y="316"/>
                </a:cubicBezTo>
                <a:cubicBezTo>
                  <a:pt x="112" y="329"/>
                  <a:pt x="117" y="341"/>
                  <a:pt x="126" y="350"/>
                </a:cubicBezTo>
                <a:cubicBezTo>
                  <a:pt x="135" y="358"/>
                  <a:pt x="147" y="364"/>
                  <a:pt x="160" y="364"/>
                </a:cubicBezTo>
                <a:lnTo>
                  <a:pt x="536" y="364"/>
                </a:lnTo>
                <a:cubicBezTo>
                  <a:pt x="549" y="364"/>
                  <a:pt x="561" y="358"/>
                  <a:pt x="569" y="350"/>
                </a:cubicBezTo>
                <a:cubicBezTo>
                  <a:pt x="578" y="341"/>
                  <a:pt x="583" y="329"/>
                  <a:pt x="583" y="316"/>
                </a:cubicBezTo>
                <a:cubicBezTo>
                  <a:pt x="583" y="303"/>
                  <a:pt x="578" y="291"/>
                  <a:pt x="569" y="282"/>
                </a:cubicBezTo>
                <a:cubicBezTo>
                  <a:pt x="561" y="274"/>
                  <a:pt x="549" y="268"/>
                  <a:pt x="536" y="268"/>
                </a:cubicBezTo>
                <a:moveTo>
                  <a:pt x="711" y="522"/>
                </a:moveTo>
                <a:cubicBezTo>
                  <a:pt x="711" y="513"/>
                  <a:pt x="718" y="505"/>
                  <a:pt x="727" y="505"/>
                </a:cubicBezTo>
                <a:cubicBezTo>
                  <a:pt x="736" y="505"/>
                  <a:pt x="744" y="513"/>
                  <a:pt x="744" y="522"/>
                </a:cubicBezTo>
                <a:lnTo>
                  <a:pt x="744" y="565"/>
                </a:lnTo>
                <a:lnTo>
                  <a:pt x="775" y="565"/>
                </a:lnTo>
                <a:lnTo>
                  <a:pt x="775" y="418"/>
                </a:lnTo>
                <a:cubicBezTo>
                  <a:pt x="775" y="385"/>
                  <a:pt x="788" y="355"/>
                  <a:pt x="810" y="333"/>
                </a:cubicBezTo>
                <a:cubicBezTo>
                  <a:pt x="831" y="312"/>
                  <a:pt x="861" y="298"/>
                  <a:pt x="894" y="298"/>
                </a:cubicBezTo>
                <a:cubicBezTo>
                  <a:pt x="927" y="298"/>
                  <a:pt x="956" y="312"/>
                  <a:pt x="978" y="333"/>
                </a:cubicBezTo>
                <a:cubicBezTo>
                  <a:pt x="1000" y="355"/>
                  <a:pt x="1013" y="385"/>
                  <a:pt x="1013" y="418"/>
                </a:cubicBezTo>
                <a:lnTo>
                  <a:pt x="1013" y="565"/>
                </a:lnTo>
                <a:lnTo>
                  <a:pt x="1044" y="565"/>
                </a:lnTo>
                <a:lnTo>
                  <a:pt x="1044" y="418"/>
                </a:lnTo>
                <a:cubicBezTo>
                  <a:pt x="1044" y="376"/>
                  <a:pt x="1027" y="339"/>
                  <a:pt x="1000" y="311"/>
                </a:cubicBezTo>
                <a:cubicBezTo>
                  <a:pt x="973" y="284"/>
                  <a:pt x="935" y="267"/>
                  <a:pt x="894" y="267"/>
                </a:cubicBezTo>
                <a:cubicBezTo>
                  <a:pt x="853" y="267"/>
                  <a:pt x="815" y="284"/>
                  <a:pt x="788" y="311"/>
                </a:cubicBezTo>
                <a:cubicBezTo>
                  <a:pt x="761" y="339"/>
                  <a:pt x="744" y="376"/>
                  <a:pt x="744" y="418"/>
                </a:cubicBezTo>
                <a:lnTo>
                  <a:pt x="744" y="447"/>
                </a:lnTo>
                <a:cubicBezTo>
                  <a:pt x="744" y="456"/>
                  <a:pt x="736" y="463"/>
                  <a:pt x="727" y="463"/>
                </a:cubicBezTo>
                <a:cubicBezTo>
                  <a:pt x="718" y="463"/>
                  <a:pt x="711" y="456"/>
                  <a:pt x="711" y="447"/>
                </a:cubicBezTo>
                <a:lnTo>
                  <a:pt x="711" y="418"/>
                </a:lnTo>
                <a:cubicBezTo>
                  <a:pt x="711" y="367"/>
                  <a:pt x="731" y="321"/>
                  <a:pt x="764" y="288"/>
                </a:cubicBezTo>
                <a:cubicBezTo>
                  <a:pt x="768" y="285"/>
                  <a:pt x="771" y="281"/>
                  <a:pt x="775" y="278"/>
                </a:cubicBezTo>
                <a:lnTo>
                  <a:pt x="775" y="173"/>
                </a:lnTo>
                <a:lnTo>
                  <a:pt x="33" y="173"/>
                </a:lnTo>
                <a:lnTo>
                  <a:pt x="33" y="465"/>
                </a:lnTo>
                <a:cubicBezTo>
                  <a:pt x="33" y="474"/>
                  <a:pt x="25" y="481"/>
                  <a:pt x="16" y="481"/>
                </a:cubicBezTo>
                <a:cubicBezTo>
                  <a:pt x="7" y="481"/>
                  <a:pt x="0" y="474"/>
                  <a:pt x="0" y="465"/>
                </a:cubicBezTo>
                <a:lnTo>
                  <a:pt x="0" y="17"/>
                </a:lnTo>
                <a:cubicBezTo>
                  <a:pt x="0" y="8"/>
                  <a:pt x="7" y="0"/>
                  <a:pt x="16" y="0"/>
                </a:cubicBezTo>
                <a:lnTo>
                  <a:pt x="791" y="0"/>
                </a:lnTo>
                <a:cubicBezTo>
                  <a:pt x="801" y="0"/>
                  <a:pt x="808" y="8"/>
                  <a:pt x="808" y="17"/>
                </a:cubicBezTo>
                <a:lnTo>
                  <a:pt x="808" y="256"/>
                </a:lnTo>
                <a:cubicBezTo>
                  <a:pt x="834" y="242"/>
                  <a:pt x="863" y="234"/>
                  <a:pt x="894" y="234"/>
                </a:cubicBezTo>
                <a:cubicBezTo>
                  <a:pt x="944" y="234"/>
                  <a:pt x="990" y="255"/>
                  <a:pt x="1023" y="288"/>
                </a:cubicBezTo>
                <a:cubicBezTo>
                  <a:pt x="1057" y="321"/>
                  <a:pt x="1077" y="367"/>
                  <a:pt x="1077" y="418"/>
                </a:cubicBezTo>
                <a:lnTo>
                  <a:pt x="1077" y="565"/>
                </a:lnTo>
                <a:lnTo>
                  <a:pt x="1114" y="565"/>
                </a:lnTo>
                <a:cubicBezTo>
                  <a:pt x="1123" y="565"/>
                  <a:pt x="1131" y="572"/>
                  <a:pt x="1131" y="581"/>
                </a:cubicBezTo>
                <a:lnTo>
                  <a:pt x="1131" y="787"/>
                </a:lnTo>
                <a:cubicBezTo>
                  <a:pt x="1131" y="852"/>
                  <a:pt x="1104" y="911"/>
                  <a:pt x="1061" y="954"/>
                </a:cubicBezTo>
                <a:cubicBezTo>
                  <a:pt x="1018" y="997"/>
                  <a:pt x="959" y="1023"/>
                  <a:pt x="894" y="1023"/>
                </a:cubicBezTo>
                <a:cubicBezTo>
                  <a:pt x="874" y="1023"/>
                  <a:pt x="855" y="1021"/>
                  <a:pt x="837" y="1016"/>
                </a:cubicBezTo>
                <a:cubicBezTo>
                  <a:pt x="818" y="1012"/>
                  <a:pt x="800" y="1005"/>
                  <a:pt x="783" y="996"/>
                </a:cubicBezTo>
                <a:cubicBezTo>
                  <a:pt x="775" y="991"/>
                  <a:pt x="772" y="981"/>
                  <a:pt x="776" y="973"/>
                </a:cubicBezTo>
                <a:cubicBezTo>
                  <a:pt x="781" y="965"/>
                  <a:pt x="791" y="962"/>
                  <a:pt x="799" y="966"/>
                </a:cubicBezTo>
                <a:cubicBezTo>
                  <a:pt x="813" y="974"/>
                  <a:pt x="829" y="980"/>
                  <a:pt x="845" y="984"/>
                </a:cubicBezTo>
                <a:cubicBezTo>
                  <a:pt x="861" y="988"/>
                  <a:pt x="877" y="990"/>
                  <a:pt x="894" y="990"/>
                </a:cubicBezTo>
                <a:cubicBezTo>
                  <a:pt x="950" y="990"/>
                  <a:pt x="1001" y="967"/>
                  <a:pt x="1038" y="930"/>
                </a:cubicBezTo>
                <a:cubicBezTo>
                  <a:pt x="1074" y="893"/>
                  <a:pt x="1097" y="843"/>
                  <a:pt x="1097" y="787"/>
                </a:cubicBezTo>
                <a:lnTo>
                  <a:pt x="1097" y="598"/>
                </a:lnTo>
                <a:lnTo>
                  <a:pt x="690" y="598"/>
                </a:lnTo>
                <a:lnTo>
                  <a:pt x="690" y="787"/>
                </a:lnTo>
                <a:cubicBezTo>
                  <a:pt x="690" y="812"/>
                  <a:pt x="695" y="837"/>
                  <a:pt x="704" y="860"/>
                </a:cubicBezTo>
                <a:cubicBezTo>
                  <a:pt x="714" y="884"/>
                  <a:pt x="727" y="905"/>
                  <a:pt x="744" y="924"/>
                </a:cubicBezTo>
                <a:cubicBezTo>
                  <a:pt x="750" y="931"/>
                  <a:pt x="750" y="941"/>
                  <a:pt x="743" y="947"/>
                </a:cubicBezTo>
                <a:cubicBezTo>
                  <a:pt x="736" y="953"/>
                  <a:pt x="726" y="953"/>
                  <a:pt x="720" y="946"/>
                </a:cubicBezTo>
                <a:cubicBezTo>
                  <a:pt x="698" y="923"/>
                  <a:pt x="682" y="895"/>
                  <a:pt x="671" y="865"/>
                </a:cubicBezTo>
                <a:lnTo>
                  <a:pt x="16" y="865"/>
                </a:lnTo>
                <a:cubicBezTo>
                  <a:pt x="7" y="865"/>
                  <a:pt x="0" y="858"/>
                  <a:pt x="0" y="849"/>
                </a:cubicBezTo>
                <a:lnTo>
                  <a:pt x="0" y="540"/>
                </a:lnTo>
                <a:cubicBezTo>
                  <a:pt x="0" y="531"/>
                  <a:pt x="7" y="523"/>
                  <a:pt x="16" y="523"/>
                </a:cubicBezTo>
                <a:cubicBezTo>
                  <a:pt x="25" y="523"/>
                  <a:pt x="33" y="531"/>
                  <a:pt x="33" y="540"/>
                </a:cubicBezTo>
                <a:lnTo>
                  <a:pt x="33" y="832"/>
                </a:lnTo>
                <a:lnTo>
                  <a:pt x="662" y="832"/>
                </a:lnTo>
                <a:cubicBezTo>
                  <a:pt x="659" y="818"/>
                  <a:pt x="657" y="802"/>
                  <a:pt x="657" y="787"/>
                </a:cubicBezTo>
                <a:lnTo>
                  <a:pt x="657" y="581"/>
                </a:lnTo>
                <a:cubicBezTo>
                  <a:pt x="657" y="572"/>
                  <a:pt x="665" y="565"/>
                  <a:pt x="674" y="565"/>
                </a:cubicBezTo>
                <a:lnTo>
                  <a:pt x="711" y="565"/>
                </a:lnTo>
                <a:lnTo>
                  <a:pt x="711" y="522"/>
                </a:lnTo>
                <a:moveTo>
                  <a:pt x="980" y="565"/>
                </a:moveTo>
                <a:lnTo>
                  <a:pt x="980" y="418"/>
                </a:lnTo>
                <a:cubicBezTo>
                  <a:pt x="980" y="394"/>
                  <a:pt x="970" y="372"/>
                  <a:pt x="955" y="357"/>
                </a:cubicBezTo>
                <a:cubicBezTo>
                  <a:pt x="939" y="341"/>
                  <a:pt x="918" y="332"/>
                  <a:pt x="894" y="332"/>
                </a:cubicBezTo>
                <a:cubicBezTo>
                  <a:pt x="870" y="332"/>
                  <a:pt x="849" y="341"/>
                  <a:pt x="833" y="357"/>
                </a:cubicBezTo>
                <a:cubicBezTo>
                  <a:pt x="818" y="372"/>
                  <a:pt x="808" y="394"/>
                  <a:pt x="808" y="418"/>
                </a:cubicBezTo>
                <a:lnTo>
                  <a:pt x="808" y="565"/>
                </a:lnTo>
                <a:lnTo>
                  <a:pt x="980" y="565"/>
                </a:lnTo>
                <a:moveTo>
                  <a:pt x="775" y="33"/>
                </a:moveTo>
                <a:lnTo>
                  <a:pt x="33" y="33"/>
                </a:lnTo>
                <a:lnTo>
                  <a:pt x="33" y="139"/>
                </a:lnTo>
                <a:lnTo>
                  <a:pt x="775" y="139"/>
                </a:lnTo>
                <a:lnTo>
                  <a:pt x="775" y="33"/>
                </a:lnTo>
                <a:moveTo>
                  <a:pt x="566" y="70"/>
                </a:moveTo>
                <a:cubicBezTo>
                  <a:pt x="575" y="70"/>
                  <a:pt x="582" y="76"/>
                  <a:pt x="582" y="86"/>
                </a:cubicBezTo>
                <a:cubicBezTo>
                  <a:pt x="582" y="95"/>
                  <a:pt x="575" y="103"/>
                  <a:pt x="566" y="103"/>
                </a:cubicBezTo>
                <a:lnTo>
                  <a:pt x="541" y="103"/>
                </a:lnTo>
                <a:cubicBezTo>
                  <a:pt x="532" y="103"/>
                  <a:pt x="525" y="95"/>
                  <a:pt x="525" y="86"/>
                </a:cubicBezTo>
                <a:cubicBezTo>
                  <a:pt x="525" y="76"/>
                  <a:pt x="532" y="70"/>
                  <a:pt x="541" y="70"/>
                </a:cubicBezTo>
                <a:lnTo>
                  <a:pt x="566" y="70"/>
                </a:lnTo>
                <a:moveTo>
                  <a:pt x="646" y="70"/>
                </a:moveTo>
                <a:cubicBezTo>
                  <a:pt x="655" y="70"/>
                  <a:pt x="663" y="76"/>
                  <a:pt x="663" y="86"/>
                </a:cubicBezTo>
                <a:cubicBezTo>
                  <a:pt x="663" y="95"/>
                  <a:pt x="655" y="103"/>
                  <a:pt x="646" y="103"/>
                </a:cubicBezTo>
                <a:lnTo>
                  <a:pt x="622" y="103"/>
                </a:lnTo>
                <a:cubicBezTo>
                  <a:pt x="613" y="103"/>
                  <a:pt x="605" y="95"/>
                  <a:pt x="605" y="86"/>
                </a:cubicBezTo>
                <a:cubicBezTo>
                  <a:pt x="605" y="76"/>
                  <a:pt x="613" y="70"/>
                  <a:pt x="622" y="70"/>
                </a:cubicBezTo>
                <a:lnTo>
                  <a:pt x="646" y="7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1" name="Google Shape;841;p46"/>
          <p:cNvSpPr/>
          <p:nvPr/>
        </p:nvSpPr>
        <p:spPr>
          <a:xfrm>
            <a:off x="7154346" y="1319550"/>
            <a:ext cx="407160" cy="402480"/>
          </a:xfrm>
          <a:custGeom>
            <a:rect b="b" l="l" r="r" t="t"/>
            <a:pathLst>
              <a:path extrusionOk="0" h="1118" w="1131">
                <a:moveTo>
                  <a:pt x="804" y="582"/>
                </a:moveTo>
                <a:cubicBezTo>
                  <a:pt x="850" y="498"/>
                  <a:pt x="884" y="414"/>
                  <a:pt x="884" y="352"/>
                </a:cubicBezTo>
                <a:cubicBezTo>
                  <a:pt x="884" y="264"/>
                  <a:pt x="848" y="184"/>
                  <a:pt x="791" y="126"/>
                </a:cubicBezTo>
                <a:cubicBezTo>
                  <a:pt x="733" y="69"/>
                  <a:pt x="654" y="33"/>
                  <a:pt x="566" y="33"/>
                </a:cubicBezTo>
                <a:cubicBezTo>
                  <a:pt x="478" y="33"/>
                  <a:pt x="398" y="69"/>
                  <a:pt x="340" y="126"/>
                </a:cubicBezTo>
                <a:cubicBezTo>
                  <a:pt x="283" y="184"/>
                  <a:pt x="247" y="264"/>
                  <a:pt x="247" y="352"/>
                </a:cubicBezTo>
                <a:cubicBezTo>
                  <a:pt x="247" y="426"/>
                  <a:pt x="294" y="524"/>
                  <a:pt x="339" y="604"/>
                </a:cubicBezTo>
                <a:cubicBezTo>
                  <a:pt x="376" y="668"/>
                  <a:pt x="417" y="730"/>
                  <a:pt x="460" y="790"/>
                </a:cubicBezTo>
                <a:cubicBezTo>
                  <a:pt x="493" y="835"/>
                  <a:pt x="529" y="882"/>
                  <a:pt x="566" y="925"/>
                </a:cubicBezTo>
                <a:cubicBezTo>
                  <a:pt x="603" y="881"/>
                  <a:pt x="639" y="834"/>
                  <a:pt x="673" y="787"/>
                </a:cubicBezTo>
                <a:cubicBezTo>
                  <a:pt x="720" y="722"/>
                  <a:pt x="765" y="654"/>
                  <a:pt x="804" y="582"/>
                </a:cubicBezTo>
                <a:moveTo>
                  <a:pt x="752" y="386"/>
                </a:moveTo>
                <a:cubicBezTo>
                  <a:pt x="754" y="377"/>
                  <a:pt x="763" y="371"/>
                  <a:pt x="772" y="373"/>
                </a:cubicBezTo>
                <a:cubicBezTo>
                  <a:pt x="781" y="374"/>
                  <a:pt x="787" y="383"/>
                  <a:pt x="785" y="392"/>
                </a:cubicBezTo>
                <a:cubicBezTo>
                  <a:pt x="775" y="444"/>
                  <a:pt x="747" y="490"/>
                  <a:pt x="708" y="523"/>
                </a:cubicBezTo>
                <a:cubicBezTo>
                  <a:pt x="669" y="555"/>
                  <a:pt x="620" y="575"/>
                  <a:pt x="566" y="575"/>
                </a:cubicBezTo>
                <a:cubicBezTo>
                  <a:pt x="504" y="575"/>
                  <a:pt x="448" y="550"/>
                  <a:pt x="408" y="509"/>
                </a:cubicBezTo>
                <a:cubicBezTo>
                  <a:pt x="368" y="469"/>
                  <a:pt x="343" y="413"/>
                  <a:pt x="343" y="352"/>
                </a:cubicBezTo>
                <a:cubicBezTo>
                  <a:pt x="343" y="290"/>
                  <a:pt x="368" y="234"/>
                  <a:pt x="408" y="194"/>
                </a:cubicBezTo>
                <a:cubicBezTo>
                  <a:pt x="448" y="153"/>
                  <a:pt x="504" y="129"/>
                  <a:pt x="566" y="129"/>
                </a:cubicBezTo>
                <a:cubicBezTo>
                  <a:pt x="620" y="129"/>
                  <a:pt x="669" y="148"/>
                  <a:pt x="708" y="180"/>
                </a:cubicBezTo>
                <a:cubicBezTo>
                  <a:pt x="747" y="213"/>
                  <a:pt x="775" y="259"/>
                  <a:pt x="785" y="311"/>
                </a:cubicBezTo>
                <a:cubicBezTo>
                  <a:pt x="787" y="320"/>
                  <a:pt x="781" y="329"/>
                  <a:pt x="772" y="330"/>
                </a:cubicBezTo>
                <a:cubicBezTo>
                  <a:pt x="763" y="332"/>
                  <a:pt x="754" y="326"/>
                  <a:pt x="752" y="317"/>
                </a:cubicBezTo>
                <a:cubicBezTo>
                  <a:pt x="744" y="273"/>
                  <a:pt x="721" y="233"/>
                  <a:pt x="687" y="206"/>
                </a:cubicBezTo>
                <a:cubicBezTo>
                  <a:pt x="654" y="178"/>
                  <a:pt x="612" y="162"/>
                  <a:pt x="566" y="162"/>
                </a:cubicBezTo>
                <a:cubicBezTo>
                  <a:pt x="513" y="162"/>
                  <a:pt x="466" y="183"/>
                  <a:pt x="431" y="217"/>
                </a:cubicBezTo>
                <a:cubicBezTo>
                  <a:pt x="397" y="252"/>
                  <a:pt x="376" y="299"/>
                  <a:pt x="376" y="352"/>
                </a:cubicBezTo>
                <a:cubicBezTo>
                  <a:pt x="376" y="404"/>
                  <a:pt x="397" y="451"/>
                  <a:pt x="431" y="486"/>
                </a:cubicBezTo>
                <a:cubicBezTo>
                  <a:pt x="466" y="520"/>
                  <a:pt x="513" y="541"/>
                  <a:pt x="566" y="541"/>
                </a:cubicBezTo>
                <a:cubicBezTo>
                  <a:pt x="612" y="541"/>
                  <a:pt x="654" y="525"/>
                  <a:pt x="687" y="498"/>
                </a:cubicBezTo>
                <a:cubicBezTo>
                  <a:pt x="721" y="470"/>
                  <a:pt x="744" y="431"/>
                  <a:pt x="752" y="386"/>
                </a:cubicBezTo>
                <a:moveTo>
                  <a:pt x="839" y="586"/>
                </a:moveTo>
                <a:lnTo>
                  <a:pt x="944" y="586"/>
                </a:lnTo>
                <a:cubicBezTo>
                  <a:pt x="952" y="586"/>
                  <a:pt x="958" y="591"/>
                  <a:pt x="960" y="598"/>
                </a:cubicBezTo>
                <a:lnTo>
                  <a:pt x="974" y="639"/>
                </a:lnTo>
                <a:cubicBezTo>
                  <a:pt x="977" y="648"/>
                  <a:pt x="972" y="657"/>
                  <a:pt x="964" y="660"/>
                </a:cubicBezTo>
                <a:cubicBezTo>
                  <a:pt x="955" y="663"/>
                  <a:pt x="946" y="658"/>
                  <a:pt x="943" y="650"/>
                </a:cubicBezTo>
                <a:lnTo>
                  <a:pt x="932" y="619"/>
                </a:lnTo>
                <a:lnTo>
                  <a:pt x="821" y="619"/>
                </a:lnTo>
                <a:cubicBezTo>
                  <a:pt x="815" y="631"/>
                  <a:pt x="808" y="642"/>
                  <a:pt x="801" y="654"/>
                </a:cubicBezTo>
                <a:lnTo>
                  <a:pt x="895" y="654"/>
                </a:lnTo>
                <a:cubicBezTo>
                  <a:pt x="903" y="654"/>
                  <a:pt x="909" y="658"/>
                  <a:pt x="912" y="665"/>
                </a:cubicBezTo>
                <a:cubicBezTo>
                  <a:pt x="953" y="786"/>
                  <a:pt x="994" y="906"/>
                  <a:pt x="1035" y="1027"/>
                </a:cubicBezTo>
                <a:cubicBezTo>
                  <a:pt x="1036" y="1029"/>
                  <a:pt x="1036" y="1031"/>
                  <a:pt x="1036" y="1033"/>
                </a:cubicBezTo>
                <a:cubicBezTo>
                  <a:pt x="1036" y="1043"/>
                  <a:pt x="1029" y="1050"/>
                  <a:pt x="1020" y="1050"/>
                </a:cubicBezTo>
                <a:lnTo>
                  <a:pt x="113" y="1050"/>
                </a:lnTo>
                <a:cubicBezTo>
                  <a:pt x="101" y="1050"/>
                  <a:pt x="92" y="1040"/>
                  <a:pt x="96" y="1028"/>
                </a:cubicBezTo>
                <a:cubicBezTo>
                  <a:pt x="137" y="907"/>
                  <a:pt x="178" y="787"/>
                  <a:pt x="219" y="666"/>
                </a:cubicBezTo>
                <a:cubicBezTo>
                  <a:pt x="221" y="659"/>
                  <a:pt x="228" y="654"/>
                  <a:pt x="235" y="654"/>
                </a:cubicBezTo>
                <a:lnTo>
                  <a:pt x="330" y="654"/>
                </a:lnTo>
                <a:cubicBezTo>
                  <a:pt x="323" y="642"/>
                  <a:pt x="317" y="631"/>
                  <a:pt x="310" y="619"/>
                </a:cubicBezTo>
                <a:lnTo>
                  <a:pt x="199" y="619"/>
                </a:lnTo>
                <a:lnTo>
                  <a:pt x="76" y="978"/>
                </a:lnTo>
                <a:cubicBezTo>
                  <a:pt x="73" y="987"/>
                  <a:pt x="64" y="992"/>
                  <a:pt x="55" y="989"/>
                </a:cubicBezTo>
                <a:cubicBezTo>
                  <a:pt x="47" y="986"/>
                  <a:pt x="42" y="976"/>
                  <a:pt x="45" y="968"/>
                </a:cubicBezTo>
                <a:lnTo>
                  <a:pt x="171" y="597"/>
                </a:lnTo>
                <a:cubicBezTo>
                  <a:pt x="174" y="590"/>
                  <a:pt x="180" y="586"/>
                  <a:pt x="188" y="586"/>
                </a:cubicBezTo>
                <a:lnTo>
                  <a:pt x="292" y="586"/>
                </a:lnTo>
                <a:cubicBezTo>
                  <a:pt x="247" y="501"/>
                  <a:pt x="214" y="417"/>
                  <a:pt x="214" y="352"/>
                </a:cubicBezTo>
                <a:cubicBezTo>
                  <a:pt x="214" y="254"/>
                  <a:pt x="253" y="167"/>
                  <a:pt x="317" y="103"/>
                </a:cubicBezTo>
                <a:cubicBezTo>
                  <a:pt x="381" y="39"/>
                  <a:pt x="469" y="0"/>
                  <a:pt x="566" y="0"/>
                </a:cubicBezTo>
                <a:cubicBezTo>
                  <a:pt x="663" y="0"/>
                  <a:pt x="751" y="39"/>
                  <a:pt x="814" y="103"/>
                </a:cubicBezTo>
                <a:cubicBezTo>
                  <a:pt x="878" y="167"/>
                  <a:pt x="917" y="254"/>
                  <a:pt x="917" y="352"/>
                </a:cubicBezTo>
                <a:cubicBezTo>
                  <a:pt x="917" y="417"/>
                  <a:pt x="885" y="501"/>
                  <a:pt x="839" y="586"/>
                </a:cubicBezTo>
                <a:moveTo>
                  <a:pt x="778" y="690"/>
                </a:moveTo>
                <a:cubicBezTo>
                  <a:pt x="766" y="711"/>
                  <a:pt x="752" y="730"/>
                  <a:pt x="739" y="750"/>
                </a:cubicBezTo>
                <a:lnTo>
                  <a:pt x="791" y="750"/>
                </a:lnTo>
                <a:lnTo>
                  <a:pt x="778" y="690"/>
                </a:lnTo>
                <a:moveTo>
                  <a:pt x="716" y="783"/>
                </a:moveTo>
                <a:cubicBezTo>
                  <a:pt x="714" y="787"/>
                  <a:pt x="711" y="790"/>
                  <a:pt x="708" y="794"/>
                </a:cubicBezTo>
                <a:lnTo>
                  <a:pt x="717" y="870"/>
                </a:lnTo>
                <a:lnTo>
                  <a:pt x="818" y="870"/>
                </a:lnTo>
                <a:lnTo>
                  <a:pt x="799" y="783"/>
                </a:lnTo>
                <a:lnTo>
                  <a:pt x="716" y="783"/>
                </a:lnTo>
                <a:moveTo>
                  <a:pt x="679" y="834"/>
                </a:moveTo>
                <a:cubicBezTo>
                  <a:pt x="670" y="847"/>
                  <a:pt x="661" y="859"/>
                  <a:pt x="652" y="870"/>
                </a:cubicBezTo>
                <a:lnTo>
                  <a:pt x="683" y="870"/>
                </a:lnTo>
                <a:lnTo>
                  <a:pt x="679" y="834"/>
                </a:lnTo>
                <a:moveTo>
                  <a:pt x="626" y="903"/>
                </a:moveTo>
                <a:cubicBezTo>
                  <a:pt x="608" y="926"/>
                  <a:pt x="593" y="944"/>
                  <a:pt x="582" y="956"/>
                </a:cubicBezTo>
                <a:lnTo>
                  <a:pt x="582" y="1017"/>
                </a:lnTo>
                <a:lnTo>
                  <a:pt x="699" y="1017"/>
                </a:lnTo>
                <a:lnTo>
                  <a:pt x="687" y="903"/>
                </a:lnTo>
                <a:lnTo>
                  <a:pt x="626" y="903"/>
                </a:lnTo>
                <a:moveTo>
                  <a:pt x="549" y="956"/>
                </a:moveTo>
                <a:cubicBezTo>
                  <a:pt x="538" y="944"/>
                  <a:pt x="523" y="926"/>
                  <a:pt x="505" y="903"/>
                </a:cubicBezTo>
                <a:lnTo>
                  <a:pt x="444" y="903"/>
                </a:lnTo>
                <a:lnTo>
                  <a:pt x="432" y="1017"/>
                </a:lnTo>
                <a:lnTo>
                  <a:pt x="549" y="1017"/>
                </a:lnTo>
                <a:lnTo>
                  <a:pt x="549" y="956"/>
                </a:lnTo>
                <a:moveTo>
                  <a:pt x="479" y="870"/>
                </a:moveTo>
                <a:cubicBezTo>
                  <a:pt x="470" y="859"/>
                  <a:pt x="461" y="847"/>
                  <a:pt x="452" y="834"/>
                </a:cubicBezTo>
                <a:lnTo>
                  <a:pt x="448" y="870"/>
                </a:lnTo>
                <a:lnTo>
                  <a:pt x="479" y="870"/>
                </a:lnTo>
                <a:moveTo>
                  <a:pt x="423" y="794"/>
                </a:moveTo>
                <a:cubicBezTo>
                  <a:pt x="420" y="790"/>
                  <a:pt x="417" y="787"/>
                  <a:pt x="415" y="783"/>
                </a:cubicBezTo>
                <a:lnTo>
                  <a:pt x="333" y="783"/>
                </a:lnTo>
                <a:lnTo>
                  <a:pt x="314" y="870"/>
                </a:lnTo>
                <a:lnTo>
                  <a:pt x="415" y="870"/>
                </a:lnTo>
                <a:lnTo>
                  <a:pt x="423" y="794"/>
                </a:lnTo>
                <a:moveTo>
                  <a:pt x="392" y="750"/>
                </a:moveTo>
                <a:cubicBezTo>
                  <a:pt x="379" y="730"/>
                  <a:pt x="366" y="711"/>
                  <a:pt x="353" y="690"/>
                </a:cubicBezTo>
                <a:lnTo>
                  <a:pt x="340" y="750"/>
                </a:lnTo>
                <a:lnTo>
                  <a:pt x="392" y="750"/>
                </a:lnTo>
                <a:moveTo>
                  <a:pt x="917" y="783"/>
                </a:moveTo>
                <a:lnTo>
                  <a:pt x="832" y="783"/>
                </a:lnTo>
                <a:lnTo>
                  <a:pt x="851" y="870"/>
                </a:lnTo>
                <a:lnTo>
                  <a:pt x="947" y="870"/>
                </a:lnTo>
                <a:lnTo>
                  <a:pt x="917" y="783"/>
                </a:lnTo>
                <a:moveTo>
                  <a:pt x="958" y="903"/>
                </a:moveTo>
                <a:lnTo>
                  <a:pt x="859" y="903"/>
                </a:lnTo>
                <a:lnTo>
                  <a:pt x="883" y="1017"/>
                </a:lnTo>
                <a:lnTo>
                  <a:pt x="997" y="1017"/>
                </a:lnTo>
                <a:lnTo>
                  <a:pt x="958" y="903"/>
                </a:lnTo>
                <a:moveTo>
                  <a:pt x="849" y="1017"/>
                </a:moveTo>
                <a:lnTo>
                  <a:pt x="825" y="903"/>
                </a:lnTo>
                <a:lnTo>
                  <a:pt x="720" y="903"/>
                </a:lnTo>
                <a:lnTo>
                  <a:pt x="733" y="1017"/>
                </a:lnTo>
                <a:lnTo>
                  <a:pt x="849" y="1017"/>
                </a:lnTo>
                <a:moveTo>
                  <a:pt x="812" y="687"/>
                </a:moveTo>
                <a:lnTo>
                  <a:pt x="825" y="750"/>
                </a:lnTo>
                <a:lnTo>
                  <a:pt x="905" y="750"/>
                </a:lnTo>
                <a:lnTo>
                  <a:pt x="884" y="687"/>
                </a:lnTo>
                <a:lnTo>
                  <a:pt x="812" y="687"/>
                </a:lnTo>
                <a:moveTo>
                  <a:pt x="399" y="1017"/>
                </a:moveTo>
                <a:lnTo>
                  <a:pt x="411" y="903"/>
                </a:lnTo>
                <a:lnTo>
                  <a:pt x="306" y="903"/>
                </a:lnTo>
                <a:lnTo>
                  <a:pt x="282" y="1017"/>
                </a:lnTo>
                <a:lnTo>
                  <a:pt x="399" y="1017"/>
                </a:lnTo>
                <a:moveTo>
                  <a:pt x="248" y="1017"/>
                </a:moveTo>
                <a:lnTo>
                  <a:pt x="273" y="903"/>
                </a:lnTo>
                <a:lnTo>
                  <a:pt x="173" y="903"/>
                </a:lnTo>
                <a:lnTo>
                  <a:pt x="134" y="1017"/>
                </a:lnTo>
                <a:lnTo>
                  <a:pt x="248" y="1017"/>
                </a:lnTo>
                <a:moveTo>
                  <a:pt x="184" y="870"/>
                </a:moveTo>
                <a:lnTo>
                  <a:pt x="280" y="870"/>
                </a:lnTo>
                <a:lnTo>
                  <a:pt x="299" y="783"/>
                </a:lnTo>
                <a:lnTo>
                  <a:pt x="214" y="783"/>
                </a:lnTo>
                <a:lnTo>
                  <a:pt x="184" y="870"/>
                </a:lnTo>
                <a:moveTo>
                  <a:pt x="226" y="750"/>
                </a:moveTo>
                <a:lnTo>
                  <a:pt x="306" y="750"/>
                </a:lnTo>
                <a:lnTo>
                  <a:pt x="320" y="687"/>
                </a:lnTo>
                <a:lnTo>
                  <a:pt x="247" y="687"/>
                </a:lnTo>
                <a:lnTo>
                  <a:pt x="226" y="750"/>
                </a:lnTo>
                <a:moveTo>
                  <a:pt x="967" y="721"/>
                </a:moveTo>
                <a:cubicBezTo>
                  <a:pt x="964" y="712"/>
                  <a:pt x="969" y="703"/>
                  <a:pt x="977" y="700"/>
                </a:cubicBezTo>
                <a:cubicBezTo>
                  <a:pt x="986" y="697"/>
                  <a:pt x="995" y="701"/>
                  <a:pt x="998" y="710"/>
                </a:cubicBezTo>
                <a:lnTo>
                  <a:pt x="1130" y="1096"/>
                </a:lnTo>
                <a:cubicBezTo>
                  <a:pt x="1134" y="1107"/>
                  <a:pt x="1125" y="1118"/>
                  <a:pt x="1114" y="1118"/>
                </a:cubicBezTo>
                <a:lnTo>
                  <a:pt x="17" y="1118"/>
                </a:lnTo>
                <a:cubicBezTo>
                  <a:pt x="5" y="1118"/>
                  <a:pt x="-3" y="1106"/>
                  <a:pt x="1" y="1095"/>
                </a:cubicBezTo>
                <a:lnTo>
                  <a:pt x="21" y="1039"/>
                </a:lnTo>
                <a:cubicBezTo>
                  <a:pt x="24" y="1030"/>
                  <a:pt x="34" y="1025"/>
                  <a:pt x="42" y="1028"/>
                </a:cubicBezTo>
                <a:cubicBezTo>
                  <a:pt x="51" y="1031"/>
                  <a:pt x="55" y="1041"/>
                  <a:pt x="52" y="1049"/>
                </a:cubicBezTo>
                <a:lnTo>
                  <a:pt x="40" y="1085"/>
                </a:lnTo>
                <a:lnTo>
                  <a:pt x="1091" y="1085"/>
                </a:lnTo>
                <a:lnTo>
                  <a:pt x="967" y="72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2" name="Google Shape;842;p46"/>
          <p:cNvSpPr/>
          <p:nvPr/>
        </p:nvSpPr>
        <p:spPr>
          <a:xfrm>
            <a:off x="6349996" y="1351950"/>
            <a:ext cx="407160" cy="337680"/>
          </a:xfrm>
          <a:custGeom>
            <a:rect b="b" l="l" r="r" t="t"/>
            <a:pathLst>
              <a:path extrusionOk="0" h="938" w="1131">
                <a:moveTo>
                  <a:pt x="563" y="837"/>
                </a:moveTo>
                <a:lnTo>
                  <a:pt x="16" y="837"/>
                </a:lnTo>
                <a:cubicBezTo>
                  <a:pt x="7" y="837"/>
                  <a:pt x="0" y="830"/>
                  <a:pt x="0" y="821"/>
                </a:cubicBezTo>
                <a:lnTo>
                  <a:pt x="0" y="767"/>
                </a:lnTo>
                <a:cubicBezTo>
                  <a:pt x="0" y="758"/>
                  <a:pt x="7" y="750"/>
                  <a:pt x="16" y="750"/>
                </a:cubicBezTo>
                <a:cubicBezTo>
                  <a:pt x="25" y="750"/>
                  <a:pt x="33" y="758"/>
                  <a:pt x="33" y="767"/>
                </a:cubicBezTo>
                <a:lnTo>
                  <a:pt x="33" y="804"/>
                </a:lnTo>
                <a:lnTo>
                  <a:pt x="563" y="804"/>
                </a:lnTo>
                <a:lnTo>
                  <a:pt x="563" y="569"/>
                </a:lnTo>
                <a:cubicBezTo>
                  <a:pt x="563" y="555"/>
                  <a:pt x="568" y="543"/>
                  <a:pt x="577" y="534"/>
                </a:cubicBezTo>
                <a:cubicBezTo>
                  <a:pt x="587" y="524"/>
                  <a:pt x="599" y="519"/>
                  <a:pt x="613" y="519"/>
                </a:cubicBezTo>
                <a:lnTo>
                  <a:pt x="708" y="519"/>
                </a:lnTo>
                <a:cubicBezTo>
                  <a:pt x="721" y="519"/>
                  <a:pt x="734" y="524"/>
                  <a:pt x="743" y="534"/>
                </a:cubicBezTo>
                <a:cubicBezTo>
                  <a:pt x="752" y="543"/>
                  <a:pt x="758" y="555"/>
                  <a:pt x="758" y="569"/>
                </a:cubicBezTo>
                <a:lnTo>
                  <a:pt x="758" y="577"/>
                </a:lnTo>
                <a:lnTo>
                  <a:pt x="978" y="577"/>
                </a:lnTo>
                <a:lnTo>
                  <a:pt x="978" y="274"/>
                </a:lnTo>
                <a:cubicBezTo>
                  <a:pt x="978" y="264"/>
                  <a:pt x="985" y="257"/>
                  <a:pt x="994" y="257"/>
                </a:cubicBezTo>
                <a:cubicBezTo>
                  <a:pt x="1004" y="257"/>
                  <a:pt x="1011" y="264"/>
                  <a:pt x="1011" y="274"/>
                </a:cubicBezTo>
                <a:lnTo>
                  <a:pt x="1011" y="577"/>
                </a:lnTo>
                <a:lnTo>
                  <a:pt x="1047" y="577"/>
                </a:lnTo>
                <a:cubicBezTo>
                  <a:pt x="1056" y="577"/>
                  <a:pt x="1064" y="584"/>
                  <a:pt x="1064" y="593"/>
                </a:cubicBezTo>
                <a:lnTo>
                  <a:pt x="1064" y="644"/>
                </a:lnTo>
                <a:lnTo>
                  <a:pt x="1114" y="644"/>
                </a:lnTo>
                <a:cubicBezTo>
                  <a:pt x="1125" y="644"/>
                  <a:pt x="1133" y="654"/>
                  <a:pt x="1130" y="664"/>
                </a:cubicBezTo>
                <a:lnTo>
                  <a:pt x="1106" y="759"/>
                </a:lnTo>
                <a:cubicBezTo>
                  <a:pt x="1104" y="768"/>
                  <a:pt x="1095" y="773"/>
                  <a:pt x="1086" y="771"/>
                </a:cubicBezTo>
                <a:cubicBezTo>
                  <a:pt x="1077" y="768"/>
                  <a:pt x="1072" y="759"/>
                  <a:pt x="1074" y="750"/>
                </a:cubicBezTo>
                <a:lnTo>
                  <a:pt x="1093" y="677"/>
                </a:lnTo>
                <a:lnTo>
                  <a:pt x="659" y="677"/>
                </a:lnTo>
                <a:lnTo>
                  <a:pt x="601" y="905"/>
                </a:lnTo>
                <a:lnTo>
                  <a:pt x="1034" y="905"/>
                </a:lnTo>
                <a:lnTo>
                  <a:pt x="1055" y="823"/>
                </a:lnTo>
                <a:cubicBezTo>
                  <a:pt x="1058" y="814"/>
                  <a:pt x="1067" y="809"/>
                  <a:pt x="1075" y="811"/>
                </a:cubicBezTo>
                <a:cubicBezTo>
                  <a:pt x="1084" y="814"/>
                  <a:pt x="1090" y="823"/>
                  <a:pt x="1087" y="831"/>
                </a:cubicBezTo>
                <a:lnTo>
                  <a:pt x="1064" y="924"/>
                </a:lnTo>
                <a:cubicBezTo>
                  <a:pt x="1062" y="932"/>
                  <a:pt x="1055" y="938"/>
                  <a:pt x="1047" y="938"/>
                </a:cubicBezTo>
                <a:lnTo>
                  <a:pt x="579" y="938"/>
                </a:lnTo>
                <a:cubicBezTo>
                  <a:pt x="570" y="938"/>
                  <a:pt x="563" y="931"/>
                  <a:pt x="563" y="921"/>
                </a:cubicBezTo>
                <a:lnTo>
                  <a:pt x="563" y="837"/>
                </a:lnTo>
                <a:moveTo>
                  <a:pt x="735" y="64"/>
                </a:moveTo>
                <a:cubicBezTo>
                  <a:pt x="744" y="64"/>
                  <a:pt x="751" y="71"/>
                  <a:pt x="751" y="81"/>
                </a:cubicBezTo>
                <a:cubicBezTo>
                  <a:pt x="751" y="90"/>
                  <a:pt x="744" y="97"/>
                  <a:pt x="735" y="97"/>
                </a:cubicBezTo>
                <a:lnTo>
                  <a:pt x="707" y="97"/>
                </a:lnTo>
                <a:cubicBezTo>
                  <a:pt x="698" y="97"/>
                  <a:pt x="691" y="90"/>
                  <a:pt x="691" y="81"/>
                </a:cubicBezTo>
                <a:cubicBezTo>
                  <a:pt x="691" y="71"/>
                  <a:pt x="698" y="64"/>
                  <a:pt x="707" y="64"/>
                </a:cubicBezTo>
                <a:lnTo>
                  <a:pt x="735" y="64"/>
                </a:lnTo>
                <a:moveTo>
                  <a:pt x="827" y="64"/>
                </a:moveTo>
                <a:cubicBezTo>
                  <a:pt x="836" y="64"/>
                  <a:pt x="844" y="71"/>
                  <a:pt x="844" y="81"/>
                </a:cubicBezTo>
                <a:cubicBezTo>
                  <a:pt x="844" y="90"/>
                  <a:pt x="836" y="97"/>
                  <a:pt x="827" y="97"/>
                </a:cubicBezTo>
                <a:lnTo>
                  <a:pt x="799" y="97"/>
                </a:lnTo>
                <a:cubicBezTo>
                  <a:pt x="790" y="97"/>
                  <a:pt x="783" y="90"/>
                  <a:pt x="783" y="81"/>
                </a:cubicBezTo>
                <a:cubicBezTo>
                  <a:pt x="783" y="71"/>
                  <a:pt x="790" y="64"/>
                  <a:pt x="799" y="64"/>
                </a:cubicBezTo>
                <a:lnTo>
                  <a:pt x="827" y="64"/>
                </a:lnTo>
                <a:moveTo>
                  <a:pt x="919" y="64"/>
                </a:moveTo>
                <a:cubicBezTo>
                  <a:pt x="929" y="64"/>
                  <a:pt x="936" y="71"/>
                  <a:pt x="936" y="81"/>
                </a:cubicBezTo>
                <a:cubicBezTo>
                  <a:pt x="936" y="90"/>
                  <a:pt x="929" y="97"/>
                  <a:pt x="919" y="97"/>
                </a:cubicBezTo>
                <a:lnTo>
                  <a:pt x="892" y="97"/>
                </a:lnTo>
                <a:cubicBezTo>
                  <a:pt x="882" y="97"/>
                  <a:pt x="875" y="90"/>
                  <a:pt x="875" y="81"/>
                </a:cubicBezTo>
                <a:cubicBezTo>
                  <a:pt x="875" y="71"/>
                  <a:pt x="882" y="64"/>
                  <a:pt x="892" y="64"/>
                </a:cubicBezTo>
                <a:lnTo>
                  <a:pt x="919" y="64"/>
                </a:lnTo>
                <a:moveTo>
                  <a:pt x="978" y="128"/>
                </a:moveTo>
                <a:lnTo>
                  <a:pt x="978" y="33"/>
                </a:lnTo>
                <a:lnTo>
                  <a:pt x="33" y="33"/>
                </a:lnTo>
                <a:lnTo>
                  <a:pt x="33" y="128"/>
                </a:lnTo>
                <a:lnTo>
                  <a:pt x="978" y="128"/>
                </a:lnTo>
                <a:moveTo>
                  <a:pt x="0" y="16"/>
                </a:moveTo>
                <a:cubicBezTo>
                  <a:pt x="0" y="7"/>
                  <a:pt x="7" y="0"/>
                  <a:pt x="16" y="0"/>
                </a:cubicBezTo>
                <a:lnTo>
                  <a:pt x="994" y="0"/>
                </a:lnTo>
                <a:cubicBezTo>
                  <a:pt x="1004" y="0"/>
                  <a:pt x="1011" y="7"/>
                  <a:pt x="1011" y="16"/>
                </a:cubicBezTo>
                <a:lnTo>
                  <a:pt x="1011" y="198"/>
                </a:lnTo>
                <a:cubicBezTo>
                  <a:pt x="1011" y="208"/>
                  <a:pt x="1004" y="215"/>
                  <a:pt x="994" y="215"/>
                </a:cubicBezTo>
                <a:cubicBezTo>
                  <a:pt x="985" y="215"/>
                  <a:pt x="978" y="208"/>
                  <a:pt x="978" y="198"/>
                </a:cubicBezTo>
                <a:lnTo>
                  <a:pt x="978" y="161"/>
                </a:lnTo>
                <a:lnTo>
                  <a:pt x="33" y="161"/>
                </a:lnTo>
                <a:lnTo>
                  <a:pt x="33" y="692"/>
                </a:lnTo>
                <a:cubicBezTo>
                  <a:pt x="33" y="701"/>
                  <a:pt x="25" y="709"/>
                  <a:pt x="16" y="709"/>
                </a:cubicBezTo>
                <a:cubicBezTo>
                  <a:pt x="7" y="709"/>
                  <a:pt x="0" y="701"/>
                  <a:pt x="0" y="692"/>
                </a:cubicBezTo>
                <a:lnTo>
                  <a:pt x="0" y="16"/>
                </a:lnTo>
                <a:moveTo>
                  <a:pt x="900" y="307"/>
                </a:moveTo>
                <a:lnTo>
                  <a:pt x="596" y="307"/>
                </a:lnTo>
                <a:lnTo>
                  <a:pt x="596" y="421"/>
                </a:lnTo>
                <a:lnTo>
                  <a:pt x="900" y="421"/>
                </a:lnTo>
                <a:lnTo>
                  <a:pt x="900" y="307"/>
                </a:lnTo>
                <a:moveTo>
                  <a:pt x="563" y="223"/>
                </a:moveTo>
                <a:cubicBezTo>
                  <a:pt x="563" y="214"/>
                  <a:pt x="570" y="206"/>
                  <a:pt x="579" y="206"/>
                </a:cubicBezTo>
                <a:lnTo>
                  <a:pt x="916" y="206"/>
                </a:lnTo>
                <a:cubicBezTo>
                  <a:pt x="925" y="206"/>
                  <a:pt x="933" y="214"/>
                  <a:pt x="933" y="223"/>
                </a:cubicBezTo>
                <a:lnTo>
                  <a:pt x="933" y="437"/>
                </a:lnTo>
                <a:cubicBezTo>
                  <a:pt x="933" y="446"/>
                  <a:pt x="925" y="454"/>
                  <a:pt x="916" y="454"/>
                </a:cubicBezTo>
                <a:lnTo>
                  <a:pt x="579" y="454"/>
                </a:lnTo>
                <a:cubicBezTo>
                  <a:pt x="570" y="454"/>
                  <a:pt x="563" y="446"/>
                  <a:pt x="563" y="437"/>
                </a:cubicBezTo>
                <a:lnTo>
                  <a:pt x="563" y="223"/>
                </a:lnTo>
                <a:moveTo>
                  <a:pt x="900" y="273"/>
                </a:moveTo>
                <a:lnTo>
                  <a:pt x="900" y="240"/>
                </a:lnTo>
                <a:lnTo>
                  <a:pt x="596" y="240"/>
                </a:lnTo>
                <a:lnTo>
                  <a:pt x="596" y="273"/>
                </a:lnTo>
                <a:lnTo>
                  <a:pt x="900" y="273"/>
                </a:lnTo>
                <a:moveTo>
                  <a:pt x="416" y="307"/>
                </a:moveTo>
                <a:lnTo>
                  <a:pt x="112" y="307"/>
                </a:lnTo>
                <a:lnTo>
                  <a:pt x="112" y="421"/>
                </a:lnTo>
                <a:lnTo>
                  <a:pt x="416" y="421"/>
                </a:lnTo>
                <a:lnTo>
                  <a:pt x="416" y="307"/>
                </a:lnTo>
                <a:moveTo>
                  <a:pt x="79" y="223"/>
                </a:moveTo>
                <a:cubicBezTo>
                  <a:pt x="79" y="214"/>
                  <a:pt x="86" y="206"/>
                  <a:pt x="95" y="206"/>
                </a:cubicBezTo>
                <a:lnTo>
                  <a:pt x="432" y="206"/>
                </a:lnTo>
                <a:cubicBezTo>
                  <a:pt x="441" y="206"/>
                  <a:pt x="449" y="214"/>
                  <a:pt x="449" y="223"/>
                </a:cubicBezTo>
                <a:lnTo>
                  <a:pt x="449" y="437"/>
                </a:lnTo>
                <a:cubicBezTo>
                  <a:pt x="449" y="446"/>
                  <a:pt x="441" y="454"/>
                  <a:pt x="432" y="454"/>
                </a:cubicBezTo>
                <a:lnTo>
                  <a:pt x="95" y="454"/>
                </a:lnTo>
                <a:cubicBezTo>
                  <a:pt x="86" y="454"/>
                  <a:pt x="79" y="446"/>
                  <a:pt x="79" y="437"/>
                </a:cubicBezTo>
                <a:cubicBezTo>
                  <a:pt x="79" y="366"/>
                  <a:pt x="79" y="294"/>
                  <a:pt x="79" y="223"/>
                </a:cubicBezTo>
                <a:moveTo>
                  <a:pt x="416" y="273"/>
                </a:moveTo>
                <a:lnTo>
                  <a:pt x="416" y="240"/>
                </a:lnTo>
                <a:lnTo>
                  <a:pt x="112" y="240"/>
                </a:lnTo>
                <a:lnTo>
                  <a:pt x="112" y="273"/>
                </a:lnTo>
                <a:lnTo>
                  <a:pt x="416" y="273"/>
                </a:lnTo>
                <a:moveTo>
                  <a:pt x="420" y="600"/>
                </a:moveTo>
                <a:lnTo>
                  <a:pt x="116" y="600"/>
                </a:lnTo>
                <a:lnTo>
                  <a:pt x="116" y="714"/>
                </a:lnTo>
                <a:lnTo>
                  <a:pt x="420" y="714"/>
                </a:lnTo>
                <a:lnTo>
                  <a:pt x="420" y="600"/>
                </a:lnTo>
                <a:moveTo>
                  <a:pt x="83" y="516"/>
                </a:moveTo>
                <a:cubicBezTo>
                  <a:pt x="83" y="507"/>
                  <a:pt x="90" y="500"/>
                  <a:pt x="100" y="500"/>
                </a:cubicBezTo>
                <a:lnTo>
                  <a:pt x="437" y="500"/>
                </a:lnTo>
                <a:cubicBezTo>
                  <a:pt x="446" y="500"/>
                  <a:pt x="453" y="507"/>
                  <a:pt x="453" y="516"/>
                </a:cubicBezTo>
                <a:lnTo>
                  <a:pt x="453" y="731"/>
                </a:lnTo>
                <a:cubicBezTo>
                  <a:pt x="453" y="740"/>
                  <a:pt x="446" y="747"/>
                  <a:pt x="437" y="747"/>
                </a:cubicBezTo>
                <a:lnTo>
                  <a:pt x="100" y="747"/>
                </a:lnTo>
                <a:cubicBezTo>
                  <a:pt x="90" y="747"/>
                  <a:pt x="83" y="740"/>
                  <a:pt x="83" y="731"/>
                </a:cubicBezTo>
                <a:cubicBezTo>
                  <a:pt x="83" y="659"/>
                  <a:pt x="83" y="588"/>
                  <a:pt x="83" y="516"/>
                </a:cubicBezTo>
                <a:moveTo>
                  <a:pt x="420" y="567"/>
                </a:moveTo>
                <a:lnTo>
                  <a:pt x="420" y="533"/>
                </a:lnTo>
                <a:lnTo>
                  <a:pt x="116" y="533"/>
                </a:lnTo>
                <a:lnTo>
                  <a:pt x="116" y="567"/>
                </a:lnTo>
                <a:lnTo>
                  <a:pt x="420" y="567"/>
                </a:lnTo>
                <a:moveTo>
                  <a:pt x="1031" y="644"/>
                </a:moveTo>
                <a:lnTo>
                  <a:pt x="1031" y="610"/>
                </a:lnTo>
                <a:lnTo>
                  <a:pt x="741" y="610"/>
                </a:lnTo>
                <a:cubicBezTo>
                  <a:pt x="732" y="610"/>
                  <a:pt x="725" y="603"/>
                  <a:pt x="725" y="593"/>
                </a:cubicBezTo>
                <a:lnTo>
                  <a:pt x="725" y="569"/>
                </a:lnTo>
                <a:cubicBezTo>
                  <a:pt x="725" y="564"/>
                  <a:pt x="723" y="560"/>
                  <a:pt x="720" y="557"/>
                </a:cubicBezTo>
                <a:cubicBezTo>
                  <a:pt x="716" y="554"/>
                  <a:pt x="712" y="552"/>
                  <a:pt x="708" y="552"/>
                </a:cubicBezTo>
                <a:lnTo>
                  <a:pt x="613" y="552"/>
                </a:lnTo>
                <a:cubicBezTo>
                  <a:pt x="608" y="552"/>
                  <a:pt x="604" y="554"/>
                  <a:pt x="601" y="557"/>
                </a:cubicBezTo>
                <a:cubicBezTo>
                  <a:pt x="598" y="560"/>
                  <a:pt x="596" y="564"/>
                  <a:pt x="596" y="569"/>
                </a:cubicBezTo>
                <a:lnTo>
                  <a:pt x="596" y="790"/>
                </a:lnTo>
                <a:lnTo>
                  <a:pt x="630" y="658"/>
                </a:lnTo>
                <a:cubicBezTo>
                  <a:pt x="631" y="650"/>
                  <a:pt x="638" y="644"/>
                  <a:pt x="646" y="644"/>
                </a:cubicBezTo>
                <a:lnTo>
                  <a:pt x="1031" y="644"/>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3" name="Google Shape;843;p46"/>
          <p:cNvSpPr/>
          <p:nvPr/>
        </p:nvSpPr>
        <p:spPr>
          <a:xfrm>
            <a:off x="5562190" y="1370490"/>
            <a:ext cx="407160" cy="300600"/>
          </a:xfrm>
          <a:custGeom>
            <a:rect b="b" l="l" r="r" t="t"/>
            <a:pathLst>
              <a:path extrusionOk="0" h="835" w="1131">
                <a:moveTo>
                  <a:pt x="955" y="208"/>
                </a:moveTo>
                <a:cubicBezTo>
                  <a:pt x="961" y="215"/>
                  <a:pt x="962" y="225"/>
                  <a:pt x="956" y="232"/>
                </a:cubicBezTo>
                <a:cubicBezTo>
                  <a:pt x="950" y="238"/>
                  <a:pt x="939" y="239"/>
                  <a:pt x="933" y="233"/>
                </a:cubicBezTo>
                <a:cubicBezTo>
                  <a:pt x="933" y="233"/>
                  <a:pt x="923" y="224"/>
                  <a:pt x="907" y="221"/>
                </a:cubicBezTo>
                <a:lnTo>
                  <a:pt x="907" y="311"/>
                </a:lnTo>
                <a:cubicBezTo>
                  <a:pt x="913" y="313"/>
                  <a:pt x="918" y="315"/>
                  <a:pt x="924" y="318"/>
                </a:cubicBezTo>
                <a:cubicBezTo>
                  <a:pt x="951" y="327"/>
                  <a:pt x="967" y="345"/>
                  <a:pt x="975" y="366"/>
                </a:cubicBezTo>
                <a:cubicBezTo>
                  <a:pt x="979" y="380"/>
                  <a:pt x="980" y="394"/>
                  <a:pt x="977" y="408"/>
                </a:cubicBezTo>
                <a:cubicBezTo>
                  <a:pt x="975" y="421"/>
                  <a:pt x="969" y="434"/>
                  <a:pt x="960" y="446"/>
                </a:cubicBezTo>
                <a:cubicBezTo>
                  <a:pt x="948" y="462"/>
                  <a:pt x="930" y="474"/>
                  <a:pt x="907" y="478"/>
                </a:cubicBezTo>
                <a:lnTo>
                  <a:pt x="907" y="501"/>
                </a:lnTo>
                <a:cubicBezTo>
                  <a:pt x="907" y="510"/>
                  <a:pt x="901" y="518"/>
                  <a:pt x="891" y="518"/>
                </a:cubicBezTo>
                <a:cubicBezTo>
                  <a:pt x="882" y="518"/>
                  <a:pt x="874" y="510"/>
                  <a:pt x="874" y="501"/>
                </a:cubicBezTo>
                <a:lnTo>
                  <a:pt x="874" y="479"/>
                </a:lnTo>
                <a:cubicBezTo>
                  <a:pt x="866" y="479"/>
                  <a:pt x="858" y="478"/>
                  <a:pt x="851" y="476"/>
                </a:cubicBezTo>
                <a:cubicBezTo>
                  <a:pt x="839" y="473"/>
                  <a:pt x="828" y="468"/>
                  <a:pt x="813" y="459"/>
                </a:cubicBezTo>
                <a:cubicBezTo>
                  <a:pt x="806" y="454"/>
                  <a:pt x="803" y="443"/>
                  <a:pt x="808" y="436"/>
                </a:cubicBezTo>
                <a:cubicBezTo>
                  <a:pt x="813" y="428"/>
                  <a:pt x="824" y="426"/>
                  <a:pt x="831" y="431"/>
                </a:cubicBezTo>
                <a:cubicBezTo>
                  <a:pt x="842" y="438"/>
                  <a:pt x="851" y="442"/>
                  <a:pt x="859" y="444"/>
                </a:cubicBezTo>
                <a:cubicBezTo>
                  <a:pt x="864" y="445"/>
                  <a:pt x="868" y="446"/>
                  <a:pt x="874" y="446"/>
                </a:cubicBezTo>
                <a:lnTo>
                  <a:pt x="874" y="334"/>
                </a:lnTo>
                <a:cubicBezTo>
                  <a:pt x="861" y="328"/>
                  <a:pt x="847" y="321"/>
                  <a:pt x="836" y="312"/>
                </a:cubicBezTo>
                <a:cubicBezTo>
                  <a:pt x="826" y="304"/>
                  <a:pt x="820" y="294"/>
                  <a:pt x="816" y="283"/>
                </a:cubicBezTo>
                <a:cubicBezTo>
                  <a:pt x="813" y="272"/>
                  <a:pt x="812" y="260"/>
                  <a:pt x="815" y="248"/>
                </a:cubicBezTo>
                <a:cubicBezTo>
                  <a:pt x="817" y="236"/>
                  <a:pt x="822" y="225"/>
                  <a:pt x="830" y="215"/>
                </a:cubicBezTo>
                <a:cubicBezTo>
                  <a:pt x="838" y="204"/>
                  <a:pt x="850" y="196"/>
                  <a:pt x="865" y="191"/>
                </a:cubicBezTo>
                <a:cubicBezTo>
                  <a:pt x="868" y="190"/>
                  <a:pt x="871" y="190"/>
                  <a:pt x="874" y="189"/>
                </a:cubicBezTo>
                <a:lnTo>
                  <a:pt x="874" y="168"/>
                </a:lnTo>
                <a:cubicBezTo>
                  <a:pt x="874" y="159"/>
                  <a:pt x="882" y="152"/>
                  <a:pt x="891" y="152"/>
                </a:cubicBezTo>
                <a:cubicBezTo>
                  <a:pt x="901" y="152"/>
                  <a:pt x="907" y="159"/>
                  <a:pt x="907" y="168"/>
                </a:cubicBezTo>
                <a:lnTo>
                  <a:pt x="907" y="188"/>
                </a:lnTo>
                <a:cubicBezTo>
                  <a:pt x="937" y="192"/>
                  <a:pt x="955" y="208"/>
                  <a:pt x="955" y="208"/>
                </a:cubicBezTo>
                <a:moveTo>
                  <a:pt x="430" y="158"/>
                </a:moveTo>
                <a:cubicBezTo>
                  <a:pt x="421" y="158"/>
                  <a:pt x="413" y="150"/>
                  <a:pt x="413" y="141"/>
                </a:cubicBezTo>
                <a:cubicBezTo>
                  <a:pt x="413" y="132"/>
                  <a:pt x="421" y="125"/>
                  <a:pt x="430" y="125"/>
                </a:cubicBezTo>
                <a:lnTo>
                  <a:pt x="474" y="125"/>
                </a:lnTo>
                <a:cubicBezTo>
                  <a:pt x="483" y="125"/>
                  <a:pt x="490" y="132"/>
                  <a:pt x="490" y="141"/>
                </a:cubicBezTo>
                <a:cubicBezTo>
                  <a:pt x="490" y="150"/>
                  <a:pt x="483" y="158"/>
                  <a:pt x="474" y="158"/>
                </a:cubicBezTo>
                <a:lnTo>
                  <a:pt x="430" y="158"/>
                </a:lnTo>
                <a:moveTo>
                  <a:pt x="739" y="629"/>
                </a:moveTo>
                <a:lnTo>
                  <a:pt x="1043" y="629"/>
                </a:lnTo>
                <a:lnTo>
                  <a:pt x="1043" y="575"/>
                </a:lnTo>
                <a:lnTo>
                  <a:pt x="739" y="575"/>
                </a:lnTo>
                <a:lnTo>
                  <a:pt x="739" y="629"/>
                </a:lnTo>
                <a:moveTo>
                  <a:pt x="748" y="662"/>
                </a:moveTo>
                <a:lnTo>
                  <a:pt x="722" y="662"/>
                </a:lnTo>
                <a:cubicBezTo>
                  <a:pt x="713" y="662"/>
                  <a:pt x="705" y="655"/>
                  <a:pt x="705" y="645"/>
                </a:cubicBezTo>
                <a:lnTo>
                  <a:pt x="705" y="559"/>
                </a:lnTo>
                <a:cubicBezTo>
                  <a:pt x="705" y="550"/>
                  <a:pt x="713" y="542"/>
                  <a:pt x="722" y="542"/>
                </a:cubicBezTo>
                <a:lnTo>
                  <a:pt x="769" y="542"/>
                </a:lnTo>
                <a:cubicBezTo>
                  <a:pt x="751" y="532"/>
                  <a:pt x="735" y="519"/>
                  <a:pt x="720" y="505"/>
                </a:cubicBezTo>
                <a:cubicBezTo>
                  <a:pt x="677" y="461"/>
                  <a:pt x="650" y="401"/>
                  <a:pt x="650" y="335"/>
                </a:cubicBezTo>
                <a:cubicBezTo>
                  <a:pt x="650" y="268"/>
                  <a:pt x="677" y="208"/>
                  <a:pt x="720" y="165"/>
                </a:cubicBezTo>
                <a:cubicBezTo>
                  <a:pt x="764" y="121"/>
                  <a:pt x="825" y="94"/>
                  <a:pt x="891" y="94"/>
                </a:cubicBezTo>
                <a:cubicBezTo>
                  <a:pt x="958" y="94"/>
                  <a:pt x="1017" y="121"/>
                  <a:pt x="1061" y="165"/>
                </a:cubicBezTo>
                <a:cubicBezTo>
                  <a:pt x="1104" y="208"/>
                  <a:pt x="1131" y="268"/>
                  <a:pt x="1131" y="335"/>
                </a:cubicBezTo>
                <a:cubicBezTo>
                  <a:pt x="1131" y="348"/>
                  <a:pt x="1130" y="362"/>
                  <a:pt x="1128" y="375"/>
                </a:cubicBezTo>
                <a:cubicBezTo>
                  <a:pt x="1125" y="389"/>
                  <a:pt x="1122" y="402"/>
                  <a:pt x="1118" y="415"/>
                </a:cubicBezTo>
                <a:cubicBezTo>
                  <a:pt x="1115" y="423"/>
                  <a:pt x="1105" y="428"/>
                  <a:pt x="1097" y="425"/>
                </a:cubicBezTo>
                <a:cubicBezTo>
                  <a:pt x="1088" y="422"/>
                  <a:pt x="1083" y="412"/>
                  <a:pt x="1086" y="404"/>
                </a:cubicBezTo>
                <a:cubicBezTo>
                  <a:pt x="1090" y="393"/>
                  <a:pt x="1093" y="382"/>
                  <a:pt x="1095" y="370"/>
                </a:cubicBezTo>
                <a:cubicBezTo>
                  <a:pt x="1097" y="359"/>
                  <a:pt x="1098" y="347"/>
                  <a:pt x="1098" y="335"/>
                </a:cubicBezTo>
                <a:cubicBezTo>
                  <a:pt x="1098" y="277"/>
                  <a:pt x="1075" y="226"/>
                  <a:pt x="1037" y="188"/>
                </a:cubicBezTo>
                <a:cubicBezTo>
                  <a:pt x="1000" y="150"/>
                  <a:pt x="949" y="127"/>
                  <a:pt x="891" y="127"/>
                </a:cubicBezTo>
                <a:cubicBezTo>
                  <a:pt x="834" y="127"/>
                  <a:pt x="782" y="150"/>
                  <a:pt x="744" y="188"/>
                </a:cubicBezTo>
                <a:cubicBezTo>
                  <a:pt x="707" y="226"/>
                  <a:pt x="683" y="277"/>
                  <a:pt x="683" y="335"/>
                </a:cubicBezTo>
                <a:cubicBezTo>
                  <a:pt x="683" y="392"/>
                  <a:pt x="706" y="444"/>
                  <a:pt x="744" y="481"/>
                </a:cubicBezTo>
                <a:cubicBezTo>
                  <a:pt x="781" y="519"/>
                  <a:pt x="833" y="542"/>
                  <a:pt x="891" y="542"/>
                </a:cubicBezTo>
                <a:cubicBezTo>
                  <a:pt x="922" y="542"/>
                  <a:pt x="952" y="535"/>
                  <a:pt x="980" y="522"/>
                </a:cubicBezTo>
                <a:cubicBezTo>
                  <a:pt x="1009" y="508"/>
                  <a:pt x="1033" y="488"/>
                  <a:pt x="1053" y="464"/>
                </a:cubicBezTo>
                <a:cubicBezTo>
                  <a:pt x="1058" y="457"/>
                  <a:pt x="1069" y="456"/>
                  <a:pt x="1076" y="462"/>
                </a:cubicBezTo>
                <a:cubicBezTo>
                  <a:pt x="1083" y="467"/>
                  <a:pt x="1084" y="478"/>
                  <a:pt x="1079" y="485"/>
                </a:cubicBezTo>
                <a:cubicBezTo>
                  <a:pt x="1060" y="508"/>
                  <a:pt x="1038" y="527"/>
                  <a:pt x="1012" y="542"/>
                </a:cubicBezTo>
                <a:lnTo>
                  <a:pt x="1059" y="542"/>
                </a:lnTo>
                <a:cubicBezTo>
                  <a:pt x="1068" y="542"/>
                  <a:pt x="1076" y="550"/>
                  <a:pt x="1076" y="559"/>
                </a:cubicBezTo>
                <a:lnTo>
                  <a:pt x="1076" y="629"/>
                </a:lnTo>
                <a:lnTo>
                  <a:pt x="1102" y="629"/>
                </a:lnTo>
                <a:cubicBezTo>
                  <a:pt x="1111" y="629"/>
                  <a:pt x="1118" y="636"/>
                  <a:pt x="1118" y="645"/>
                </a:cubicBezTo>
                <a:lnTo>
                  <a:pt x="1118" y="732"/>
                </a:lnTo>
                <a:cubicBezTo>
                  <a:pt x="1118" y="741"/>
                  <a:pt x="1111" y="749"/>
                  <a:pt x="1102" y="749"/>
                </a:cubicBezTo>
                <a:lnTo>
                  <a:pt x="1022" y="749"/>
                </a:lnTo>
                <a:lnTo>
                  <a:pt x="1022" y="819"/>
                </a:lnTo>
                <a:cubicBezTo>
                  <a:pt x="1022" y="828"/>
                  <a:pt x="1015" y="835"/>
                  <a:pt x="1005" y="835"/>
                </a:cubicBezTo>
                <a:lnTo>
                  <a:pt x="668" y="835"/>
                </a:lnTo>
                <a:cubicBezTo>
                  <a:pt x="659" y="835"/>
                  <a:pt x="652" y="828"/>
                  <a:pt x="652" y="819"/>
                </a:cubicBezTo>
                <a:lnTo>
                  <a:pt x="652" y="732"/>
                </a:lnTo>
                <a:cubicBezTo>
                  <a:pt x="652" y="723"/>
                  <a:pt x="659" y="716"/>
                  <a:pt x="668" y="716"/>
                </a:cubicBezTo>
                <a:lnTo>
                  <a:pt x="748" y="716"/>
                </a:lnTo>
                <a:lnTo>
                  <a:pt x="748" y="662"/>
                </a:lnTo>
                <a:moveTo>
                  <a:pt x="1085" y="716"/>
                </a:moveTo>
                <a:lnTo>
                  <a:pt x="1085" y="662"/>
                </a:lnTo>
                <a:lnTo>
                  <a:pt x="781" y="662"/>
                </a:lnTo>
                <a:lnTo>
                  <a:pt x="781" y="716"/>
                </a:lnTo>
                <a:lnTo>
                  <a:pt x="1085" y="716"/>
                </a:lnTo>
                <a:moveTo>
                  <a:pt x="685" y="802"/>
                </a:moveTo>
                <a:lnTo>
                  <a:pt x="989" y="802"/>
                </a:lnTo>
                <a:lnTo>
                  <a:pt x="989" y="749"/>
                </a:lnTo>
                <a:lnTo>
                  <a:pt x="685" y="749"/>
                </a:lnTo>
                <a:lnTo>
                  <a:pt x="685" y="802"/>
                </a:lnTo>
                <a:moveTo>
                  <a:pt x="429" y="281"/>
                </a:moveTo>
                <a:lnTo>
                  <a:pt x="538" y="281"/>
                </a:lnTo>
                <a:cubicBezTo>
                  <a:pt x="547" y="281"/>
                  <a:pt x="554" y="289"/>
                  <a:pt x="554" y="298"/>
                </a:cubicBezTo>
                <a:lnTo>
                  <a:pt x="554" y="407"/>
                </a:lnTo>
                <a:cubicBezTo>
                  <a:pt x="554" y="416"/>
                  <a:pt x="547" y="424"/>
                  <a:pt x="538" y="424"/>
                </a:cubicBezTo>
                <a:lnTo>
                  <a:pt x="429" y="424"/>
                </a:lnTo>
                <a:cubicBezTo>
                  <a:pt x="419" y="424"/>
                  <a:pt x="412" y="416"/>
                  <a:pt x="412" y="407"/>
                </a:cubicBezTo>
                <a:lnTo>
                  <a:pt x="412" y="298"/>
                </a:lnTo>
                <a:cubicBezTo>
                  <a:pt x="412" y="289"/>
                  <a:pt x="419" y="281"/>
                  <a:pt x="429" y="281"/>
                </a:cubicBezTo>
                <a:moveTo>
                  <a:pt x="521" y="314"/>
                </a:moveTo>
                <a:lnTo>
                  <a:pt x="445" y="314"/>
                </a:lnTo>
                <a:lnTo>
                  <a:pt x="445" y="391"/>
                </a:lnTo>
                <a:lnTo>
                  <a:pt x="521" y="391"/>
                </a:lnTo>
                <a:lnTo>
                  <a:pt x="521" y="314"/>
                </a:lnTo>
                <a:moveTo>
                  <a:pt x="429" y="455"/>
                </a:moveTo>
                <a:lnTo>
                  <a:pt x="538" y="455"/>
                </a:lnTo>
                <a:cubicBezTo>
                  <a:pt x="547" y="455"/>
                  <a:pt x="554" y="462"/>
                  <a:pt x="554" y="471"/>
                </a:cubicBezTo>
                <a:lnTo>
                  <a:pt x="554" y="754"/>
                </a:lnTo>
                <a:cubicBezTo>
                  <a:pt x="554" y="764"/>
                  <a:pt x="547" y="771"/>
                  <a:pt x="538" y="771"/>
                </a:cubicBezTo>
                <a:lnTo>
                  <a:pt x="429" y="771"/>
                </a:lnTo>
                <a:cubicBezTo>
                  <a:pt x="419" y="771"/>
                  <a:pt x="412" y="764"/>
                  <a:pt x="412" y="754"/>
                </a:cubicBezTo>
                <a:lnTo>
                  <a:pt x="412" y="471"/>
                </a:lnTo>
                <a:cubicBezTo>
                  <a:pt x="412" y="462"/>
                  <a:pt x="419" y="455"/>
                  <a:pt x="429" y="455"/>
                </a:cubicBezTo>
                <a:moveTo>
                  <a:pt x="521" y="488"/>
                </a:moveTo>
                <a:lnTo>
                  <a:pt x="445" y="488"/>
                </a:lnTo>
                <a:lnTo>
                  <a:pt x="445" y="738"/>
                </a:lnTo>
                <a:lnTo>
                  <a:pt x="521" y="738"/>
                </a:lnTo>
                <a:lnTo>
                  <a:pt x="521" y="488"/>
                </a:lnTo>
                <a:moveTo>
                  <a:pt x="255" y="281"/>
                </a:moveTo>
                <a:lnTo>
                  <a:pt x="364" y="281"/>
                </a:lnTo>
                <a:cubicBezTo>
                  <a:pt x="373" y="281"/>
                  <a:pt x="381" y="289"/>
                  <a:pt x="381" y="298"/>
                </a:cubicBezTo>
                <a:lnTo>
                  <a:pt x="381" y="407"/>
                </a:lnTo>
                <a:cubicBezTo>
                  <a:pt x="381" y="416"/>
                  <a:pt x="373" y="424"/>
                  <a:pt x="364" y="424"/>
                </a:cubicBezTo>
                <a:lnTo>
                  <a:pt x="255" y="424"/>
                </a:lnTo>
                <a:cubicBezTo>
                  <a:pt x="246" y="424"/>
                  <a:pt x="238" y="416"/>
                  <a:pt x="238" y="407"/>
                </a:cubicBezTo>
                <a:lnTo>
                  <a:pt x="238" y="298"/>
                </a:lnTo>
                <a:cubicBezTo>
                  <a:pt x="238" y="289"/>
                  <a:pt x="246" y="281"/>
                  <a:pt x="255" y="281"/>
                </a:cubicBezTo>
                <a:moveTo>
                  <a:pt x="348" y="314"/>
                </a:moveTo>
                <a:lnTo>
                  <a:pt x="271" y="314"/>
                </a:lnTo>
                <a:lnTo>
                  <a:pt x="271" y="391"/>
                </a:lnTo>
                <a:lnTo>
                  <a:pt x="348" y="391"/>
                </a:lnTo>
                <a:lnTo>
                  <a:pt x="348" y="314"/>
                </a:lnTo>
                <a:moveTo>
                  <a:pt x="255" y="455"/>
                </a:moveTo>
                <a:lnTo>
                  <a:pt x="364" y="455"/>
                </a:lnTo>
                <a:cubicBezTo>
                  <a:pt x="373" y="455"/>
                  <a:pt x="381" y="462"/>
                  <a:pt x="381" y="471"/>
                </a:cubicBezTo>
                <a:lnTo>
                  <a:pt x="381" y="581"/>
                </a:lnTo>
                <a:cubicBezTo>
                  <a:pt x="381" y="590"/>
                  <a:pt x="373" y="597"/>
                  <a:pt x="364" y="597"/>
                </a:cubicBezTo>
                <a:lnTo>
                  <a:pt x="255" y="597"/>
                </a:lnTo>
                <a:cubicBezTo>
                  <a:pt x="246" y="597"/>
                  <a:pt x="238" y="590"/>
                  <a:pt x="238" y="581"/>
                </a:cubicBezTo>
                <a:lnTo>
                  <a:pt x="238" y="471"/>
                </a:lnTo>
                <a:cubicBezTo>
                  <a:pt x="238" y="462"/>
                  <a:pt x="246" y="455"/>
                  <a:pt x="255" y="455"/>
                </a:cubicBezTo>
                <a:moveTo>
                  <a:pt x="348" y="488"/>
                </a:moveTo>
                <a:lnTo>
                  <a:pt x="271" y="488"/>
                </a:lnTo>
                <a:lnTo>
                  <a:pt x="271" y="564"/>
                </a:lnTo>
                <a:lnTo>
                  <a:pt x="348" y="564"/>
                </a:lnTo>
                <a:lnTo>
                  <a:pt x="348" y="488"/>
                </a:lnTo>
                <a:moveTo>
                  <a:pt x="255" y="629"/>
                </a:moveTo>
                <a:lnTo>
                  <a:pt x="364" y="629"/>
                </a:lnTo>
                <a:cubicBezTo>
                  <a:pt x="373" y="629"/>
                  <a:pt x="381" y="636"/>
                  <a:pt x="381" y="645"/>
                </a:cubicBezTo>
                <a:lnTo>
                  <a:pt x="381" y="754"/>
                </a:lnTo>
                <a:cubicBezTo>
                  <a:pt x="381" y="764"/>
                  <a:pt x="373" y="771"/>
                  <a:pt x="364" y="771"/>
                </a:cubicBezTo>
                <a:lnTo>
                  <a:pt x="255" y="771"/>
                </a:lnTo>
                <a:cubicBezTo>
                  <a:pt x="246" y="771"/>
                  <a:pt x="238" y="764"/>
                  <a:pt x="238" y="754"/>
                </a:cubicBezTo>
                <a:lnTo>
                  <a:pt x="238" y="645"/>
                </a:lnTo>
                <a:cubicBezTo>
                  <a:pt x="238" y="636"/>
                  <a:pt x="246" y="629"/>
                  <a:pt x="255" y="629"/>
                </a:cubicBezTo>
                <a:moveTo>
                  <a:pt x="348" y="662"/>
                </a:moveTo>
                <a:lnTo>
                  <a:pt x="271" y="662"/>
                </a:lnTo>
                <a:lnTo>
                  <a:pt x="271" y="738"/>
                </a:lnTo>
                <a:lnTo>
                  <a:pt x="348" y="738"/>
                </a:lnTo>
                <a:lnTo>
                  <a:pt x="348" y="662"/>
                </a:lnTo>
                <a:moveTo>
                  <a:pt x="81" y="65"/>
                </a:moveTo>
                <a:lnTo>
                  <a:pt x="538" y="65"/>
                </a:lnTo>
                <a:cubicBezTo>
                  <a:pt x="547" y="65"/>
                  <a:pt x="554" y="72"/>
                  <a:pt x="554" y="81"/>
                </a:cubicBezTo>
                <a:lnTo>
                  <a:pt x="554" y="201"/>
                </a:lnTo>
                <a:cubicBezTo>
                  <a:pt x="554" y="210"/>
                  <a:pt x="547" y="218"/>
                  <a:pt x="538" y="218"/>
                </a:cubicBezTo>
                <a:lnTo>
                  <a:pt x="81" y="218"/>
                </a:lnTo>
                <a:cubicBezTo>
                  <a:pt x="72" y="218"/>
                  <a:pt x="65" y="210"/>
                  <a:pt x="65" y="201"/>
                </a:cubicBezTo>
                <a:lnTo>
                  <a:pt x="65" y="81"/>
                </a:lnTo>
                <a:cubicBezTo>
                  <a:pt x="65" y="72"/>
                  <a:pt x="72" y="65"/>
                  <a:pt x="81" y="65"/>
                </a:cubicBezTo>
                <a:moveTo>
                  <a:pt x="521" y="98"/>
                </a:moveTo>
                <a:lnTo>
                  <a:pt x="98" y="98"/>
                </a:lnTo>
                <a:lnTo>
                  <a:pt x="98" y="185"/>
                </a:lnTo>
                <a:lnTo>
                  <a:pt x="521" y="185"/>
                </a:lnTo>
                <a:lnTo>
                  <a:pt x="521" y="98"/>
                </a:lnTo>
                <a:moveTo>
                  <a:pt x="81" y="281"/>
                </a:moveTo>
                <a:lnTo>
                  <a:pt x="190" y="281"/>
                </a:lnTo>
                <a:cubicBezTo>
                  <a:pt x="200" y="281"/>
                  <a:pt x="207" y="289"/>
                  <a:pt x="207" y="298"/>
                </a:cubicBezTo>
                <a:lnTo>
                  <a:pt x="207" y="407"/>
                </a:lnTo>
                <a:cubicBezTo>
                  <a:pt x="207" y="416"/>
                  <a:pt x="200" y="424"/>
                  <a:pt x="190" y="424"/>
                </a:cubicBezTo>
                <a:lnTo>
                  <a:pt x="81" y="424"/>
                </a:lnTo>
                <a:cubicBezTo>
                  <a:pt x="72" y="424"/>
                  <a:pt x="65" y="416"/>
                  <a:pt x="65" y="407"/>
                </a:cubicBezTo>
                <a:lnTo>
                  <a:pt x="65" y="298"/>
                </a:lnTo>
                <a:cubicBezTo>
                  <a:pt x="65" y="289"/>
                  <a:pt x="72" y="281"/>
                  <a:pt x="81" y="281"/>
                </a:cubicBezTo>
                <a:moveTo>
                  <a:pt x="174" y="314"/>
                </a:moveTo>
                <a:lnTo>
                  <a:pt x="98" y="314"/>
                </a:lnTo>
                <a:lnTo>
                  <a:pt x="98" y="391"/>
                </a:lnTo>
                <a:lnTo>
                  <a:pt x="174" y="391"/>
                </a:lnTo>
                <a:lnTo>
                  <a:pt x="174" y="314"/>
                </a:lnTo>
                <a:moveTo>
                  <a:pt x="81" y="455"/>
                </a:moveTo>
                <a:lnTo>
                  <a:pt x="190" y="455"/>
                </a:lnTo>
                <a:cubicBezTo>
                  <a:pt x="200" y="455"/>
                  <a:pt x="207" y="462"/>
                  <a:pt x="207" y="471"/>
                </a:cubicBezTo>
                <a:lnTo>
                  <a:pt x="207" y="581"/>
                </a:lnTo>
                <a:cubicBezTo>
                  <a:pt x="207" y="590"/>
                  <a:pt x="200" y="597"/>
                  <a:pt x="190" y="597"/>
                </a:cubicBezTo>
                <a:lnTo>
                  <a:pt x="81" y="597"/>
                </a:lnTo>
                <a:cubicBezTo>
                  <a:pt x="72" y="597"/>
                  <a:pt x="65" y="590"/>
                  <a:pt x="65" y="581"/>
                </a:cubicBezTo>
                <a:lnTo>
                  <a:pt x="65" y="471"/>
                </a:lnTo>
                <a:cubicBezTo>
                  <a:pt x="65" y="462"/>
                  <a:pt x="72" y="455"/>
                  <a:pt x="81" y="455"/>
                </a:cubicBezTo>
                <a:moveTo>
                  <a:pt x="174" y="488"/>
                </a:moveTo>
                <a:lnTo>
                  <a:pt x="98" y="488"/>
                </a:lnTo>
                <a:lnTo>
                  <a:pt x="98" y="564"/>
                </a:lnTo>
                <a:lnTo>
                  <a:pt x="174" y="564"/>
                </a:lnTo>
                <a:lnTo>
                  <a:pt x="174" y="488"/>
                </a:lnTo>
                <a:moveTo>
                  <a:pt x="81" y="629"/>
                </a:moveTo>
                <a:lnTo>
                  <a:pt x="190" y="629"/>
                </a:lnTo>
                <a:cubicBezTo>
                  <a:pt x="200" y="629"/>
                  <a:pt x="207" y="636"/>
                  <a:pt x="207" y="645"/>
                </a:cubicBezTo>
                <a:lnTo>
                  <a:pt x="207" y="754"/>
                </a:lnTo>
                <a:cubicBezTo>
                  <a:pt x="207" y="764"/>
                  <a:pt x="200" y="771"/>
                  <a:pt x="190" y="771"/>
                </a:cubicBezTo>
                <a:lnTo>
                  <a:pt x="81" y="771"/>
                </a:lnTo>
                <a:cubicBezTo>
                  <a:pt x="72" y="771"/>
                  <a:pt x="65" y="764"/>
                  <a:pt x="65" y="754"/>
                </a:cubicBezTo>
                <a:lnTo>
                  <a:pt x="65" y="645"/>
                </a:lnTo>
                <a:cubicBezTo>
                  <a:pt x="65" y="636"/>
                  <a:pt x="72" y="629"/>
                  <a:pt x="81" y="629"/>
                </a:cubicBezTo>
                <a:moveTo>
                  <a:pt x="174" y="662"/>
                </a:moveTo>
                <a:lnTo>
                  <a:pt x="98" y="662"/>
                </a:lnTo>
                <a:lnTo>
                  <a:pt x="98" y="738"/>
                </a:lnTo>
                <a:lnTo>
                  <a:pt x="174" y="738"/>
                </a:lnTo>
                <a:lnTo>
                  <a:pt x="174" y="662"/>
                </a:lnTo>
                <a:moveTo>
                  <a:pt x="619" y="103"/>
                </a:moveTo>
                <a:cubicBezTo>
                  <a:pt x="619" y="112"/>
                  <a:pt x="611" y="119"/>
                  <a:pt x="602" y="119"/>
                </a:cubicBezTo>
                <a:cubicBezTo>
                  <a:pt x="593" y="119"/>
                  <a:pt x="586" y="112"/>
                  <a:pt x="586" y="103"/>
                </a:cubicBezTo>
                <a:lnTo>
                  <a:pt x="586" y="60"/>
                </a:lnTo>
                <a:cubicBezTo>
                  <a:pt x="586" y="53"/>
                  <a:pt x="583" y="46"/>
                  <a:pt x="578" y="41"/>
                </a:cubicBezTo>
                <a:cubicBezTo>
                  <a:pt x="573" y="36"/>
                  <a:pt x="567" y="33"/>
                  <a:pt x="559" y="33"/>
                </a:cubicBezTo>
                <a:lnTo>
                  <a:pt x="60" y="33"/>
                </a:lnTo>
                <a:cubicBezTo>
                  <a:pt x="52" y="33"/>
                  <a:pt x="46" y="36"/>
                  <a:pt x="41" y="41"/>
                </a:cubicBezTo>
                <a:cubicBezTo>
                  <a:pt x="36" y="46"/>
                  <a:pt x="33" y="53"/>
                  <a:pt x="33" y="60"/>
                </a:cubicBezTo>
                <a:lnTo>
                  <a:pt x="33" y="658"/>
                </a:lnTo>
                <a:cubicBezTo>
                  <a:pt x="33" y="667"/>
                  <a:pt x="26" y="675"/>
                  <a:pt x="17" y="675"/>
                </a:cubicBezTo>
                <a:cubicBezTo>
                  <a:pt x="8" y="675"/>
                  <a:pt x="0" y="667"/>
                  <a:pt x="0" y="658"/>
                </a:cubicBezTo>
                <a:lnTo>
                  <a:pt x="0" y="60"/>
                </a:lnTo>
                <a:cubicBezTo>
                  <a:pt x="0" y="43"/>
                  <a:pt x="7" y="29"/>
                  <a:pt x="18" y="18"/>
                </a:cubicBezTo>
                <a:cubicBezTo>
                  <a:pt x="29" y="7"/>
                  <a:pt x="43" y="0"/>
                  <a:pt x="60" y="0"/>
                </a:cubicBezTo>
                <a:lnTo>
                  <a:pt x="559" y="0"/>
                </a:lnTo>
                <a:cubicBezTo>
                  <a:pt x="576" y="0"/>
                  <a:pt x="591" y="7"/>
                  <a:pt x="601" y="18"/>
                </a:cubicBezTo>
                <a:cubicBezTo>
                  <a:pt x="612" y="29"/>
                  <a:pt x="619" y="43"/>
                  <a:pt x="619" y="60"/>
                </a:cubicBezTo>
                <a:lnTo>
                  <a:pt x="619" y="103"/>
                </a:lnTo>
                <a:moveTo>
                  <a:pt x="0" y="733"/>
                </a:moveTo>
                <a:cubicBezTo>
                  <a:pt x="0" y="724"/>
                  <a:pt x="8" y="717"/>
                  <a:pt x="17" y="717"/>
                </a:cubicBezTo>
                <a:cubicBezTo>
                  <a:pt x="26" y="717"/>
                  <a:pt x="33" y="724"/>
                  <a:pt x="33" y="733"/>
                </a:cubicBezTo>
                <a:lnTo>
                  <a:pt x="33" y="776"/>
                </a:lnTo>
                <a:cubicBezTo>
                  <a:pt x="33" y="783"/>
                  <a:pt x="36" y="790"/>
                  <a:pt x="41" y="795"/>
                </a:cubicBezTo>
                <a:cubicBezTo>
                  <a:pt x="46" y="799"/>
                  <a:pt x="52" y="802"/>
                  <a:pt x="60" y="802"/>
                </a:cubicBezTo>
                <a:lnTo>
                  <a:pt x="559" y="802"/>
                </a:lnTo>
                <a:cubicBezTo>
                  <a:pt x="567" y="802"/>
                  <a:pt x="573" y="799"/>
                  <a:pt x="578" y="795"/>
                </a:cubicBezTo>
                <a:cubicBezTo>
                  <a:pt x="583" y="790"/>
                  <a:pt x="586" y="783"/>
                  <a:pt x="586" y="776"/>
                </a:cubicBezTo>
                <a:lnTo>
                  <a:pt x="586" y="178"/>
                </a:lnTo>
                <a:cubicBezTo>
                  <a:pt x="586" y="169"/>
                  <a:pt x="593" y="161"/>
                  <a:pt x="602" y="161"/>
                </a:cubicBezTo>
                <a:cubicBezTo>
                  <a:pt x="611" y="161"/>
                  <a:pt x="619" y="169"/>
                  <a:pt x="619" y="178"/>
                </a:cubicBezTo>
                <a:lnTo>
                  <a:pt x="619" y="776"/>
                </a:lnTo>
                <a:cubicBezTo>
                  <a:pt x="619" y="792"/>
                  <a:pt x="612" y="807"/>
                  <a:pt x="601" y="818"/>
                </a:cubicBezTo>
                <a:cubicBezTo>
                  <a:pt x="591" y="829"/>
                  <a:pt x="576" y="835"/>
                  <a:pt x="559" y="835"/>
                </a:cubicBezTo>
                <a:lnTo>
                  <a:pt x="60" y="835"/>
                </a:lnTo>
                <a:cubicBezTo>
                  <a:pt x="43" y="835"/>
                  <a:pt x="28" y="829"/>
                  <a:pt x="18" y="818"/>
                </a:cubicBezTo>
                <a:cubicBezTo>
                  <a:pt x="7" y="807"/>
                  <a:pt x="0" y="792"/>
                  <a:pt x="0" y="776"/>
                </a:cubicBezTo>
                <a:lnTo>
                  <a:pt x="0" y="733"/>
                </a:lnTo>
                <a:moveTo>
                  <a:pt x="874" y="223"/>
                </a:moveTo>
                <a:cubicBezTo>
                  <a:pt x="867" y="225"/>
                  <a:pt x="860" y="230"/>
                  <a:pt x="856" y="236"/>
                </a:cubicBezTo>
                <a:cubicBezTo>
                  <a:pt x="851" y="241"/>
                  <a:pt x="849" y="248"/>
                  <a:pt x="847" y="254"/>
                </a:cubicBezTo>
                <a:cubicBezTo>
                  <a:pt x="846" y="261"/>
                  <a:pt x="846" y="267"/>
                  <a:pt x="848" y="273"/>
                </a:cubicBezTo>
                <a:cubicBezTo>
                  <a:pt x="849" y="278"/>
                  <a:pt x="852" y="283"/>
                  <a:pt x="856" y="286"/>
                </a:cubicBezTo>
                <a:cubicBezTo>
                  <a:pt x="861" y="289"/>
                  <a:pt x="867" y="293"/>
                  <a:pt x="874" y="297"/>
                </a:cubicBezTo>
                <a:lnTo>
                  <a:pt x="874" y="223"/>
                </a:lnTo>
                <a:moveTo>
                  <a:pt x="913" y="349"/>
                </a:moveTo>
                <a:cubicBezTo>
                  <a:pt x="911" y="348"/>
                  <a:pt x="909" y="347"/>
                  <a:pt x="907" y="347"/>
                </a:cubicBezTo>
                <a:lnTo>
                  <a:pt x="907" y="444"/>
                </a:lnTo>
                <a:cubicBezTo>
                  <a:pt x="918" y="441"/>
                  <a:pt x="927" y="434"/>
                  <a:pt x="934" y="426"/>
                </a:cubicBezTo>
                <a:cubicBezTo>
                  <a:pt x="939" y="418"/>
                  <a:pt x="943" y="410"/>
                  <a:pt x="945" y="402"/>
                </a:cubicBezTo>
                <a:cubicBezTo>
                  <a:pt x="946" y="393"/>
                  <a:pt x="946" y="385"/>
                  <a:pt x="943" y="377"/>
                </a:cubicBezTo>
                <a:cubicBezTo>
                  <a:pt x="939" y="365"/>
                  <a:pt x="930" y="355"/>
                  <a:pt x="913" y="34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4" name="Google Shape;844;p46"/>
          <p:cNvSpPr/>
          <p:nvPr/>
        </p:nvSpPr>
        <p:spPr>
          <a:xfrm>
            <a:off x="4780870" y="1317210"/>
            <a:ext cx="396360" cy="407160"/>
          </a:xfrm>
          <a:custGeom>
            <a:rect b="b" l="l" r="r" t="t"/>
            <a:pathLst>
              <a:path extrusionOk="0" h="1131" w="1101">
                <a:moveTo>
                  <a:pt x="152" y="164"/>
                </a:moveTo>
                <a:lnTo>
                  <a:pt x="60" y="164"/>
                </a:lnTo>
                <a:cubicBezTo>
                  <a:pt x="52" y="164"/>
                  <a:pt x="46" y="167"/>
                  <a:pt x="41" y="172"/>
                </a:cubicBezTo>
                <a:cubicBezTo>
                  <a:pt x="36" y="177"/>
                  <a:pt x="33" y="184"/>
                  <a:pt x="33" y="191"/>
                </a:cubicBezTo>
                <a:lnTo>
                  <a:pt x="33" y="594"/>
                </a:lnTo>
                <a:cubicBezTo>
                  <a:pt x="33" y="603"/>
                  <a:pt x="26" y="610"/>
                  <a:pt x="17" y="610"/>
                </a:cubicBezTo>
                <a:cubicBezTo>
                  <a:pt x="8" y="610"/>
                  <a:pt x="0" y="603"/>
                  <a:pt x="0" y="594"/>
                </a:cubicBezTo>
                <a:lnTo>
                  <a:pt x="0" y="191"/>
                </a:lnTo>
                <a:cubicBezTo>
                  <a:pt x="0" y="174"/>
                  <a:pt x="7" y="160"/>
                  <a:pt x="18" y="149"/>
                </a:cubicBezTo>
                <a:cubicBezTo>
                  <a:pt x="29" y="138"/>
                  <a:pt x="44" y="131"/>
                  <a:pt x="60" y="131"/>
                </a:cubicBezTo>
                <a:lnTo>
                  <a:pt x="152" y="131"/>
                </a:lnTo>
                <a:cubicBezTo>
                  <a:pt x="155" y="115"/>
                  <a:pt x="163" y="101"/>
                  <a:pt x="174" y="90"/>
                </a:cubicBezTo>
                <a:cubicBezTo>
                  <a:pt x="189" y="75"/>
                  <a:pt x="209" y="66"/>
                  <a:pt x="231" y="66"/>
                </a:cubicBezTo>
                <a:lnTo>
                  <a:pt x="250" y="66"/>
                </a:lnTo>
                <a:cubicBezTo>
                  <a:pt x="253" y="50"/>
                  <a:pt x="261" y="36"/>
                  <a:pt x="272" y="24"/>
                </a:cubicBezTo>
                <a:cubicBezTo>
                  <a:pt x="287" y="10"/>
                  <a:pt x="307" y="0"/>
                  <a:pt x="330" y="0"/>
                </a:cubicBezTo>
                <a:lnTo>
                  <a:pt x="399" y="0"/>
                </a:lnTo>
                <a:cubicBezTo>
                  <a:pt x="421" y="0"/>
                  <a:pt x="442" y="10"/>
                  <a:pt x="457" y="24"/>
                </a:cubicBezTo>
                <a:cubicBezTo>
                  <a:pt x="468" y="36"/>
                  <a:pt x="476" y="50"/>
                  <a:pt x="479" y="66"/>
                </a:cubicBezTo>
                <a:lnTo>
                  <a:pt x="498" y="66"/>
                </a:lnTo>
                <a:cubicBezTo>
                  <a:pt x="520" y="66"/>
                  <a:pt x="541" y="75"/>
                  <a:pt x="556" y="90"/>
                </a:cubicBezTo>
                <a:cubicBezTo>
                  <a:pt x="567" y="101"/>
                  <a:pt x="575" y="115"/>
                  <a:pt x="578" y="131"/>
                </a:cubicBezTo>
                <a:lnTo>
                  <a:pt x="670" y="131"/>
                </a:lnTo>
                <a:cubicBezTo>
                  <a:pt x="687" y="131"/>
                  <a:pt x="701" y="138"/>
                  <a:pt x="712" y="149"/>
                </a:cubicBezTo>
                <a:cubicBezTo>
                  <a:pt x="723" y="160"/>
                  <a:pt x="730" y="174"/>
                  <a:pt x="730" y="191"/>
                </a:cubicBezTo>
                <a:lnTo>
                  <a:pt x="730" y="325"/>
                </a:lnTo>
                <a:cubicBezTo>
                  <a:pt x="768" y="298"/>
                  <a:pt x="815" y="282"/>
                  <a:pt x="866" y="282"/>
                </a:cubicBezTo>
                <a:cubicBezTo>
                  <a:pt x="931" y="282"/>
                  <a:pt x="989" y="308"/>
                  <a:pt x="1032" y="350"/>
                </a:cubicBezTo>
                <a:cubicBezTo>
                  <a:pt x="1074" y="393"/>
                  <a:pt x="1101" y="452"/>
                  <a:pt x="1101" y="517"/>
                </a:cubicBezTo>
                <a:cubicBezTo>
                  <a:pt x="1101" y="539"/>
                  <a:pt x="1098" y="561"/>
                  <a:pt x="1092" y="581"/>
                </a:cubicBezTo>
                <a:cubicBezTo>
                  <a:pt x="1086" y="602"/>
                  <a:pt x="1077" y="622"/>
                  <a:pt x="1066" y="641"/>
                </a:cubicBezTo>
                <a:cubicBezTo>
                  <a:pt x="1061" y="648"/>
                  <a:pt x="1051" y="651"/>
                  <a:pt x="1043" y="646"/>
                </a:cubicBezTo>
                <a:cubicBezTo>
                  <a:pt x="1035" y="641"/>
                  <a:pt x="1033" y="631"/>
                  <a:pt x="1038" y="623"/>
                </a:cubicBezTo>
                <a:cubicBezTo>
                  <a:pt x="1047" y="608"/>
                  <a:pt x="1055" y="590"/>
                  <a:pt x="1060" y="572"/>
                </a:cubicBezTo>
                <a:cubicBezTo>
                  <a:pt x="1065" y="555"/>
                  <a:pt x="1068" y="536"/>
                  <a:pt x="1068" y="517"/>
                </a:cubicBezTo>
                <a:cubicBezTo>
                  <a:pt x="1068" y="461"/>
                  <a:pt x="1045" y="410"/>
                  <a:pt x="1008" y="374"/>
                </a:cubicBezTo>
                <a:cubicBezTo>
                  <a:pt x="972" y="337"/>
                  <a:pt x="922" y="315"/>
                  <a:pt x="866" y="315"/>
                </a:cubicBezTo>
                <a:cubicBezTo>
                  <a:pt x="811" y="315"/>
                  <a:pt x="759" y="337"/>
                  <a:pt x="723" y="374"/>
                </a:cubicBezTo>
                <a:cubicBezTo>
                  <a:pt x="686" y="410"/>
                  <a:pt x="663" y="461"/>
                  <a:pt x="663" y="517"/>
                </a:cubicBezTo>
                <a:cubicBezTo>
                  <a:pt x="663" y="573"/>
                  <a:pt x="686" y="623"/>
                  <a:pt x="723" y="660"/>
                </a:cubicBezTo>
                <a:cubicBezTo>
                  <a:pt x="759" y="696"/>
                  <a:pt x="810" y="719"/>
                  <a:pt x="866" y="719"/>
                </a:cubicBezTo>
                <a:cubicBezTo>
                  <a:pt x="889" y="719"/>
                  <a:pt x="912" y="715"/>
                  <a:pt x="932" y="708"/>
                </a:cubicBezTo>
                <a:cubicBezTo>
                  <a:pt x="954" y="700"/>
                  <a:pt x="974" y="689"/>
                  <a:pt x="992" y="675"/>
                </a:cubicBezTo>
                <a:cubicBezTo>
                  <a:pt x="999" y="669"/>
                  <a:pt x="1009" y="670"/>
                  <a:pt x="1015" y="678"/>
                </a:cubicBezTo>
                <a:cubicBezTo>
                  <a:pt x="1020" y="685"/>
                  <a:pt x="1019" y="695"/>
                  <a:pt x="1012" y="701"/>
                </a:cubicBezTo>
                <a:cubicBezTo>
                  <a:pt x="992" y="717"/>
                  <a:pt x="968" y="730"/>
                  <a:pt x="943" y="739"/>
                </a:cubicBezTo>
                <a:cubicBezTo>
                  <a:pt x="924" y="746"/>
                  <a:pt x="903" y="750"/>
                  <a:pt x="882" y="752"/>
                </a:cubicBezTo>
                <a:lnTo>
                  <a:pt x="882" y="825"/>
                </a:lnTo>
                <a:lnTo>
                  <a:pt x="925" y="825"/>
                </a:lnTo>
                <a:cubicBezTo>
                  <a:pt x="934" y="825"/>
                  <a:pt x="941" y="833"/>
                  <a:pt x="941" y="842"/>
                </a:cubicBezTo>
                <a:lnTo>
                  <a:pt x="941" y="1056"/>
                </a:lnTo>
                <a:cubicBezTo>
                  <a:pt x="941" y="1077"/>
                  <a:pt x="933" y="1095"/>
                  <a:pt x="919" y="1109"/>
                </a:cubicBezTo>
                <a:cubicBezTo>
                  <a:pt x="905" y="1123"/>
                  <a:pt x="887" y="1131"/>
                  <a:pt x="866" y="1131"/>
                </a:cubicBezTo>
                <a:cubicBezTo>
                  <a:pt x="846" y="1131"/>
                  <a:pt x="826" y="1123"/>
                  <a:pt x="812" y="1109"/>
                </a:cubicBezTo>
                <a:cubicBezTo>
                  <a:pt x="798" y="1095"/>
                  <a:pt x="790" y="1077"/>
                  <a:pt x="790" y="1056"/>
                </a:cubicBezTo>
                <a:lnTo>
                  <a:pt x="790" y="986"/>
                </a:lnTo>
                <a:cubicBezTo>
                  <a:pt x="790" y="977"/>
                  <a:pt x="797" y="970"/>
                  <a:pt x="806" y="970"/>
                </a:cubicBezTo>
                <a:cubicBezTo>
                  <a:pt x="816" y="970"/>
                  <a:pt x="823" y="977"/>
                  <a:pt x="823" y="986"/>
                </a:cubicBezTo>
                <a:lnTo>
                  <a:pt x="823" y="1056"/>
                </a:lnTo>
                <a:cubicBezTo>
                  <a:pt x="823" y="1067"/>
                  <a:pt x="828" y="1078"/>
                  <a:pt x="836" y="1086"/>
                </a:cubicBezTo>
                <a:cubicBezTo>
                  <a:pt x="843" y="1093"/>
                  <a:pt x="855" y="1098"/>
                  <a:pt x="866" y="1098"/>
                </a:cubicBezTo>
                <a:cubicBezTo>
                  <a:pt x="878" y="1098"/>
                  <a:pt x="888" y="1093"/>
                  <a:pt x="896" y="1086"/>
                </a:cubicBezTo>
                <a:cubicBezTo>
                  <a:pt x="903" y="1078"/>
                  <a:pt x="908" y="1067"/>
                  <a:pt x="908" y="1056"/>
                </a:cubicBezTo>
                <a:lnTo>
                  <a:pt x="908" y="858"/>
                </a:lnTo>
                <a:lnTo>
                  <a:pt x="823" y="858"/>
                </a:lnTo>
                <a:lnTo>
                  <a:pt x="823" y="911"/>
                </a:lnTo>
                <a:cubicBezTo>
                  <a:pt x="823" y="920"/>
                  <a:pt x="816" y="928"/>
                  <a:pt x="806" y="928"/>
                </a:cubicBezTo>
                <a:cubicBezTo>
                  <a:pt x="797" y="928"/>
                  <a:pt x="790" y="920"/>
                  <a:pt x="790" y="911"/>
                </a:cubicBezTo>
                <a:lnTo>
                  <a:pt x="790" y="842"/>
                </a:lnTo>
                <a:cubicBezTo>
                  <a:pt x="790" y="833"/>
                  <a:pt x="797" y="825"/>
                  <a:pt x="806" y="825"/>
                </a:cubicBezTo>
                <a:lnTo>
                  <a:pt x="849" y="825"/>
                </a:lnTo>
                <a:lnTo>
                  <a:pt x="849" y="752"/>
                </a:lnTo>
                <a:cubicBezTo>
                  <a:pt x="805" y="748"/>
                  <a:pt x="764" y="733"/>
                  <a:pt x="730" y="709"/>
                </a:cubicBezTo>
                <a:lnTo>
                  <a:pt x="730" y="1072"/>
                </a:lnTo>
                <a:cubicBezTo>
                  <a:pt x="730" y="1088"/>
                  <a:pt x="723" y="1103"/>
                  <a:pt x="712" y="1114"/>
                </a:cubicBezTo>
                <a:cubicBezTo>
                  <a:pt x="701" y="1125"/>
                  <a:pt x="687" y="1131"/>
                  <a:pt x="670" y="1131"/>
                </a:cubicBezTo>
                <a:lnTo>
                  <a:pt x="60" y="1131"/>
                </a:lnTo>
                <a:cubicBezTo>
                  <a:pt x="43" y="1131"/>
                  <a:pt x="28" y="1125"/>
                  <a:pt x="18" y="1114"/>
                </a:cubicBezTo>
                <a:cubicBezTo>
                  <a:pt x="7" y="1103"/>
                  <a:pt x="0" y="1088"/>
                  <a:pt x="0" y="1072"/>
                </a:cubicBezTo>
                <a:lnTo>
                  <a:pt x="0" y="669"/>
                </a:lnTo>
                <a:cubicBezTo>
                  <a:pt x="0" y="660"/>
                  <a:pt x="8" y="652"/>
                  <a:pt x="17" y="652"/>
                </a:cubicBezTo>
                <a:cubicBezTo>
                  <a:pt x="26" y="652"/>
                  <a:pt x="33" y="660"/>
                  <a:pt x="33" y="669"/>
                </a:cubicBezTo>
                <a:lnTo>
                  <a:pt x="33" y="1072"/>
                </a:lnTo>
                <a:cubicBezTo>
                  <a:pt x="33" y="1079"/>
                  <a:pt x="36" y="1086"/>
                  <a:pt x="41" y="1090"/>
                </a:cubicBezTo>
                <a:cubicBezTo>
                  <a:pt x="46" y="1095"/>
                  <a:pt x="52" y="1098"/>
                  <a:pt x="60" y="1098"/>
                </a:cubicBezTo>
                <a:lnTo>
                  <a:pt x="670" y="1098"/>
                </a:lnTo>
                <a:cubicBezTo>
                  <a:pt x="677" y="1098"/>
                  <a:pt x="684" y="1095"/>
                  <a:pt x="689" y="1090"/>
                </a:cubicBezTo>
                <a:cubicBezTo>
                  <a:pt x="694" y="1086"/>
                  <a:pt x="696" y="1079"/>
                  <a:pt x="696" y="1072"/>
                </a:cubicBezTo>
                <a:lnTo>
                  <a:pt x="696" y="680"/>
                </a:lnTo>
                <a:cubicBezTo>
                  <a:pt x="656" y="638"/>
                  <a:pt x="630" y="580"/>
                  <a:pt x="630" y="517"/>
                </a:cubicBezTo>
                <a:cubicBezTo>
                  <a:pt x="630" y="453"/>
                  <a:pt x="656" y="396"/>
                  <a:pt x="696" y="353"/>
                </a:cubicBezTo>
                <a:lnTo>
                  <a:pt x="696" y="191"/>
                </a:lnTo>
                <a:cubicBezTo>
                  <a:pt x="696" y="184"/>
                  <a:pt x="694" y="177"/>
                  <a:pt x="689" y="172"/>
                </a:cubicBezTo>
                <a:cubicBezTo>
                  <a:pt x="684" y="167"/>
                  <a:pt x="677" y="164"/>
                  <a:pt x="670" y="164"/>
                </a:cubicBezTo>
                <a:lnTo>
                  <a:pt x="578" y="164"/>
                </a:lnTo>
                <a:cubicBezTo>
                  <a:pt x="575" y="180"/>
                  <a:pt x="567" y="195"/>
                  <a:pt x="556" y="206"/>
                </a:cubicBezTo>
                <a:cubicBezTo>
                  <a:pt x="541" y="221"/>
                  <a:pt x="520" y="230"/>
                  <a:pt x="498" y="230"/>
                </a:cubicBezTo>
                <a:lnTo>
                  <a:pt x="231" y="230"/>
                </a:lnTo>
                <a:cubicBezTo>
                  <a:pt x="209" y="230"/>
                  <a:pt x="189" y="221"/>
                  <a:pt x="174" y="206"/>
                </a:cubicBezTo>
                <a:cubicBezTo>
                  <a:pt x="163" y="195"/>
                  <a:pt x="155" y="180"/>
                  <a:pt x="152" y="164"/>
                </a:cubicBezTo>
                <a:moveTo>
                  <a:pt x="166" y="435"/>
                </a:moveTo>
                <a:lnTo>
                  <a:pt x="238" y="353"/>
                </a:lnTo>
                <a:cubicBezTo>
                  <a:pt x="233" y="344"/>
                  <a:pt x="229" y="333"/>
                  <a:pt x="229" y="322"/>
                </a:cubicBezTo>
                <a:cubicBezTo>
                  <a:pt x="229" y="305"/>
                  <a:pt x="236" y="290"/>
                  <a:pt x="247" y="279"/>
                </a:cubicBezTo>
                <a:cubicBezTo>
                  <a:pt x="258" y="269"/>
                  <a:pt x="273" y="262"/>
                  <a:pt x="289" y="262"/>
                </a:cubicBezTo>
                <a:cubicBezTo>
                  <a:pt x="306" y="262"/>
                  <a:pt x="320" y="269"/>
                  <a:pt x="331" y="279"/>
                </a:cubicBezTo>
                <a:cubicBezTo>
                  <a:pt x="342" y="290"/>
                  <a:pt x="349" y="305"/>
                  <a:pt x="349" y="322"/>
                </a:cubicBezTo>
                <a:cubicBezTo>
                  <a:pt x="349" y="329"/>
                  <a:pt x="348" y="335"/>
                  <a:pt x="345" y="342"/>
                </a:cubicBezTo>
                <a:lnTo>
                  <a:pt x="403" y="382"/>
                </a:lnTo>
                <a:cubicBezTo>
                  <a:pt x="413" y="374"/>
                  <a:pt x="426" y="369"/>
                  <a:pt x="440" y="369"/>
                </a:cubicBezTo>
                <a:cubicBezTo>
                  <a:pt x="454" y="369"/>
                  <a:pt x="466" y="374"/>
                  <a:pt x="476" y="382"/>
                </a:cubicBezTo>
                <a:lnTo>
                  <a:pt x="534" y="339"/>
                </a:lnTo>
                <a:cubicBezTo>
                  <a:pt x="532" y="333"/>
                  <a:pt x="531" y="326"/>
                  <a:pt x="531" y="318"/>
                </a:cubicBezTo>
                <a:cubicBezTo>
                  <a:pt x="531" y="302"/>
                  <a:pt x="537" y="287"/>
                  <a:pt x="548" y="276"/>
                </a:cubicBezTo>
                <a:cubicBezTo>
                  <a:pt x="559" y="265"/>
                  <a:pt x="575" y="259"/>
                  <a:pt x="591" y="259"/>
                </a:cubicBezTo>
                <a:cubicBezTo>
                  <a:pt x="608" y="259"/>
                  <a:pt x="622" y="265"/>
                  <a:pt x="633" y="276"/>
                </a:cubicBezTo>
                <a:cubicBezTo>
                  <a:pt x="644" y="287"/>
                  <a:pt x="650" y="301"/>
                  <a:pt x="650" y="318"/>
                </a:cubicBezTo>
                <a:cubicBezTo>
                  <a:pt x="650" y="334"/>
                  <a:pt x="644" y="350"/>
                  <a:pt x="633" y="361"/>
                </a:cubicBezTo>
                <a:cubicBezTo>
                  <a:pt x="622" y="372"/>
                  <a:pt x="607" y="378"/>
                  <a:pt x="591" y="378"/>
                </a:cubicBezTo>
                <a:cubicBezTo>
                  <a:pt x="577" y="378"/>
                  <a:pt x="564" y="374"/>
                  <a:pt x="554" y="366"/>
                </a:cubicBezTo>
                <a:lnTo>
                  <a:pt x="496" y="408"/>
                </a:lnTo>
                <a:cubicBezTo>
                  <a:pt x="498" y="415"/>
                  <a:pt x="500" y="422"/>
                  <a:pt x="500" y="429"/>
                </a:cubicBezTo>
                <a:cubicBezTo>
                  <a:pt x="500" y="445"/>
                  <a:pt x="493" y="460"/>
                  <a:pt x="482" y="471"/>
                </a:cubicBezTo>
                <a:cubicBezTo>
                  <a:pt x="471" y="482"/>
                  <a:pt x="457" y="489"/>
                  <a:pt x="440" y="489"/>
                </a:cubicBezTo>
                <a:cubicBezTo>
                  <a:pt x="424" y="489"/>
                  <a:pt x="408" y="482"/>
                  <a:pt x="398" y="471"/>
                </a:cubicBezTo>
                <a:cubicBezTo>
                  <a:pt x="387" y="460"/>
                  <a:pt x="380" y="445"/>
                  <a:pt x="380" y="429"/>
                </a:cubicBezTo>
                <a:cubicBezTo>
                  <a:pt x="380" y="422"/>
                  <a:pt x="381" y="415"/>
                  <a:pt x="383" y="409"/>
                </a:cubicBezTo>
                <a:lnTo>
                  <a:pt x="326" y="368"/>
                </a:lnTo>
                <a:cubicBezTo>
                  <a:pt x="316" y="377"/>
                  <a:pt x="303" y="382"/>
                  <a:pt x="289" y="382"/>
                </a:cubicBezTo>
                <a:cubicBezTo>
                  <a:pt x="280" y="382"/>
                  <a:pt x="271" y="379"/>
                  <a:pt x="263" y="375"/>
                </a:cubicBezTo>
                <a:lnTo>
                  <a:pt x="189" y="457"/>
                </a:lnTo>
                <a:cubicBezTo>
                  <a:pt x="195" y="466"/>
                  <a:pt x="198" y="477"/>
                  <a:pt x="198" y="489"/>
                </a:cubicBezTo>
                <a:cubicBezTo>
                  <a:pt x="198" y="505"/>
                  <a:pt x="192" y="520"/>
                  <a:pt x="182" y="531"/>
                </a:cubicBezTo>
                <a:cubicBezTo>
                  <a:pt x="171" y="542"/>
                  <a:pt x="155" y="548"/>
                  <a:pt x="139" y="548"/>
                </a:cubicBezTo>
                <a:cubicBezTo>
                  <a:pt x="122" y="548"/>
                  <a:pt x="108" y="542"/>
                  <a:pt x="97" y="531"/>
                </a:cubicBezTo>
                <a:cubicBezTo>
                  <a:pt x="86" y="520"/>
                  <a:pt x="80" y="505"/>
                  <a:pt x="80" y="489"/>
                </a:cubicBezTo>
                <a:cubicBezTo>
                  <a:pt x="80" y="472"/>
                  <a:pt x="86" y="457"/>
                  <a:pt x="97" y="446"/>
                </a:cubicBezTo>
                <a:cubicBezTo>
                  <a:pt x="108" y="436"/>
                  <a:pt x="123" y="429"/>
                  <a:pt x="139" y="429"/>
                </a:cubicBezTo>
                <a:cubicBezTo>
                  <a:pt x="149" y="429"/>
                  <a:pt x="158" y="431"/>
                  <a:pt x="166" y="435"/>
                </a:cubicBezTo>
                <a:moveTo>
                  <a:pt x="609" y="300"/>
                </a:moveTo>
                <a:cubicBezTo>
                  <a:pt x="605" y="295"/>
                  <a:pt x="599" y="292"/>
                  <a:pt x="591" y="292"/>
                </a:cubicBezTo>
                <a:cubicBezTo>
                  <a:pt x="584" y="292"/>
                  <a:pt x="577" y="295"/>
                  <a:pt x="572" y="300"/>
                </a:cubicBezTo>
                <a:cubicBezTo>
                  <a:pt x="567" y="304"/>
                  <a:pt x="564" y="310"/>
                  <a:pt x="564" y="318"/>
                </a:cubicBezTo>
                <a:cubicBezTo>
                  <a:pt x="564" y="325"/>
                  <a:pt x="567" y="332"/>
                  <a:pt x="572" y="337"/>
                </a:cubicBezTo>
                <a:cubicBezTo>
                  <a:pt x="577" y="342"/>
                  <a:pt x="584" y="345"/>
                  <a:pt x="591" y="345"/>
                </a:cubicBezTo>
                <a:cubicBezTo>
                  <a:pt x="599" y="345"/>
                  <a:pt x="605" y="342"/>
                  <a:pt x="609" y="337"/>
                </a:cubicBezTo>
                <a:cubicBezTo>
                  <a:pt x="614" y="332"/>
                  <a:pt x="617" y="325"/>
                  <a:pt x="617" y="318"/>
                </a:cubicBezTo>
                <a:cubicBezTo>
                  <a:pt x="617" y="310"/>
                  <a:pt x="614" y="304"/>
                  <a:pt x="609" y="300"/>
                </a:cubicBezTo>
                <a:moveTo>
                  <a:pt x="158" y="470"/>
                </a:moveTo>
                <a:cubicBezTo>
                  <a:pt x="153" y="465"/>
                  <a:pt x="146" y="462"/>
                  <a:pt x="139" y="462"/>
                </a:cubicBezTo>
                <a:cubicBezTo>
                  <a:pt x="131" y="462"/>
                  <a:pt x="125" y="465"/>
                  <a:pt x="120" y="470"/>
                </a:cubicBezTo>
                <a:cubicBezTo>
                  <a:pt x="116" y="475"/>
                  <a:pt x="113" y="481"/>
                  <a:pt x="113" y="489"/>
                </a:cubicBezTo>
                <a:cubicBezTo>
                  <a:pt x="113" y="496"/>
                  <a:pt x="116" y="503"/>
                  <a:pt x="120" y="507"/>
                </a:cubicBezTo>
                <a:cubicBezTo>
                  <a:pt x="125" y="512"/>
                  <a:pt x="131" y="515"/>
                  <a:pt x="139" y="515"/>
                </a:cubicBezTo>
                <a:cubicBezTo>
                  <a:pt x="146" y="515"/>
                  <a:pt x="153" y="512"/>
                  <a:pt x="158" y="507"/>
                </a:cubicBezTo>
                <a:cubicBezTo>
                  <a:pt x="163" y="503"/>
                  <a:pt x="166" y="496"/>
                  <a:pt x="166" y="489"/>
                </a:cubicBezTo>
                <a:cubicBezTo>
                  <a:pt x="166" y="481"/>
                  <a:pt x="163" y="475"/>
                  <a:pt x="158" y="470"/>
                </a:cubicBezTo>
                <a:moveTo>
                  <a:pt x="308" y="303"/>
                </a:moveTo>
                <a:cubicBezTo>
                  <a:pt x="303" y="298"/>
                  <a:pt x="296" y="295"/>
                  <a:pt x="289" y="295"/>
                </a:cubicBezTo>
                <a:cubicBezTo>
                  <a:pt x="282" y="295"/>
                  <a:pt x="275" y="298"/>
                  <a:pt x="270" y="303"/>
                </a:cubicBezTo>
                <a:cubicBezTo>
                  <a:pt x="265" y="308"/>
                  <a:pt x="262" y="314"/>
                  <a:pt x="262" y="322"/>
                </a:cubicBezTo>
                <a:cubicBezTo>
                  <a:pt x="262" y="329"/>
                  <a:pt x="265" y="336"/>
                  <a:pt x="270" y="341"/>
                </a:cubicBezTo>
                <a:cubicBezTo>
                  <a:pt x="275" y="345"/>
                  <a:pt x="282" y="348"/>
                  <a:pt x="289" y="348"/>
                </a:cubicBezTo>
                <a:cubicBezTo>
                  <a:pt x="296" y="348"/>
                  <a:pt x="303" y="345"/>
                  <a:pt x="308" y="341"/>
                </a:cubicBezTo>
                <a:cubicBezTo>
                  <a:pt x="313" y="336"/>
                  <a:pt x="316" y="329"/>
                  <a:pt x="316" y="322"/>
                </a:cubicBezTo>
                <a:cubicBezTo>
                  <a:pt x="316" y="314"/>
                  <a:pt x="313" y="308"/>
                  <a:pt x="308" y="303"/>
                </a:cubicBezTo>
                <a:moveTo>
                  <a:pt x="459" y="410"/>
                </a:moveTo>
                <a:cubicBezTo>
                  <a:pt x="454" y="405"/>
                  <a:pt x="448" y="402"/>
                  <a:pt x="440" y="402"/>
                </a:cubicBezTo>
                <a:cubicBezTo>
                  <a:pt x="433" y="402"/>
                  <a:pt x="426" y="405"/>
                  <a:pt x="421" y="410"/>
                </a:cubicBezTo>
                <a:cubicBezTo>
                  <a:pt x="416" y="415"/>
                  <a:pt x="413" y="422"/>
                  <a:pt x="413" y="429"/>
                </a:cubicBezTo>
                <a:cubicBezTo>
                  <a:pt x="413" y="436"/>
                  <a:pt x="416" y="443"/>
                  <a:pt x="421" y="448"/>
                </a:cubicBezTo>
                <a:cubicBezTo>
                  <a:pt x="426" y="453"/>
                  <a:pt x="433" y="456"/>
                  <a:pt x="440" y="456"/>
                </a:cubicBezTo>
                <a:cubicBezTo>
                  <a:pt x="448" y="456"/>
                  <a:pt x="454" y="453"/>
                  <a:pt x="459" y="448"/>
                </a:cubicBezTo>
                <a:cubicBezTo>
                  <a:pt x="463" y="443"/>
                  <a:pt x="466" y="436"/>
                  <a:pt x="466" y="429"/>
                </a:cubicBezTo>
                <a:cubicBezTo>
                  <a:pt x="466" y="422"/>
                  <a:pt x="463" y="415"/>
                  <a:pt x="459" y="410"/>
                </a:cubicBezTo>
                <a:moveTo>
                  <a:pt x="564" y="984"/>
                </a:moveTo>
                <a:lnTo>
                  <a:pt x="617" y="984"/>
                </a:lnTo>
                <a:lnTo>
                  <a:pt x="617" y="764"/>
                </a:lnTo>
                <a:lnTo>
                  <a:pt x="564" y="764"/>
                </a:lnTo>
                <a:lnTo>
                  <a:pt x="564" y="984"/>
                </a:lnTo>
                <a:moveTo>
                  <a:pt x="634" y="1017"/>
                </a:moveTo>
                <a:lnTo>
                  <a:pt x="547" y="1017"/>
                </a:lnTo>
                <a:cubicBezTo>
                  <a:pt x="538" y="1017"/>
                  <a:pt x="531" y="1009"/>
                  <a:pt x="531" y="1000"/>
                </a:cubicBezTo>
                <a:lnTo>
                  <a:pt x="531" y="747"/>
                </a:lnTo>
                <a:cubicBezTo>
                  <a:pt x="531" y="738"/>
                  <a:pt x="538" y="731"/>
                  <a:pt x="547" y="731"/>
                </a:cubicBezTo>
                <a:lnTo>
                  <a:pt x="634" y="731"/>
                </a:lnTo>
                <a:cubicBezTo>
                  <a:pt x="643" y="731"/>
                  <a:pt x="650" y="738"/>
                  <a:pt x="650" y="747"/>
                </a:cubicBezTo>
                <a:lnTo>
                  <a:pt x="650" y="1000"/>
                </a:lnTo>
                <a:cubicBezTo>
                  <a:pt x="650" y="1009"/>
                  <a:pt x="643" y="1017"/>
                  <a:pt x="634" y="1017"/>
                </a:cubicBezTo>
                <a:moveTo>
                  <a:pt x="413" y="984"/>
                </a:moveTo>
                <a:lnTo>
                  <a:pt x="466" y="984"/>
                </a:lnTo>
                <a:lnTo>
                  <a:pt x="466" y="874"/>
                </a:lnTo>
                <a:lnTo>
                  <a:pt x="413" y="874"/>
                </a:lnTo>
                <a:lnTo>
                  <a:pt x="413" y="984"/>
                </a:lnTo>
                <a:moveTo>
                  <a:pt x="483" y="1017"/>
                </a:moveTo>
                <a:lnTo>
                  <a:pt x="397" y="1017"/>
                </a:lnTo>
                <a:cubicBezTo>
                  <a:pt x="387" y="1017"/>
                  <a:pt x="380" y="1009"/>
                  <a:pt x="380" y="1000"/>
                </a:cubicBezTo>
                <a:lnTo>
                  <a:pt x="380" y="858"/>
                </a:lnTo>
                <a:cubicBezTo>
                  <a:pt x="380" y="849"/>
                  <a:pt x="387" y="841"/>
                  <a:pt x="397" y="841"/>
                </a:cubicBezTo>
                <a:lnTo>
                  <a:pt x="483" y="841"/>
                </a:lnTo>
                <a:cubicBezTo>
                  <a:pt x="492" y="841"/>
                  <a:pt x="500" y="849"/>
                  <a:pt x="500" y="858"/>
                </a:cubicBezTo>
                <a:lnTo>
                  <a:pt x="500" y="1000"/>
                </a:lnTo>
                <a:cubicBezTo>
                  <a:pt x="500" y="1009"/>
                  <a:pt x="492" y="1017"/>
                  <a:pt x="483" y="1017"/>
                </a:cubicBezTo>
                <a:moveTo>
                  <a:pt x="262" y="984"/>
                </a:moveTo>
                <a:lnTo>
                  <a:pt x="316" y="984"/>
                </a:lnTo>
                <a:lnTo>
                  <a:pt x="316" y="767"/>
                </a:lnTo>
                <a:lnTo>
                  <a:pt x="262" y="767"/>
                </a:lnTo>
                <a:lnTo>
                  <a:pt x="262" y="984"/>
                </a:lnTo>
                <a:moveTo>
                  <a:pt x="332" y="1017"/>
                </a:moveTo>
                <a:lnTo>
                  <a:pt x="246" y="1017"/>
                </a:lnTo>
                <a:cubicBezTo>
                  <a:pt x="237" y="1017"/>
                  <a:pt x="229" y="1009"/>
                  <a:pt x="229" y="1000"/>
                </a:cubicBezTo>
                <a:lnTo>
                  <a:pt x="229" y="751"/>
                </a:lnTo>
                <a:cubicBezTo>
                  <a:pt x="229" y="741"/>
                  <a:pt x="237" y="734"/>
                  <a:pt x="246" y="734"/>
                </a:cubicBezTo>
                <a:lnTo>
                  <a:pt x="332" y="734"/>
                </a:lnTo>
                <a:cubicBezTo>
                  <a:pt x="341" y="734"/>
                  <a:pt x="349" y="741"/>
                  <a:pt x="349" y="751"/>
                </a:cubicBezTo>
                <a:lnTo>
                  <a:pt x="349" y="1000"/>
                </a:lnTo>
                <a:cubicBezTo>
                  <a:pt x="349" y="1009"/>
                  <a:pt x="341" y="1017"/>
                  <a:pt x="332" y="1017"/>
                </a:cubicBezTo>
                <a:moveTo>
                  <a:pt x="113" y="984"/>
                </a:moveTo>
                <a:lnTo>
                  <a:pt x="166" y="984"/>
                </a:lnTo>
                <a:lnTo>
                  <a:pt x="166" y="934"/>
                </a:lnTo>
                <a:lnTo>
                  <a:pt x="113" y="934"/>
                </a:lnTo>
                <a:lnTo>
                  <a:pt x="113" y="984"/>
                </a:lnTo>
                <a:moveTo>
                  <a:pt x="182" y="1017"/>
                </a:moveTo>
                <a:lnTo>
                  <a:pt x="96" y="1017"/>
                </a:lnTo>
                <a:cubicBezTo>
                  <a:pt x="87" y="1017"/>
                  <a:pt x="79" y="1009"/>
                  <a:pt x="79" y="1000"/>
                </a:cubicBezTo>
                <a:lnTo>
                  <a:pt x="79" y="918"/>
                </a:lnTo>
                <a:cubicBezTo>
                  <a:pt x="79" y="908"/>
                  <a:pt x="87" y="901"/>
                  <a:pt x="96" y="901"/>
                </a:cubicBezTo>
                <a:lnTo>
                  <a:pt x="182" y="901"/>
                </a:lnTo>
                <a:cubicBezTo>
                  <a:pt x="191" y="901"/>
                  <a:pt x="198" y="908"/>
                  <a:pt x="198" y="918"/>
                </a:cubicBezTo>
                <a:lnTo>
                  <a:pt x="198" y="1000"/>
                </a:lnTo>
                <a:cubicBezTo>
                  <a:pt x="198" y="1009"/>
                  <a:pt x="191" y="1017"/>
                  <a:pt x="182" y="1017"/>
                </a:cubicBezTo>
                <a:moveTo>
                  <a:pt x="866" y="355"/>
                </a:moveTo>
                <a:cubicBezTo>
                  <a:pt x="910" y="355"/>
                  <a:pt x="951" y="373"/>
                  <a:pt x="980" y="402"/>
                </a:cubicBezTo>
                <a:cubicBezTo>
                  <a:pt x="1009" y="432"/>
                  <a:pt x="1028" y="472"/>
                  <a:pt x="1028" y="517"/>
                </a:cubicBezTo>
                <a:cubicBezTo>
                  <a:pt x="1028" y="562"/>
                  <a:pt x="1009" y="602"/>
                  <a:pt x="980" y="631"/>
                </a:cubicBezTo>
                <a:cubicBezTo>
                  <a:pt x="951" y="661"/>
                  <a:pt x="911" y="679"/>
                  <a:pt x="866" y="679"/>
                </a:cubicBezTo>
                <a:cubicBezTo>
                  <a:pt x="822" y="679"/>
                  <a:pt x="780" y="661"/>
                  <a:pt x="751" y="631"/>
                </a:cubicBezTo>
                <a:cubicBezTo>
                  <a:pt x="722" y="602"/>
                  <a:pt x="704" y="562"/>
                  <a:pt x="704" y="517"/>
                </a:cubicBezTo>
                <a:cubicBezTo>
                  <a:pt x="704" y="472"/>
                  <a:pt x="722" y="432"/>
                  <a:pt x="751" y="402"/>
                </a:cubicBezTo>
                <a:cubicBezTo>
                  <a:pt x="780" y="373"/>
                  <a:pt x="821" y="355"/>
                  <a:pt x="866" y="355"/>
                </a:cubicBezTo>
                <a:moveTo>
                  <a:pt x="957" y="426"/>
                </a:moveTo>
                <a:cubicBezTo>
                  <a:pt x="933" y="402"/>
                  <a:pt x="902" y="388"/>
                  <a:pt x="866" y="388"/>
                </a:cubicBezTo>
                <a:cubicBezTo>
                  <a:pt x="831" y="388"/>
                  <a:pt x="798" y="402"/>
                  <a:pt x="774" y="426"/>
                </a:cubicBezTo>
                <a:cubicBezTo>
                  <a:pt x="751" y="449"/>
                  <a:pt x="737" y="481"/>
                  <a:pt x="737" y="517"/>
                </a:cubicBezTo>
                <a:cubicBezTo>
                  <a:pt x="737" y="552"/>
                  <a:pt x="751" y="585"/>
                  <a:pt x="774" y="608"/>
                </a:cubicBezTo>
                <a:cubicBezTo>
                  <a:pt x="798" y="631"/>
                  <a:pt x="831" y="646"/>
                  <a:pt x="866" y="646"/>
                </a:cubicBezTo>
                <a:cubicBezTo>
                  <a:pt x="902" y="646"/>
                  <a:pt x="933" y="631"/>
                  <a:pt x="957" y="608"/>
                </a:cubicBezTo>
                <a:cubicBezTo>
                  <a:pt x="980" y="585"/>
                  <a:pt x="994" y="552"/>
                  <a:pt x="994" y="517"/>
                </a:cubicBezTo>
                <a:cubicBezTo>
                  <a:pt x="994" y="481"/>
                  <a:pt x="980" y="449"/>
                  <a:pt x="957" y="426"/>
                </a:cubicBezTo>
                <a:moveTo>
                  <a:pt x="265" y="99"/>
                </a:moveTo>
                <a:lnTo>
                  <a:pt x="231" y="99"/>
                </a:lnTo>
                <a:cubicBezTo>
                  <a:pt x="218" y="99"/>
                  <a:pt x="206" y="105"/>
                  <a:pt x="197" y="113"/>
                </a:cubicBezTo>
                <a:cubicBezTo>
                  <a:pt x="189" y="122"/>
                  <a:pt x="183" y="134"/>
                  <a:pt x="183" y="148"/>
                </a:cubicBezTo>
                <a:cubicBezTo>
                  <a:pt x="183" y="161"/>
                  <a:pt x="189" y="174"/>
                  <a:pt x="197" y="183"/>
                </a:cubicBezTo>
                <a:cubicBezTo>
                  <a:pt x="206" y="191"/>
                  <a:pt x="218" y="197"/>
                  <a:pt x="231" y="197"/>
                </a:cubicBezTo>
                <a:lnTo>
                  <a:pt x="498" y="197"/>
                </a:lnTo>
                <a:cubicBezTo>
                  <a:pt x="511" y="197"/>
                  <a:pt x="523" y="191"/>
                  <a:pt x="532" y="183"/>
                </a:cubicBezTo>
                <a:cubicBezTo>
                  <a:pt x="541" y="174"/>
                  <a:pt x="547" y="161"/>
                  <a:pt x="547" y="148"/>
                </a:cubicBezTo>
                <a:cubicBezTo>
                  <a:pt x="547" y="134"/>
                  <a:pt x="541" y="122"/>
                  <a:pt x="532" y="113"/>
                </a:cubicBezTo>
                <a:cubicBezTo>
                  <a:pt x="523" y="104"/>
                  <a:pt x="511" y="99"/>
                  <a:pt x="498" y="99"/>
                </a:cubicBezTo>
                <a:lnTo>
                  <a:pt x="464" y="99"/>
                </a:lnTo>
                <a:cubicBezTo>
                  <a:pt x="455" y="99"/>
                  <a:pt x="448" y="92"/>
                  <a:pt x="448" y="82"/>
                </a:cubicBezTo>
                <a:cubicBezTo>
                  <a:pt x="448" y="69"/>
                  <a:pt x="442" y="57"/>
                  <a:pt x="433" y="48"/>
                </a:cubicBezTo>
                <a:cubicBezTo>
                  <a:pt x="424" y="39"/>
                  <a:pt x="412" y="33"/>
                  <a:pt x="399" y="33"/>
                </a:cubicBezTo>
                <a:lnTo>
                  <a:pt x="330" y="33"/>
                </a:lnTo>
                <a:cubicBezTo>
                  <a:pt x="317" y="33"/>
                  <a:pt x="304" y="39"/>
                  <a:pt x="295" y="48"/>
                </a:cubicBezTo>
                <a:cubicBezTo>
                  <a:pt x="287" y="57"/>
                  <a:pt x="281" y="69"/>
                  <a:pt x="281" y="82"/>
                </a:cubicBezTo>
                <a:cubicBezTo>
                  <a:pt x="281" y="92"/>
                  <a:pt x="274" y="99"/>
                  <a:pt x="265" y="9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5" name="Google Shape;845;p46"/>
          <p:cNvSpPr/>
          <p:nvPr/>
        </p:nvSpPr>
        <p:spPr>
          <a:xfrm>
            <a:off x="2386996" y="1319910"/>
            <a:ext cx="407160" cy="401760"/>
          </a:xfrm>
          <a:custGeom>
            <a:rect b="b" l="l" r="r" t="t"/>
            <a:pathLst>
              <a:path extrusionOk="0" h="1116" w="1131">
                <a:moveTo>
                  <a:pt x="237" y="336"/>
                </a:moveTo>
                <a:lnTo>
                  <a:pt x="237" y="80"/>
                </a:lnTo>
                <a:cubicBezTo>
                  <a:pt x="237" y="58"/>
                  <a:pt x="246" y="38"/>
                  <a:pt x="260" y="23"/>
                </a:cubicBezTo>
                <a:cubicBezTo>
                  <a:pt x="275" y="9"/>
                  <a:pt x="294" y="0"/>
                  <a:pt x="316" y="0"/>
                </a:cubicBezTo>
                <a:lnTo>
                  <a:pt x="887" y="0"/>
                </a:lnTo>
                <a:cubicBezTo>
                  <a:pt x="909" y="0"/>
                  <a:pt x="929" y="9"/>
                  <a:pt x="944" y="23"/>
                </a:cubicBezTo>
                <a:cubicBezTo>
                  <a:pt x="958" y="38"/>
                  <a:pt x="967" y="58"/>
                  <a:pt x="967" y="80"/>
                </a:cubicBezTo>
                <a:lnTo>
                  <a:pt x="967" y="297"/>
                </a:lnTo>
                <a:cubicBezTo>
                  <a:pt x="967" y="306"/>
                  <a:pt x="959" y="314"/>
                  <a:pt x="950" y="314"/>
                </a:cubicBezTo>
                <a:cubicBezTo>
                  <a:pt x="940" y="314"/>
                  <a:pt x="934" y="306"/>
                  <a:pt x="934" y="297"/>
                </a:cubicBezTo>
                <a:lnTo>
                  <a:pt x="934" y="185"/>
                </a:lnTo>
                <a:lnTo>
                  <a:pt x="270" y="185"/>
                </a:lnTo>
                <a:lnTo>
                  <a:pt x="270" y="336"/>
                </a:lnTo>
                <a:lnTo>
                  <a:pt x="427" y="336"/>
                </a:lnTo>
                <a:cubicBezTo>
                  <a:pt x="449" y="336"/>
                  <a:pt x="469" y="345"/>
                  <a:pt x="483" y="359"/>
                </a:cubicBezTo>
                <a:cubicBezTo>
                  <a:pt x="497" y="374"/>
                  <a:pt x="506" y="394"/>
                  <a:pt x="506" y="416"/>
                </a:cubicBezTo>
                <a:lnTo>
                  <a:pt x="506" y="688"/>
                </a:lnTo>
                <a:cubicBezTo>
                  <a:pt x="506" y="697"/>
                  <a:pt x="499" y="705"/>
                  <a:pt x="490" y="705"/>
                </a:cubicBezTo>
                <a:cubicBezTo>
                  <a:pt x="481" y="705"/>
                  <a:pt x="473" y="697"/>
                  <a:pt x="473" y="688"/>
                </a:cubicBezTo>
                <a:lnTo>
                  <a:pt x="473" y="416"/>
                </a:lnTo>
                <a:cubicBezTo>
                  <a:pt x="473" y="403"/>
                  <a:pt x="468" y="391"/>
                  <a:pt x="460" y="383"/>
                </a:cubicBezTo>
                <a:cubicBezTo>
                  <a:pt x="451" y="374"/>
                  <a:pt x="439" y="369"/>
                  <a:pt x="427" y="369"/>
                </a:cubicBezTo>
                <a:lnTo>
                  <a:pt x="80" y="369"/>
                </a:lnTo>
                <a:cubicBezTo>
                  <a:pt x="67" y="369"/>
                  <a:pt x="55" y="374"/>
                  <a:pt x="47" y="383"/>
                </a:cubicBezTo>
                <a:cubicBezTo>
                  <a:pt x="38" y="391"/>
                  <a:pt x="33" y="403"/>
                  <a:pt x="33" y="416"/>
                </a:cubicBezTo>
                <a:lnTo>
                  <a:pt x="33" y="1036"/>
                </a:lnTo>
                <a:cubicBezTo>
                  <a:pt x="33" y="1049"/>
                  <a:pt x="38" y="1060"/>
                  <a:pt x="47" y="1069"/>
                </a:cubicBezTo>
                <a:cubicBezTo>
                  <a:pt x="55" y="1077"/>
                  <a:pt x="67" y="1083"/>
                  <a:pt x="80" y="1083"/>
                </a:cubicBezTo>
                <a:lnTo>
                  <a:pt x="427" y="1083"/>
                </a:lnTo>
                <a:cubicBezTo>
                  <a:pt x="439" y="1083"/>
                  <a:pt x="451" y="1077"/>
                  <a:pt x="460" y="1069"/>
                </a:cubicBezTo>
                <a:cubicBezTo>
                  <a:pt x="468" y="1060"/>
                  <a:pt x="473" y="1049"/>
                  <a:pt x="473" y="1036"/>
                </a:cubicBezTo>
                <a:lnTo>
                  <a:pt x="473" y="763"/>
                </a:lnTo>
                <a:cubicBezTo>
                  <a:pt x="473" y="754"/>
                  <a:pt x="481" y="747"/>
                  <a:pt x="490" y="747"/>
                </a:cubicBezTo>
                <a:cubicBezTo>
                  <a:pt x="499" y="747"/>
                  <a:pt x="506" y="754"/>
                  <a:pt x="506" y="763"/>
                </a:cubicBezTo>
                <a:lnTo>
                  <a:pt x="506" y="1036"/>
                </a:lnTo>
                <a:cubicBezTo>
                  <a:pt x="506" y="1053"/>
                  <a:pt x="501" y="1070"/>
                  <a:pt x="491" y="1083"/>
                </a:cubicBezTo>
                <a:lnTo>
                  <a:pt x="779" y="1083"/>
                </a:lnTo>
                <a:cubicBezTo>
                  <a:pt x="773" y="1073"/>
                  <a:pt x="770" y="1061"/>
                  <a:pt x="770" y="1049"/>
                </a:cubicBezTo>
                <a:lnTo>
                  <a:pt x="770" y="552"/>
                </a:lnTo>
                <a:cubicBezTo>
                  <a:pt x="770" y="534"/>
                  <a:pt x="776" y="517"/>
                  <a:pt x="789" y="505"/>
                </a:cubicBezTo>
                <a:cubicBezTo>
                  <a:pt x="801" y="492"/>
                  <a:pt x="818" y="485"/>
                  <a:pt x="837" y="485"/>
                </a:cubicBezTo>
                <a:lnTo>
                  <a:pt x="934" y="485"/>
                </a:lnTo>
                <a:lnTo>
                  <a:pt x="934" y="372"/>
                </a:lnTo>
                <a:cubicBezTo>
                  <a:pt x="934" y="363"/>
                  <a:pt x="940" y="356"/>
                  <a:pt x="950" y="356"/>
                </a:cubicBezTo>
                <a:cubicBezTo>
                  <a:pt x="959" y="356"/>
                  <a:pt x="967" y="363"/>
                  <a:pt x="967" y="372"/>
                </a:cubicBezTo>
                <a:lnTo>
                  <a:pt x="967" y="485"/>
                </a:lnTo>
                <a:lnTo>
                  <a:pt x="1064" y="485"/>
                </a:lnTo>
                <a:cubicBezTo>
                  <a:pt x="1082" y="485"/>
                  <a:pt x="1099" y="492"/>
                  <a:pt x="1111" y="505"/>
                </a:cubicBezTo>
                <a:cubicBezTo>
                  <a:pt x="1124" y="517"/>
                  <a:pt x="1131" y="534"/>
                  <a:pt x="1131" y="552"/>
                </a:cubicBezTo>
                <a:lnTo>
                  <a:pt x="1131" y="763"/>
                </a:lnTo>
                <a:cubicBezTo>
                  <a:pt x="1131" y="772"/>
                  <a:pt x="1124" y="779"/>
                  <a:pt x="1115" y="779"/>
                </a:cubicBezTo>
                <a:cubicBezTo>
                  <a:pt x="1105" y="779"/>
                  <a:pt x="1098" y="772"/>
                  <a:pt x="1098" y="763"/>
                </a:cubicBezTo>
                <a:lnTo>
                  <a:pt x="1098" y="594"/>
                </a:lnTo>
                <a:lnTo>
                  <a:pt x="803" y="594"/>
                </a:lnTo>
                <a:lnTo>
                  <a:pt x="803" y="1007"/>
                </a:lnTo>
                <a:lnTo>
                  <a:pt x="1098" y="1007"/>
                </a:lnTo>
                <a:lnTo>
                  <a:pt x="1098" y="838"/>
                </a:lnTo>
                <a:cubicBezTo>
                  <a:pt x="1098" y="829"/>
                  <a:pt x="1105" y="821"/>
                  <a:pt x="1115" y="821"/>
                </a:cubicBezTo>
                <a:cubicBezTo>
                  <a:pt x="1124" y="821"/>
                  <a:pt x="1131" y="829"/>
                  <a:pt x="1131" y="838"/>
                </a:cubicBezTo>
                <a:lnTo>
                  <a:pt x="1131" y="1049"/>
                </a:lnTo>
                <a:cubicBezTo>
                  <a:pt x="1131" y="1067"/>
                  <a:pt x="1123" y="1084"/>
                  <a:pt x="1111" y="1096"/>
                </a:cubicBezTo>
                <a:cubicBezTo>
                  <a:pt x="1098" y="1108"/>
                  <a:pt x="1082" y="1116"/>
                  <a:pt x="1064" y="1116"/>
                </a:cubicBezTo>
                <a:lnTo>
                  <a:pt x="80" y="1116"/>
                </a:lnTo>
                <a:cubicBezTo>
                  <a:pt x="58" y="1116"/>
                  <a:pt x="38" y="1106"/>
                  <a:pt x="24" y="1092"/>
                </a:cubicBezTo>
                <a:cubicBezTo>
                  <a:pt x="9" y="1077"/>
                  <a:pt x="0" y="1058"/>
                  <a:pt x="0" y="1036"/>
                </a:cubicBezTo>
                <a:lnTo>
                  <a:pt x="0" y="416"/>
                </a:lnTo>
                <a:cubicBezTo>
                  <a:pt x="0" y="394"/>
                  <a:pt x="9" y="374"/>
                  <a:pt x="24" y="359"/>
                </a:cubicBezTo>
                <a:cubicBezTo>
                  <a:pt x="38" y="345"/>
                  <a:pt x="58" y="336"/>
                  <a:pt x="80" y="336"/>
                </a:cubicBezTo>
                <a:lnTo>
                  <a:pt x="237" y="336"/>
                </a:lnTo>
                <a:moveTo>
                  <a:pt x="203" y="1041"/>
                </a:moveTo>
                <a:cubicBezTo>
                  <a:pt x="194" y="1041"/>
                  <a:pt x="186" y="1033"/>
                  <a:pt x="186" y="1024"/>
                </a:cubicBezTo>
                <a:cubicBezTo>
                  <a:pt x="186" y="1015"/>
                  <a:pt x="194" y="1008"/>
                  <a:pt x="203" y="1008"/>
                </a:cubicBezTo>
                <a:lnTo>
                  <a:pt x="304" y="1008"/>
                </a:lnTo>
                <a:cubicBezTo>
                  <a:pt x="313" y="1008"/>
                  <a:pt x="320" y="1015"/>
                  <a:pt x="320" y="1024"/>
                </a:cubicBezTo>
                <a:cubicBezTo>
                  <a:pt x="320" y="1033"/>
                  <a:pt x="313" y="1041"/>
                  <a:pt x="304" y="1041"/>
                </a:cubicBezTo>
                <a:lnTo>
                  <a:pt x="203" y="1041"/>
                </a:lnTo>
                <a:moveTo>
                  <a:pt x="846" y="109"/>
                </a:moveTo>
                <a:cubicBezTo>
                  <a:pt x="837" y="109"/>
                  <a:pt x="830" y="101"/>
                  <a:pt x="830" y="92"/>
                </a:cubicBezTo>
                <a:cubicBezTo>
                  <a:pt x="830" y="83"/>
                  <a:pt x="837" y="76"/>
                  <a:pt x="846" y="76"/>
                </a:cubicBezTo>
                <a:lnTo>
                  <a:pt x="872" y="76"/>
                </a:lnTo>
                <a:cubicBezTo>
                  <a:pt x="881" y="76"/>
                  <a:pt x="888" y="83"/>
                  <a:pt x="888" y="92"/>
                </a:cubicBezTo>
                <a:cubicBezTo>
                  <a:pt x="888" y="101"/>
                  <a:pt x="881" y="109"/>
                  <a:pt x="872" y="109"/>
                </a:cubicBezTo>
                <a:lnTo>
                  <a:pt x="846" y="109"/>
                </a:lnTo>
                <a:moveTo>
                  <a:pt x="667" y="109"/>
                </a:moveTo>
                <a:cubicBezTo>
                  <a:pt x="658" y="109"/>
                  <a:pt x="650" y="101"/>
                  <a:pt x="650" y="92"/>
                </a:cubicBezTo>
                <a:cubicBezTo>
                  <a:pt x="650" y="83"/>
                  <a:pt x="658" y="76"/>
                  <a:pt x="667" y="76"/>
                </a:cubicBezTo>
                <a:lnTo>
                  <a:pt x="692" y="76"/>
                </a:lnTo>
                <a:cubicBezTo>
                  <a:pt x="701" y="76"/>
                  <a:pt x="709" y="83"/>
                  <a:pt x="709" y="92"/>
                </a:cubicBezTo>
                <a:cubicBezTo>
                  <a:pt x="709" y="101"/>
                  <a:pt x="701" y="109"/>
                  <a:pt x="692" y="109"/>
                </a:cubicBezTo>
                <a:lnTo>
                  <a:pt x="667" y="109"/>
                </a:lnTo>
                <a:moveTo>
                  <a:pt x="757" y="109"/>
                </a:moveTo>
                <a:cubicBezTo>
                  <a:pt x="747" y="109"/>
                  <a:pt x="740" y="101"/>
                  <a:pt x="740" y="92"/>
                </a:cubicBezTo>
                <a:cubicBezTo>
                  <a:pt x="740" y="83"/>
                  <a:pt x="747" y="76"/>
                  <a:pt x="757" y="76"/>
                </a:cubicBezTo>
                <a:lnTo>
                  <a:pt x="782" y="76"/>
                </a:lnTo>
                <a:cubicBezTo>
                  <a:pt x="791" y="76"/>
                  <a:pt x="799" y="83"/>
                  <a:pt x="799" y="92"/>
                </a:cubicBezTo>
                <a:cubicBezTo>
                  <a:pt x="799" y="101"/>
                  <a:pt x="791" y="109"/>
                  <a:pt x="782" y="109"/>
                </a:cubicBezTo>
                <a:lnTo>
                  <a:pt x="757" y="109"/>
                </a:lnTo>
                <a:moveTo>
                  <a:pt x="803" y="561"/>
                </a:moveTo>
                <a:lnTo>
                  <a:pt x="1098" y="561"/>
                </a:lnTo>
                <a:lnTo>
                  <a:pt x="1098" y="552"/>
                </a:lnTo>
                <a:cubicBezTo>
                  <a:pt x="1098" y="543"/>
                  <a:pt x="1094" y="534"/>
                  <a:pt x="1088" y="528"/>
                </a:cubicBezTo>
                <a:cubicBezTo>
                  <a:pt x="1082" y="522"/>
                  <a:pt x="1073" y="518"/>
                  <a:pt x="1064" y="518"/>
                </a:cubicBezTo>
                <a:lnTo>
                  <a:pt x="837" y="518"/>
                </a:lnTo>
                <a:cubicBezTo>
                  <a:pt x="827" y="518"/>
                  <a:pt x="819" y="522"/>
                  <a:pt x="813" y="528"/>
                </a:cubicBezTo>
                <a:cubicBezTo>
                  <a:pt x="807" y="534"/>
                  <a:pt x="803" y="543"/>
                  <a:pt x="803" y="552"/>
                </a:cubicBezTo>
                <a:lnTo>
                  <a:pt x="803" y="561"/>
                </a:lnTo>
                <a:moveTo>
                  <a:pt x="837" y="1083"/>
                </a:moveTo>
                <a:lnTo>
                  <a:pt x="1064" y="1083"/>
                </a:lnTo>
                <a:cubicBezTo>
                  <a:pt x="1073" y="1083"/>
                  <a:pt x="1082" y="1079"/>
                  <a:pt x="1088" y="1073"/>
                </a:cubicBezTo>
                <a:cubicBezTo>
                  <a:pt x="1094" y="1066"/>
                  <a:pt x="1098" y="1058"/>
                  <a:pt x="1098" y="1049"/>
                </a:cubicBezTo>
                <a:lnTo>
                  <a:pt x="1098" y="1040"/>
                </a:lnTo>
                <a:lnTo>
                  <a:pt x="803" y="1040"/>
                </a:lnTo>
                <a:lnTo>
                  <a:pt x="803" y="1049"/>
                </a:lnTo>
                <a:cubicBezTo>
                  <a:pt x="803" y="1058"/>
                  <a:pt x="807" y="1066"/>
                  <a:pt x="813" y="1073"/>
                </a:cubicBezTo>
                <a:cubicBezTo>
                  <a:pt x="819" y="1079"/>
                  <a:pt x="827" y="1083"/>
                  <a:pt x="837" y="1083"/>
                </a:cubicBezTo>
                <a:moveTo>
                  <a:pt x="270" y="151"/>
                </a:moveTo>
                <a:lnTo>
                  <a:pt x="934" y="151"/>
                </a:lnTo>
                <a:lnTo>
                  <a:pt x="934" y="80"/>
                </a:lnTo>
                <a:cubicBezTo>
                  <a:pt x="934" y="67"/>
                  <a:pt x="929" y="55"/>
                  <a:pt x="920" y="47"/>
                </a:cubicBezTo>
                <a:cubicBezTo>
                  <a:pt x="912" y="38"/>
                  <a:pt x="900" y="33"/>
                  <a:pt x="887" y="33"/>
                </a:cubicBezTo>
                <a:lnTo>
                  <a:pt x="316" y="33"/>
                </a:lnTo>
                <a:cubicBezTo>
                  <a:pt x="304" y="33"/>
                  <a:pt x="292" y="38"/>
                  <a:pt x="283" y="47"/>
                </a:cubicBezTo>
                <a:cubicBezTo>
                  <a:pt x="275" y="55"/>
                  <a:pt x="270" y="67"/>
                  <a:pt x="270" y="80"/>
                </a:cubicBezTo>
                <a:lnTo>
                  <a:pt x="270" y="15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6" name="Google Shape;846;p46"/>
          <p:cNvSpPr/>
          <p:nvPr/>
        </p:nvSpPr>
        <p:spPr>
          <a:xfrm>
            <a:off x="1602774" y="1318470"/>
            <a:ext cx="407160" cy="404640"/>
          </a:xfrm>
          <a:custGeom>
            <a:rect b="b" l="l" r="r" t="t"/>
            <a:pathLst>
              <a:path extrusionOk="0" h="1124" w="1131">
                <a:moveTo>
                  <a:pt x="186" y="1023"/>
                </a:moveTo>
                <a:cubicBezTo>
                  <a:pt x="191" y="1015"/>
                  <a:pt x="202" y="1013"/>
                  <a:pt x="209" y="1019"/>
                </a:cubicBezTo>
                <a:cubicBezTo>
                  <a:pt x="217" y="1024"/>
                  <a:pt x="219" y="1034"/>
                  <a:pt x="214" y="1042"/>
                </a:cubicBezTo>
                <a:cubicBezTo>
                  <a:pt x="204" y="1055"/>
                  <a:pt x="195" y="1068"/>
                  <a:pt x="186" y="1080"/>
                </a:cubicBezTo>
                <a:cubicBezTo>
                  <a:pt x="174" y="1094"/>
                  <a:pt x="164" y="1107"/>
                  <a:pt x="155" y="1118"/>
                </a:cubicBezTo>
                <a:cubicBezTo>
                  <a:pt x="148" y="1126"/>
                  <a:pt x="136" y="1126"/>
                  <a:pt x="129" y="1118"/>
                </a:cubicBezTo>
                <a:cubicBezTo>
                  <a:pt x="103" y="1087"/>
                  <a:pt x="63" y="1035"/>
                  <a:pt x="34" y="983"/>
                </a:cubicBezTo>
                <a:cubicBezTo>
                  <a:pt x="14" y="947"/>
                  <a:pt x="0" y="910"/>
                  <a:pt x="0" y="879"/>
                </a:cubicBezTo>
                <a:cubicBezTo>
                  <a:pt x="0" y="839"/>
                  <a:pt x="16" y="804"/>
                  <a:pt x="42" y="778"/>
                </a:cubicBezTo>
                <a:cubicBezTo>
                  <a:pt x="64" y="756"/>
                  <a:pt x="93" y="741"/>
                  <a:pt x="126" y="738"/>
                </a:cubicBezTo>
                <a:lnTo>
                  <a:pt x="126" y="623"/>
                </a:lnTo>
                <a:cubicBezTo>
                  <a:pt x="126" y="614"/>
                  <a:pt x="133" y="607"/>
                  <a:pt x="142" y="607"/>
                </a:cubicBezTo>
                <a:lnTo>
                  <a:pt x="549" y="607"/>
                </a:lnTo>
                <a:lnTo>
                  <a:pt x="549" y="510"/>
                </a:lnTo>
                <a:lnTo>
                  <a:pt x="64" y="510"/>
                </a:lnTo>
                <a:cubicBezTo>
                  <a:pt x="46" y="510"/>
                  <a:pt x="30" y="502"/>
                  <a:pt x="19" y="491"/>
                </a:cubicBezTo>
                <a:cubicBezTo>
                  <a:pt x="7" y="479"/>
                  <a:pt x="0" y="463"/>
                  <a:pt x="0" y="446"/>
                </a:cubicBezTo>
                <a:cubicBezTo>
                  <a:pt x="0" y="428"/>
                  <a:pt x="8" y="411"/>
                  <a:pt x="21" y="399"/>
                </a:cubicBezTo>
                <a:cubicBezTo>
                  <a:pt x="53" y="370"/>
                  <a:pt x="74" y="351"/>
                  <a:pt x="94" y="339"/>
                </a:cubicBezTo>
                <a:cubicBezTo>
                  <a:pt x="117" y="325"/>
                  <a:pt x="137" y="321"/>
                  <a:pt x="163" y="321"/>
                </a:cubicBezTo>
                <a:lnTo>
                  <a:pt x="308" y="321"/>
                </a:lnTo>
                <a:lnTo>
                  <a:pt x="596" y="6"/>
                </a:lnTo>
                <a:cubicBezTo>
                  <a:pt x="599" y="2"/>
                  <a:pt x="604" y="0"/>
                  <a:pt x="609" y="0"/>
                </a:cubicBezTo>
                <a:lnTo>
                  <a:pt x="734" y="0"/>
                </a:lnTo>
                <a:cubicBezTo>
                  <a:pt x="745" y="0"/>
                  <a:pt x="754" y="11"/>
                  <a:pt x="750" y="22"/>
                </a:cubicBezTo>
                <a:lnTo>
                  <a:pt x="699" y="148"/>
                </a:lnTo>
                <a:cubicBezTo>
                  <a:pt x="696" y="157"/>
                  <a:pt x="687" y="161"/>
                  <a:pt x="678" y="157"/>
                </a:cubicBezTo>
                <a:cubicBezTo>
                  <a:pt x="670" y="154"/>
                  <a:pt x="665" y="145"/>
                  <a:pt x="669" y="136"/>
                </a:cubicBezTo>
                <a:lnTo>
                  <a:pt x="710" y="33"/>
                </a:lnTo>
                <a:lnTo>
                  <a:pt x="616" y="33"/>
                </a:lnTo>
                <a:lnTo>
                  <a:pt x="327" y="349"/>
                </a:lnTo>
                <a:cubicBezTo>
                  <a:pt x="324" y="352"/>
                  <a:pt x="319" y="354"/>
                  <a:pt x="315" y="354"/>
                </a:cubicBezTo>
                <a:lnTo>
                  <a:pt x="163" y="354"/>
                </a:lnTo>
                <a:cubicBezTo>
                  <a:pt x="142" y="354"/>
                  <a:pt x="127" y="358"/>
                  <a:pt x="111" y="368"/>
                </a:cubicBezTo>
                <a:cubicBezTo>
                  <a:pt x="104" y="372"/>
                  <a:pt x="97" y="377"/>
                  <a:pt x="89" y="383"/>
                </a:cubicBezTo>
                <a:lnTo>
                  <a:pt x="127" y="383"/>
                </a:lnTo>
                <a:cubicBezTo>
                  <a:pt x="136" y="383"/>
                  <a:pt x="143" y="391"/>
                  <a:pt x="143" y="400"/>
                </a:cubicBezTo>
                <a:cubicBezTo>
                  <a:pt x="143" y="409"/>
                  <a:pt x="136" y="416"/>
                  <a:pt x="127" y="416"/>
                </a:cubicBezTo>
                <a:lnTo>
                  <a:pt x="51" y="416"/>
                </a:lnTo>
                <a:cubicBezTo>
                  <a:pt x="41" y="425"/>
                  <a:pt x="33" y="431"/>
                  <a:pt x="33" y="446"/>
                </a:cubicBezTo>
                <a:cubicBezTo>
                  <a:pt x="33" y="463"/>
                  <a:pt x="47" y="477"/>
                  <a:pt x="64" y="477"/>
                </a:cubicBezTo>
                <a:lnTo>
                  <a:pt x="936" y="477"/>
                </a:lnTo>
                <a:cubicBezTo>
                  <a:pt x="953" y="477"/>
                  <a:pt x="968" y="473"/>
                  <a:pt x="980" y="465"/>
                </a:cubicBezTo>
                <a:cubicBezTo>
                  <a:pt x="991" y="457"/>
                  <a:pt x="1001" y="445"/>
                  <a:pt x="1007" y="429"/>
                </a:cubicBezTo>
                <a:lnTo>
                  <a:pt x="1090" y="221"/>
                </a:lnTo>
                <a:lnTo>
                  <a:pt x="1038" y="221"/>
                </a:lnTo>
                <a:lnTo>
                  <a:pt x="933" y="348"/>
                </a:lnTo>
                <a:cubicBezTo>
                  <a:pt x="929" y="352"/>
                  <a:pt x="924" y="354"/>
                  <a:pt x="919" y="354"/>
                </a:cubicBezTo>
                <a:lnTo>
                  <a:pt x="606" y="354"/>
                </a:lnTo>
                <a:cubicBezTo>
                  <a:pt x="594" y="354"/>
                  <a:pt x="586" y="341"/>
                  <a:pt x="591" y="330"/>
                </a:cubicBezTo>
                <a:lnTo>
                  <a:pt x="641" y="206"/>
                </a:lnTo>
                <a:cubicBezTo>
                  <a:pt x="644" y="197"/>
                  <a:pt x="654" y="193"/>
                  <a:pt x="662" y="197"/>
                </a:cubicBezTo>
                <a:cubicBezTo>
                  <a:pt x="671" y="200"/>
                  <a:pt x="675" y="209"/>
                  <a:pt x="672" y="218"/>
                </a:cubicBezTo>
                <a:lnTo>
                  <a:pt x="631" y="321"/>
                </a:lnTo>
                <a:lnTo>
                  <a:pt x="912" y="321"/>
                </a:lnTo>
                <a:lnTo>
                  <a:pt x="1017" y="195"/>
                </a:lnTo>
                <a:cubicBezTo>
                  <a:pt x="1020" y="191"/>
                  <a:pt x="1025" y="188"/>
                  <a:pt x="1031" y="188"/>
                </a:cubicBezTo>
                <a:lnTo>
                  <a:pt x="1114" y="188"/>
                </a:lnTo>
                <a:cubicBezTo>
                  <a:pt x="1125" y="188"/>
                  <a:pt x="1134" y="199"/>
                  <a:pt x="1130" y="211"/>
                </a:cubicBezTo>
                <a:lnTo>
                  <a:pt x="1038" y="441"/>
                </a:lnTo>
                <a:cubicBezTo>
                  <a:pt x="1029" y="464"/>
                  <a:pt x="1015" y="481"/>
                  <a:pt x="998" y="492"/>
                </a:cubicBezTo>
                <a:cubicBezTo>
                  <a:pt x="980" y="504"/>
                  <a:pt x="959" y="510"/>
                  <a:pt x="936" y="510"/>
                </a:cubicBezTo>
                <a:lnTo>
                  <a:pt x="582" y="510"/>
                </a:lnTo>
                <a:lnTo>
                  <a:pt x="582" y="607"/>
                </a:lnTo>
                <a:lnTo>
                  <a:pt x="989" y="607"/>
                </a:lnTo>
                <a:cubicBezTo>
                  <a:pt x="998" y="607"/>
                  <a:pt x="1005" y="614"/>
                  <a:pt x="1005" y="623"/>
                </a:cubicBezTo>
                <a:lnTo>
                  <a:pt x="1005" y="738"/>
                </a:lnTo>
                <a:cubicBezTo>
                  <a:pt x="1038" y="741"/>
                  <a:pt x="1067" y="756"/>
                  <a:pt x="1089" y="778"/>
                </a:cubicBezTo>
                <a:cubicBezTo>
                  <a:pt x="1115" y="804"/>
                  <a:pt x="1131" y="839"/>
                  <a:pt x="1131" y="879"/>
                </a:cubicBezTo>
                <a:cubicBezTo>
                  <a:pt x="1131" y="893"/>
                  <a:pt x="1128" y="908"/>
                  <a:pt x="1123" y="924"/>
                </a:cubicBezTo>
                <a:cubicBezTo>
                  <a:pt x="1118" y="941"/>
                  <a:pt x="1110" y="958"/>
                  <a:pt x="1101" y="976"/>
                </a:cubicBezTo>
                <a:cubicBezTo>
                  <a:pt x="1096" y="984"/>
                  <a:pt x="1086" y="987"/>
                  <a:pt x="1078" y="983"/>
                </a:cubicBezTo>
                <a:cubicBezTo>
                  <a:pt x="1070" y="979"/>
                  <a:pt x="1067" y="969"/>
                  <a:pt x="1071" y="961"/>
                </a:cubicBezTo>
                <a:cubicBezTo>
                  <a:pt x="1080" y="945"/>
                  <a:pt x="1087" y="929"/>
                  <a:pt x="1091" y="914"/>
                </a:cubicBezTo>
                <a:cubicBezTo>
                  <a:pt x="1095" y="901"/>
                  <a:pt x="1098" y="889"/>
                  <a:pt x="1098" y="879"/>
                </a:cubicBezTo>
                <a:cubicBezTo>
                  <a:pt x="1098" y="849"/>
                  <a:pt x="1086" y="821"/>
                  <a:pt x="1066" y="802"/>
                </a:cubicBezTo>
                <a:cubicBezTo>
                  <a:pt x="1046" y="782"/>
                  <a:pt x="1019" y="770"/>
                  <a:pt x="989" y="770"/>
                </a:cubicBezTo>
                <a:cubicBezTo>
                  <a:pt x="959" y="770"/>
                  <a:pt x="931" y="782"/>
                  <a:pt x="912" y="802"/>
                </a:cubicBezTo>
                <a:cubicBezTo>
                  <a:pt x="892" y="821"/>
                  <a:pt x="880" y="849"/>
                  <a:pt x="880" y="879"/>
                </a:cubicBezTo>
                <a:cubicBezTo>
                  <a:pt x="880" y="904"/>
                  <a:pt x="892" y="935"/>
                  <a:pt x="910" y="968"/>
                </a:cubicBezTo>
                <a:cubicBezTo>
                  <a:pt x="933" y="1009"/>
                  <a:pt x="964" y="1051"/>
                  <a:pt x="989" y="1081"/>
                </a:cubicBezTo>
                <a:cubicBezTo>
                  <a:pt x="994" y="1075"/>
                  <a:pt x="1000" y="1067"/>
                  <a:pt x="1006" y="1060"/>
                </a:cubicBezTo>
                <a:cubicBezTo>
                  <a:pt x="1015" y="1048"/>
                  <a:pt x="1024" y="1036"/>
                  <a:pt x="1033" y="1023"/>
                </a:cubicBezTo>
                <a:cubicBezTo>
                  <a:pt x="1038" y="1015"/>
                  <a:pt x="1048" y="1013"/>
                  <a:pt x="1056" y="1019"/>
                </a:cubicBezTo>
                <a:cubicBezTo>
                  <a:pt x="1063" y="1024"/>
                  <a:pt x="1065" y="1034"/>
                  <a:pt x="1060" y="1042"/>
                </a:cubicBezTo>
                <a:cubicBezTo>
                  <a:pt x="1051" y="1055"/>
                  <a:pt x="1041" y="1068"/>
                  <a:pt x="1032" y="1080"/>
                </a:cubicBezTo>
                <a:cubicBezTo>
                  <a:pt x="1021" y="1094"/>
                  <a:pt x="1010" y="1107"/>
                  <a:pt x="1001" y="1118"/>
                </a:cubicBezTo>
                <a:cubicBezTo>
                  <a:pt x="995" y="1126"/>
                  <a:pt x="982" y="1126"/>
                  <a:pt x="976" y="1118"/>
                </a:cubicBezTo>
                <a:cubicBezTo>
                  <a:pt x="950" y="1087"/>
                  <a:pt x="909" y="1035"/>
                  <a:pt x="881" y="983"/>
                </a:cubicBezTo>
                <a:cubicBezTo>
                  <a:pt x="861" y="947"/>
                  <a:pt x="847" y="910"/>
                  <a:pt x="847" y="879"/>
                </a:cubicBezTo>
                <a:cubicBezTo>
                  <a:pt x="847" y="839"/>
                  <a:pt x="863" y="804"/>
                  <a:pt x="888" y="778"/>
                </a:cubicBezTo>
                <a:cubicBezTo>
                  <a:pt x="910" y="756"/>
                  <a:pt x="940" y="741"/>
                  <a:pt x="972" y="738"/>
                </a:cubicBezTo>
                <a:lnTo>
                  <a:pt x="972" y="640"/>
                </a:lnTo>
                <a:lnTo>
                  <a:pt x="582" y="640"/>
                </a:lnTo>
                <a:lnTo>
                  <a:pt x="582" y="738"/>
                </a:lnTo>
                <a:cubicBezTo>
                  <a:pt x="615" y="741"/>
                  <a:pt x="644" y="756"/>
                  <a:pt x="666" y="778"/>
                </a:cubicBezTo>
                <a:cubicBezTo>
                  <a:pt x="692" y="804"/>
                  <a:pt x="708" y="839"/>
                  <a:pt x="708" y="879"/>
                </a:cubicBezTo>
                <a:cubicBezTo>
                  <a:pt x="708" y="893"/>
                  <a:pt x="705" y="908"/>
                  <a:pt x="700" y="924"/>
                </a:cubicBezTo>
                <a:cubicBezTo>
                  <a:pt x="694" y="941"/>
                  <a:pt x="687" y="958"/>
                  <a:pt x="677" y="976"/>
                </a:cubicBezTo>
                <a:cubicBezTo>
                  <a:pt x="673" y="984"/>
                  <a:pt x="663" y="987"/>
                  <a:pt x="655" y="983"/>
                </a:cubicBezTo>
                <a:cubicBezTo>
                  <a:pt x="647" y="979"/>
                  <a:pt x="644" y="969"/>
                  <a:pt x="648" y="961"/>
                </a:cubicBezTo>
                <a:cubicBezTo>
                  <a:pt x="656" y="945"/>
                  <a:pt x="663" y="929"/>
                  <a:pt x="668" y="914"/>
                </a:cubicBezTo>
                <a:cubicBezTo>
                  <a:pt x="672" y="901"/>
                  <a:pt x="674" y="889"/>
                  <a:pt x="674" y="879"/>
                </a:cubicBezTo>
                <a:cubicBezTo>
                  <a:pt x="674" y="849"/>
                  <a:pt x="662" y="821"/>
                  <a:pt x="643" y="802"/>
                </a:cubicBezTo>
                <a:cubicBezTo>
                  <a:pt x="623" y="782"/>
                  <a:pt x="595" y="770"/>
                  <a:pt x="565" y="770"/>
                </a:cubicBezTo>
                <a:cubicBezTo>
                  <a:pt x="534" y="770"/>
                  <a:pt x="508" y="782"/>
                  <a:pt x="488" y="802"/>
                </a:cubicBezTo>
                <a:cubicBezTo>
                  <a:pt x="469" y="821"/>
                  <a:pt x="456" y="849"/>
                  <a:pt x="456" y="879"/>
                </a:cubicBezTo>
                <a:cubicBezTo>
                  <a:pt x="456" y="904"/>
                  <a:pt x="469" y="935"/>
                  <a:pt x="487" y="968"/>
                </a:cubicBezTo>
                <a:cubicBezTo>
                  <a:pt x="510" y="1009"/>
                  <a:pt x="541" y="1051"/>
                  <a:pt x="565" y="1081"/>
                </a:cubicBezTo>
                <a:cubicBezTo>
                  <a:pt x="571" y="1075"/>
                  <a:pt x="577" y="1067"/>
                  <a:pt x="583" y="1060"/>
                </a:cubicBezTo>
                <a:cubicBezTo>
                  <a:pt x="592" y="1048"/>
                  <a:pt x="601" y="1036"/>
                  <a:pt x="610" y="1023"/>
                </a:cubicBezTo>
                <a:cubicBezTo>
                  <a:pt x="615" y="1015"/>
                  <a:pt x="625" y="1013"/>
                  <a:pt x="633" y="1019"/>
                </a:cubicBezTo>
                <a:cubicBezTo>
                  <a:pt x="640" y="1024"/>
                  <a:pt x="642" y="1034"/>
                  <a:pt x="637" y="1042"/>
                </a:cubicBezTo>
                <a:cubicBezTo>
                  <a:pt x="627" y="1055"/>
                  <a:pt x="618" y="1068"/>
                  <a:pt x="609" y="1080"/>
                </a:cubicBezTo>
                <a:cubicBezTo>
                  <a:pt x="598" y="1094"/>
                  <a:pt x="587" y="1107"/>
                  <a:pt x="578" y="1118"/>
                </a:cubicBezTo>
                <a:cubicBezTo>
                  <a:pt x="571" y="1126"/>
                  <a:pt x="559" y="1126"/>
                  <a:pt x="553" y="1118"/>
                </a:cubicBezTo>
                <a:cubicBezTo>
                  <a:pt x="526" y="1087"/>
                  <a:pt x="486" y="1035"/>
                  <a:pt x="458" y="983"/>
                </a:cubicBezTo>
                <a:cubicBezTo>
                  <a:pt x="438" y="947"/>
                  <a:pt x="423" y="910"/>
                  <a:pt x="423" y="879"/>
                </a:cubicBezTo>
                <a:cubicBezTo>
                  <a:pt x="423" y="839"/>
                  <a:pt x="439" y="804"/>
                  <a:pt x="465" y="778"/>
                </a:cubicBezTo>
                <a:cubicBezTo>
                  <a:pt x="487" y="756"/>
                  <a:pt x="516" y="741"/>
                  <a:pt x="549" y="738"/>
                </a:cubicBezTo>
                <a:lnTo>
                  <a:pt x="549" y="640"/>
                </a:lnTo>
                <a:lnTo>
                  <a:pt x="159" y="640"/>
                </a:lnTo>
                <a:lnTo>
                  <a:pt x="159" y="738"/>
                </a:lnTo>
                <a:cubicBezTo>
                  <a:pt x="191" y="741"/>
                  <a:pt x="221" y="756"/>
                  <a:pt x="243" y="778"/>
                </a:cubicBezTo>
                <a:cubicBezTo>
                  <a:pt x="268" y="804"/>
                  <a:pt x="284" y="839"/>
                  <a:pt x="284" y="879"/>
                </a:cubicBezTo>
                <a:cubicBezTo>
                  <a:pt x="284" y="893"/>
                  <a:pt x="281" y="908"/>
                  <a:pt x="276" y="924"/>
                </a:cubicBezTo>
                <a:cubicBezTo>
                  <a:pt x="271" y="941"/>
                  <a:pt x="263" y="958"/>
                  <a:pt x="254" y="976"/>
                </a:cubicBezTo>
                <a:cubicBezTo>
                  <a:pt x="250" y="984"/>
                  <a:pt x="239" y="987"/>
                  <a:pt x="231" y="983"/>
                </a:cubicBezTo>
                <a:cubicBezTo>
                  <a:pt x="222" y="979"/>
                  <a:pt x="220" y="969"/>
                  <a:pt x="225" y="961"/>
                </a:cubicBezTo>
                <a:cubicBezTo>
                  <a:pt x="233" y="945"/>
                  <a:pt x="240" y="929"/>
                  <a:pt x="245" y="914"/>
                </a:cubicBezTo>
                <a:cubicBezTo>
                  <a:pt x="249" y="901"/>
                  <a:pt x="251" y="889"/>
                  <a:pt x="251" y="879"/>
                </a:cubicBezTo>
                <a:cubicBezTo>
                  <a:pt x="251" y="849"/>
                  <a:pt x="239" y="821"/>
                  <a:pt x="219" y="802"/>
                </a:cubicBezTo>
                <a:cubicBezTo>
                  <a:pt x="199" y="782"/>
                  <a:pt x="172" y="770"/>
                  <a:pt x="142" y="770"/>
                </a:cubicBezTo>
                <a:cubicBezTo>
                  <a:pt x="112" y="770"/>
                  <a:pt x="85" y="782"/>
                  <a:pt x="65" y="802"/>
                </a:cubicBezTo>
                <a:cubicBezTo>
                  <a:pt x="45" y="821"/>
                  <a:pt x="33" y="849"/>
                  <a:pt x="33" y="879"/>
                </a:cubicBezTo>
                <a:cubicBezTo>
                  <a:pt x="33" y="904"/>
                  <a:pt x="46" y="935"/>
                  <a:pt x="63" y="968"/>
                </a:cubicBezTo>
                <a:cubicBezTo>
                  <a:pt x="86" y="1009"/>
                  <a:pt x="118" y="1051"/>
                  <a:pt x="142" y="1081"/>
                </a:cubicBezTo>
                <a:cubicBezTo>
                  <a:pt x="148" y="1075"/>
                  <a:pt x="153" y="1067"/>
                  <a:pt x="159" y="1060"/>
                </a:cubicBezTo>
                <a:cubicBezTo>
                  <a:pt x="168" y="1048"/>
                  <a:pt x="177" y="1036"/>
                  <a:pt x="186" y="1023"/>
                </a:cubicBezTo>
                <a:moveTo>
                  <a:pt x="989" y="802"/>
                </a:moveTo>
                <a:cubicBezTo>
                  <a:pt x="1010" y="802"/>
                  <a:pt x="1029" y="811"/>
                  <a:pt x="1043" y="825"/>
                </a:cubicBezTo>
                <a:cubicBezTo>
                  <a:pt x="1057" y="839"/>
                  <a:pt x="1065" y="858"/>
                  <a:pt x="1065" y="879"/>
                </a:cubicBezTo>
                <a:cubicBezTo>
                  <a:pt x="1065" y="900"/>
                  <a:pt x="1057" y="919"/>
                  <a:pt x="1043" y="933"/>
                </a:cubicBezTo>
                <a:cubicBezTo>
                  <a:pt x="1029" y="946"/>
                  <a:pt x="1010" y="955"/>
                  <a:pt x="989" y="955"/>
                </a:cubicBezTo>
                <a:cubicBezTo>
                  <a:pt x="968" y="955"/>
                  <a:pt x="949" y="946"/>
                  <a:pt x="935" y="933"/>
                </a:cubicBezTo>
                <a:cubicBezTo>
                  <a:pt x="921" y="919"/>
                  <a:pt x="912" y="900"/>
                  <a:pt x="912" y="879"/>
                </a:cubicBezTo>
                <a:cubicBezTo>
                  <a:pt x="912" y="858"/>
                  <a:pt x="921" y="839"/>
                  <a:pt x="935" y="825"/>
                </a:cubicBezTo>
                <a:cubicBezTo>
                  <a:pt x="949" y="811"/>
                  <a:pt x="968" y="802"/>
                  <a:pt x="989" y="802"/>
                </a:cubicBezTo>
                <a:moveTo>
                  <a:pt x="1019" y="848"/>
                </a:moveTo>
                <a:cubicBezTo>
                  <a:pt x="1012" y="840"/>
                  <a:pt x="1001" y="835"/>
                  <a:pt x="989" y="835"/>
                </a:cubicBezTo>
                <a:cubicBezTo>
                  <a:pt x="977" y="835"/>
                  <a:pt x="966" y="840"/>
                  <a:pt x="958" y="848"/>
                </a:cubicBezTo>
                <a:cubicBezTo>
                  <a:pt x="950" y="856"/>
                  <a:pt x="946" y="867"/>
                  <a:pt x="946" y="879"/>
                </a:cubicBezTo>
                <a:cubicBezTo>
                  <a:pt x="946" y="891"/>
                  <a:pt x="950" y="901"/>
                  <a:pt x="958" y="909"/>
                </a:cubicBezTo>
                <a:cubicBezTo>
                  <a:pt x="966" y="917"/>
                  <a:pt x="977" y="922"/>
                  <a:pt x="989" y="922"/>
                </a:cubicBezTo>
                <a:cubicBezTo>
                  <a:pt x="1001" y="922"/>
                  <a:pt x="1012" y="917"/>
                  <a:pt x="1019" y="909"/>
                </a:cubicBezTo>
                <a:cubicBezTo>
                  <a:pt x="1027" y="901"/>
                  <a:pt x="1032" y="891"/>
                  <a:pt x="1032" y="879"/>
                </a:cubicBezTo>
                <a:cubicBezTo>
                  <a:pt x="1032" y="867"/>
                  <a:pt x="1027" y="856"/>
                  <a:pt x="1019" y="848"/>
                </a:cubicBezTo>
                <a:moveTo>
                  <a:pt x="565" y="802"/>
                </a:moveTo>
                <a:cubicBezTo>
                  <a:pt x="587" y="802"/>
                  <a:pt x="606" y="811"/>
                  <a:pt x="619" y="825"/>
                </a:cubicBezTo>
                <a:cubicBezTo>
                  <a:pt x="633" y="839"/>
                  <a:pt x="642" y="858"/>
                  <a:pt x="642" y="879"/>
                </a:cubicBezTo>
                <a:cubicBezTo>
                  <a:pt x="642" y="900"/>
                  <a:pt x="633" y="919"/>
                  <a:pt x="619" y="933"/>
                </a:cubicBezTo>
                <a:cubicBezTo>
                  <a:pt x="606" y="946"/>
                  <a:pt x="586" y="955"/>
                  <a:pt x="565" y="955"/>
                </a:cubicBezTo>
                <a:cubicBezTo>
                  <a:pt x="543" y="955"/>
                  <a:pt x="525" y="946"/>
                  <a:pt x="511" y="933"/>
                </a:cubicBezTo>
                <a:cubicBezTo>
                  <a:pt x="498" y="919"/>
                  <a:pt x="489" y="900"/>
                  <a:pt x="489" y="879"/>
                </a:cubicBezTo>
                <a:cubicBezTo>
                  <a:pt x="489" y="858"/>
                  <a:pt x="498" y="839"/>
                  <a:pt x="511" y="825"/>
                </a:cubicBezTo>
                <a:cubicBezTo>
                  <a:pt x="525" y="811"/>
                  <a:pt x="544" y="802"/>
                  <a:pt x="565" y="802"/>
                </a:cubicBezTo>
                <a:moveTo>
                  <a:pt x="596" y="848"/>
                </a:moveTo>
                <a:cubicBezTo>
                  <a:pt x="588" y="840"/>
                  <a:pt x="577" y="835"/>
                  <a:pt x="565" y="835"/>
                </a:cubicBezTo>
                <a:cubicBezTo>
                  <a:pt x="553" y="835"/>
                  <a:pt x="543" y="840"/>
                  <a:pt x="535" y="848"/>
                </a:cubicBezTo>
                <a:cubicBezTo>
                  <a:pt x="527" y="856"/>
                  <a:pt x="522" y="867"/>
                  <a:pt x="522" y="879"/>
                </a:cubicBezTo>
                <a:cubicBezTo>
                  <a:pt x="522" y="891"/>
                  <a:pt x="527" y="901"/>
                  <a:pt x="535" y="909"/>
                </a:cubicBezTo>
                <a:cubicBezTo>
                  <a:pt x="543" y="917"/>
                  <a:pt x="553" y="922"/>
                  <a:pt x="565" y="922"/>
                </a:cubicBezTo>
                <a:cubicBezTo>
                  <a:pt x="576" y="922"/>
                  <a:pt x="588" y="917"/>
                  <a:pt x="596" y="909"/>
                </a:cubicBezTo>
                <a:cubicBezTo>
                  <a:pt x="604" y="901"/>
                  <a:pt x="609" y="891"/>
                  <a:pt x="609" y="879"/>
                </a:cubicBezTo>
                <a:cubicBezTo>
                  <a:pt x="609" y="867"/>
                  <a:pt x="604" y="856"/>
                  <a:pt x="596" y="848"/>
                </a:cubicBezTo>
                <a:moveTo>
                  <a:pt x="142" y="802"/>
                </a:moveTo>
                <a:cubicBezTo>
                  <a:pt x="163" y="802"/>
                  <a:pt x="182" y="811"/>
                  <a:pt x="196" y="825"/>
                </a:cubicBezTo>
                <a:cubicBezTo>
                  <a:pt x="210" y="839"/>
                  <a:pt x="218" y="858"/>
                  <a:pt x="218" y="879"/>
                </a:cubicBezTo>
                <a:cubicBezTo>
                  <a:pt x="218" y="900"/>
                  <a:pt x="210" y="919"/>
                  <a:pt x="196" y="933"/>
                </a:cubicBezTo>
                <a:cubicBezTo>
                  <a:pt x="182" y="946"/>
                  <a:pt x="163" y="955"/>
                  <a:pt x="142" y="955"/>
                </a:cubicBezTo>
                <a:cubicBezTo>
                  <a:pt x="121" y="955"/>
                  <a:pt x="102" y="946"/>
                  <a:pt x="88" y="933"/>
                </a:cubicBezTo>
                <a:cubicBezTo>
                  <a:pt x="74" y="919"/>
                  <a:pt x="66" y="900"/>
                  <a:pt x="66" y="879"/>
                </a:cubicBezTo>
                <a:cubicBezTo>
                  <a:pt x="66" y="858"/>
                  <a:pt x="74" y="839"/>
                  <a:pt x="88" y="825"/>
                </a:cubicBezTo>
                <a:cubicBezTo>
                  <a:pt x="102" y="811"/>
                  <a:pt x="121" y="802"/>
                  <a:pt x="142" y="802"/>
                </a:cubicBezTo>
                <a:moveTo>
                  <a:pt x="173" y="848"/>
                </a:moveTo>
                <a:cubicBezTo>
                  <a:pt x="165" y="840"/>
                  <a:pt x="154" y="835"/>
                  <a:pt x="142" y="835"/>
                </a:cubicBezTo>
                <a:cubicBezTo>
                  <a:pt x="130" y="835"/>
                  <a:pt x="119" y="840"/>
                  <a:pt x="112" y="848"/>
                </a:cubicBezTo>
                <a:cubicBezTo>
                  <a:pt x="104" y="856"/>
                  <a:pt x="99" y="867"/>
                  <a:pt x="99" y="879"/>
                </a:cubicBezTo>
                <a:cubicBezTo>
                  <a:pt x="99" y="891"/>
                  <a:pt x="104" y="901"/>
                  <a:pt x="112" y="909"/>
                </a:cubicBezTo>
                <a:cubicBezTo>
                  <a:pt x="119" y="917"/>
                  <a:pt x="130" y="922"/>
                  <a:pt x="142" y="922"/>
                </a:cubicBezTo>
                <a:cubicBezTo>
                  <a:pt x="154" y="922"/>
                  <a:pt x="165" y="917"/>
                  <a:pt x="173" y="909"/>
                </a:cubicBezTo>
                <a:cubicBezTo>
                  <a:pt x="180" y="901"/>
                  <a:pt x="185" y="891"/>
                  <a:pt x="185" y="879"/>
                </a:cubicBezTo>
                <a:cubicBezTo>
                  <a:pt x="185" y="867"/>
                  <a:pt x="180" y="856"/>
                  <a:pt x="173" y="8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7" name="Google Shape;847;p46"/>
          <p:cNvSpPr/>
          <p:nvPr/>
        </p:nvSpPr>
        <p:spPr>
          <a:xfrm>
            <a:off x="3974473" y="1374270"/>
            <a:ext cx="406800" cy="293040"/>
          </a:xfrm>
          <a:custGeom>
            <a:rect b="b" l="l" r="r" t="t"/>
            <a:pathLst>
              <a:path extrusionOk="0" h="814" w="1130">
                <a:moveTo>
                  <a:pt x="1130" y="669"/>
                </a:moveTo>
                <a:lnTo>
                  <a:pt x="1130" y="726"/>
                </a:lnTo>
                <a:cubicBezTo>
                  <a:pt x="1130" y="774"/>
                  <a:pt x="1091" y="814"/>
                  <a:pt x="1043" y="814"/>
                </a:cubicBezTo>
                <a:lnTo>
                  <a:pt x="87" y="814"/>
                </a:lnTo>
                <a:cubicBezTo>
                  <a:pt x="63" y="814"/>
                  <a:pt x="41" y="804"/>
                  <a:pt x="25" y="788"/>
                </a:cubicBezTo>
                <a:cubicBezTo>
                  <a:pt x="9" y="772"/>
                  <a:pt x="0" y="750"/>
                  <a:pt x="0" y="726"/>
                </a:cubicBezTo>
                <a:lnTo>
                  <a:pt x="0" y="669"/>
                </a:lnTo>
                <a:cubicBezTo>
                  <a:pt x="0" y="660"/>
                  <a:pt x="7" y="652"/>
                  <a:pt x="16" y="652"/>
                </a:cubicBezTo>
                <a:lnTo>
                  <a:pt x="94" y="652"/>
                </a:lnTo>
                <a:lnTo>
                  <a:pt x="94" y="583"/>
                </a:lnTo>
                <a:cubicBezTo>
                  <a:pt x="94" y="574"/>
                  <a:pt x="102" y="567"/>
                  <a:pt x="111" y="567"/>
                </a:cubicBezTo>
                <a:cubicBezTo>
                  <a:pt x="120" y="567"/>
                  <a:pt x="127" y="574"/>
                  <a:pt x="127" y="583"/>
                </a:cubicBezTo>
                <a:lnTo>
                  <a:pt x="127" y="652"/>
                </a:lnTo>
                <a:lnTo>
                  <a:pt x="443" y="652"/>
                </a:lnTo>
                <a:cubicBezTo>
                  <a:pt x="452" y="652"/>
                  <a:pt x="459" y="660"/>
                  <a:pt x="459" y="669"/>
                </a:cubicBezTo>
                <a:cubicBezTo>
                  <a:pt x="459" y="678"/>
                  <a:pt x="462" y="685"/>
                  <a:pt x="468" y="691"/>
                </a:cubicBezTo>
                <a:cubicBezTo>
                  <a:pt x="473" y="697"/>
                  <a:pt x="482" y="700"/>
                  <a:pt x="490" y="700"/>
                </a:cubicBezTo>
                <a:lnTo>
                  <a:pt x="639" y="700"/>
                </a:lnTo>
                <a:cubicBezTo>
                  <a:pt x="648" y="700"/>
                  <a:pt x="656" y="697"/>
                  <a:pt x="661" y="691"/>
                </a:cubicBezTo>
                <a:cubicBezTo>
                  <a:pt x="667" y="685"/>
                  <a:pt x="671" y="678"/>
                  <a:pt x="671" y="669"/>
                </a:cubicBezTo>
                <a:cubicBezTo>
                  <a:pt x="671" y="660"/>
                  <a:pt x="678" y="652"/>
                  <a:pt x="687" y="652"/>
                </a:cubicBezTo>
                <a:lnTo>
                  <a:pt x="1003" y="652"/>
                </a:lnTo>
                <a:lnTo>
                  <a:pt x="1003" y="203"/>
                </a:lnTo>
                <a:cubicBezTo>
                  <a:pt x="1003" y="194"/>
                  <a:pt x="1010" y="186"/>
                  <a:pt x="1019" y="186"/>
                </a:cubicBezTo>
                <a:cubicBezTo>
                  <a:pt x="1028" y="186"/>
                  <a:pt x="1036" y="194"/>
                  <a:pt x="1036" y="203"/>
                </a:cubicBezTo>
                <a:lnTo>
                  <a:pt x="1036" y="652"/>
                </a:lnTo>
                <a:lnTo>
                  <a:pt x="1114" y="652"/>
                </a:lnTo>
                <a:cubicBezTo>
                  <a:pt x="1123" y="652"/>
                  <a:pt x="1130" y="660"/>
                  <a:pt x="1130" y="669"/>
                </a:cubicBezTo>
                <a:moveTo>
                  <a:pt x="451" y="297"/>
                </a:moveTo>
                <a:cubicBezTo>
                  <a:pt x="446" y="289"/>
                  <a:pt x="449" y="279"/>
                  <a:pt x="457" y="274"/>
                </a:cubicBezTo>
                <a:cubicBezTo>
                  <a:pt x="464" y="270"/>
                  <a:pt x="475" y="272"/>
                  <a:pt x="479" y="280"/>
                </a:cubicBezTo>
                <a:lnTo>
                  <a:pt x="511" y="333"/>
                </a:lnTo>
                <a:cubicBezTo>
                  <a:pt x="515" y="339"/>
                  <a:pt x="514" y="346"/>
                  <a:pt x="511" y="351"/>
                </a:cubicBezTo>
                <a:lnTo>
                  <a:pt x="479" y="405"/>
                </a:lnTo>
                <a:cubicBezTo>
                  <a:pt x="475" y="413"/>
                  <a:pt x="465" y="416"/>
                  <a:pt x="457" y="411"/>
                </a:cubicBezTo>
                <a:cubicBezTo>
                  <a:pt x="449" y="407"/>
                  <a:pt x="446" y="397"/>
                  <a:pt x="451" y="389"/>
                </a:cubicBezTo>
                <a:lnTo>
                  <a:pt x="478" y="342"/>
                </a:lnTo>
                <a:lnTo>
                  <a:pt x="451" y="297"/>
                </a:lnTo>
                <a:moveTo>
                  <a:pt x="275" y="280"/>
                </a:moveTo>
                <a:cubicBezTo>
                  <a:pt x="280" y="272"/>
                  <a:pt x="290" y="270"/>
                  <a:pt x="298" y="274"/>
                </a:cubicBezTo>
                <a:cubicBezTo>
                  <a:pt x="306" y="279"/>
                  <a:pt x="308" y="289"/>
                  <a:pt x="304" y="297"/>
                </a:cubicBezTo>
                <a:lnTo>
                  <a:pt x="276" y="342"/>
                </a:lnTo>
                <a:lnTo>
                  <a:pt x="304" y="389"/>
                </a:lnTo>
                <a:cubicBezTo>
                  <a:pt x="308" y="397"/>
                  <a:pt x="306" y="407"/>
                  <a:pt x="298" y="411"/>
                </a:cubicBezTo>
                <a:cubicBezTo>
                  <a:pt x="290" y="416"/>
                  <a:pt x="280" y="413"/>
                  <a:pt x="275" y="405"/>
                </a:cubicBezTo>
                <a:lnTo>
                  <a:pt x="243" y="351"/>
                </a:lnTo>
                <a:cubicBezTo>
                  <a:pt x="240" y="346"/>
                  <a:pt x="240" y="339"/>
                  <a:pt x="243" y="333"/>
                </a:cubicBezTo>
                <a:lnTo>
                  <a:pt x="275" y="280"/>
                </a:lnTo>
                <a:moveTo>
                  <a:pt x="395" y="254"/>
                </a:moveTo>
                <a:cubicBezTo>
                  <a:pt x="398" y="246"/>
                  <a:pt x="408" y="242"/>
                  <a:pt x="416" y="245"/>
                </a:cubicBezTo>
                <a:cubicBezTo>
                  <a:pt x="425" y="249"/>
                  <a:pt x="429" y="258"/>
                  <a:pt x="425" y="267"/>
                </a:cubicBezTo>
                <a:lnTo>
                  <a:pt x="360" y="431"/>
                </a:lnTo>
                <a:cubicBezTo>
                  <a:pt x="357" y="440"/>
                  <a:pt x="347" y="444"/>
                  <a:pt x="338" y="440"/>
                </a:cubicBezTo>
                <a:cubicBezTo>
                  <a:pt x="330" y="437"/>
                  <a:pt x="326" y="427"/>
                  <a:pt x="329" y="419"/>
                </a:cubicBezTo>
                <a:lnTo>
                  <a:pt x="395" y="254"/>
                </a:lnTo>
                <a:moveTo>
                  <a:pt x="629" y="477"/>
                </a:moveTo>
                <a:cubicBezTo>
                  <a:pt x="620" y="477"/>
                  <a:pt x="613" y="470"/>
                  <a:pt x="613" y="461"/>
                </a:cubicBezTo>
                <a:cubicBezTo>
                  <a:pt x="613" y="452"/>
                  <a:pt x="620" y="444"/>
                  <a:pt x="629" y="444"/>
                </a:cubicBezTo>
                <a:lnTo>
                  <a:pt x="876" y="444"/>
                </a:lnTo>
                <a:cubicBezTo>
                  <a:pt x="885" y="444"/>
                  <a:pt x="893" y="452"/>
                  <a:pt x="893" y="461"/>
                </a:cubicBezTo>
                <a:cubicBezTo>
                  <a:pt x="893" y="470"/>
                  <a:pt x="885" y="477"/>
                  <a:pt x="876" y="477"/>
                </a:cubicBezTo>
                <a:lnTo>
                  <a:pt x="629" y="477"/>
                </a:lnTo>
                <a:moveTo>
                  <a:pt x="629" y="545"/>
                </a:moveTo>
                <a:cubicBezTo>
                  <a:pt x="620" y="545"/>
                  <a:pt x="613" y="537"/>
                  <a:pt x="613" y="528"/>
                </a:cubicBezTo>
                <a:cubicBezTo>
                  <a:pt x="613" y="519"/>
                  <a:pt x="620" y="511"/>
                  <a:pt x="629" y="511"/>
                </a:cubicBezTo>
                <a:lnTo>
                  <a:pt x="876" y="511"/>
                </a:lnTo>
                <a:cubicBezTo>
                  <a:pt x="885" y="511"/>
                  <a:pt x="893" y="519"/>
                  <a:pt x="893" y="528"/>
                </a:cubicBezTo>
                <a:cubicBezTo>
                  <a:pt x="893" y="537"/>
                  <a:pt x="885" y="545"/>
                  <a:pt x="876" y="545"/>
                </a:cubicBezTo>
                <a:lnTo>
                  <a:pt x="629" y="545"/>
                </a:lnTo>
                <a:moveTo>
                  <a:pt x="788" y="143"/>
                </a:moveTo>
                <a:lnTo>
                  <a:pt x="876" y="143"/>
                </a:lnTo>
                <a:cubicBezTo>
                  <a:pt x="885" y="143"/>
                  <a:pt x="893" y="151"/>
                  <a:pt x="893" y="160"/>
                </a:cubicBezTo>
                <a:lnTo>
                  <a:pt x="893" y="243"/>
                </a:lnTo>
                <a:cubicBezTo>
                  <a:pt x="893" y="252"/>
                  <a:pt x="885" y="260"/>
                  <a:pt x="876" y="260"/>
                </a:cubicBezTo>
                <a:lnTo>
                  <a:pt x="788" y="260"/>
                </a:lnTo>
                <a:cubicBezTo>
                  <a:pt x="779" y="260"/>
                  <a:pt x="772" y="252"/>
                  <a:pt x="772" y="243"/>
                </a:cubicBezTo>
                <a:lnTo>
                  <a:pt x="772" y="160"/>
                </a:lnTo>
                <a:cubicBezTo>
                  <a:pt x="772" y="151"/>
                  <a:pt x="779" y="143"/>
                  <a:pt x="788" y="143"/>
                </a:cubicBezTo>
                <a:moveTo>
                  <a:pt x="860" y="176"/>
                </a:moveTo>
                <a:lnTo>
                  <a:pt x="805" y="176"/>
                </a:lnTo>
                <a:lnTo>
                  <a:pt x="805" y="227"/>
                </a:lnTo>
                <a:lnTo>
                  <a:pt x="860" y="227"/>
                </a:lnTo>
                <a:lnTo>
                  <a:pt x="860" y="176"/>
                </a:lnTo>
                <a:moveTo>
                  <a:pt x="629" y="294"/>
                </a:moveTo>
                <a:lnTo>
                  <a:pt x="876" y="294"/>
                </a:lnTo>
                <a:cubicBezTo>
                  <a:pt x="885" y="294"/>
                  <a:pt x="893" y="301"/>
                  <a:pt x="893" y="310"/>
                </a:cubicBezTo>
                <a:lnTo>
                  <a:pt x="893" y="394"/>
                </a:lnTo>
                <a:cubicBezTo>
                  <a:pt x="893" y="403"/>
                  <a:pt x="885" y="410"/>
                  <a:pt x="876" y="410"/>
                </a:cubicBezTo>
                <a:lnTo>
                  <a:pt x="629" y="410"/>
                </a:lnTo>
                <a:cubicBezTo>
                  <a:pt x="620" y="410"/>
                  <a:pt x="613" y="403"/>
                  <a:pt x="613" y="394"/>
                </a:cubicBezTo>
                <a:lnTo>
                  <a:pt x="613" y="310"/>
                </a:lnTo>
                <a:cubicBezTo>
                  <a:pt x="613" y="301"/>
                  <a:pt x="620" y="294"/>
                  <a:pt x="629" y="294"/>
                </a:cubicBezTo>
                <a:moveTo>
                  <a:pt x="860" y="327"/>
                </a:moveTo>
                <a:lnTo>
                  <a:pt x="646" y="327"/>
                </a:lnTo>
                <a:lnTo>
                  <a:pt x="646" y="377"/>
                </a:lnTo>
                <a:lnTo>
                  <a:pt x="860" y="377"/>
                </a:lnTo>
                <a:lnTo>
                  <a:pt x="860" y="327"/>
                </a:lnTo>
                <a:moveTo>
                  <a:pt x="629" y="143"/>
                </a:moveTo>
                <a:lnTo>
                  <a:pt x="717" y="143"/>
                </a:lnTo>
                <a:cubicBezTo>
                  <a:pt x="726" y="143"/>
                  <a:pt x="734" y="151"/>
                  <a:pt x="734" y="160"/>
                </a:cubicBezTo>
                <a:lnTo>
                  <a:pt x="734" y="243"/>
                </a:lnTo>
                <a:cubicBezTo>
                  <a:pt x="734" y="252"/>
                  <a:pt x="726" y="260"/>
                  <a:pt x="717" y="260"/>
                </a:cubicBezTo>
                <a:lnTo>
                  <a:pt x="629" y="260"/>
                </a:lnTo>
                <a:cubicBezTo>
                  <a:pt x="620" y="260"/>
                  <a:pt x="613" y="252"/>
                  <a:pt x="613" y="243"/>
                </a:cubicBezTo>
                <a:lnTo>
                  <a:pt x="613" y="160"/>
                </a:lnTo>
                <a:cubicBezTo>
                  <a:pt x="613" y="151"/>
                  <a:pt x="620" y="143"/>
                  <a:pt x="629" y="143"/>
                </a:cubicBezTo>
                <a:moveTo>
                  <a:pt x="701" y="176"/>
                </a:moveTo>
                <a:lnTo>
                  <a:pt x="646" y="176"/>
                </a:lnTo>
                <a:lnTo>
                  <a:pt x="646" y="227"/>
                </a:lnTo>
                <a:lnTo>
                  <a:pt x="701" y="227"/>
                </a:lnTo>
                <a:lnTo>
                  <a:pt x="701" y="176"/>
                </a:lnTo>
                <a:moveTo>
                  <a:pt x="582" y="305"/>
                </a:moveTo>
                <a:cubicBezTo>
                  <a:pt x="582" y="314"/>
                  <a:pt x="574" y="322"/>
                  <a:pt x="565" y="322"/>
                </a:cubicBezTo>
                <a:cubicBezTo>
                  <a:pt x="556" y="322"/>
                  <a:pt x="548" y="314"/>
                  <a:pt x="548" y="305"/>
                </a:cubicBezTo>
                <a:lnTo>
                  <a:pt x="548" y="112"/>
                </a:lnTo>
                <a:lnTo>
                  <a:pt x="206" y="112"/>
                </a:lnTo>
                <a:lnTo>
                  <a:pt x="206" y="574"/>
                </a:lnTo>
                <a:lnTo>
                  <a:pt x="548" y="574"/>
                </a:lnTo>
                <a:lnTo>
                  <a:pt x="548" y="380"/>
                </a:lnTo>
                <a:cubicBezTo>
                  <a:pt x="548" y="371"/>
                  <a:pt x="556" y="364"/>
                  <a:pt x="565" y="364"/>
                </a:cubicBezTo>
                <a:cubicBezTo>
                  <a:pt x="574" y="364"/>
                  <a:pt x="582" y="371"/>
                  <a:pt x="582" y="380"/>
                </a:cubicBezTo>
                <a:lnTo>
                  <a:pt x="582" y="574"/>
                </a:lnTo>
                <a:lnTo>
                  <a:pt x="924" y="574"/>
                </a:lnTo>
                <a:lnTo>
                  <a:pt x="924" y="112"/>
                </a:lnTo>
                <a:lnTo>
                  <a:pt x="582" y="112"/>
                </a:lnTo>
                <a:lnTo>
                  <a:pt x="582" y="305"/>
                </a:lnTo>
                <a:moveTo>
                  <a:pt x="940" y="79"/>
                </a:moveTo>
                <a:cubicBezTo>
                  <a:pt x="950" y="79"/>
                  <a:pt x="957" y="86"/>
                  <a:pt x="957" y="95"/>
                </a:cubicBezTo>
                <a:lnTo>
                  <a:pt x="957" y="590"/>
                </a:lnTo>
                <a:cubicBezTo>
                  <a:pt x="957" y="599"/>
                  <a:pt x="950" y="607"/>
                  <a:pt x="940" y="607"/>
                </a:cubicBezTo>
                <a:lnTo>
                  <a:pt x="190" y="607"/>
                </a:lnTo>
                <a:cubicBezTo>
                  <a:pt x="180" y="607"/>
                  <a:pt x="173" y="599"/>
                  <a:pt x="173" y="590"/>
                </a:cubicBezTo>
                <a:lnTo>
                  <a:pt x="173" y="95"/>
                </a:lnTo>
                <a:cubicBezTo>
                  <a:pt x="173" y="86"/>
                  <a:pt x="180" y="79"/>
                  <a:pt x="190" y="79"/>
                </a:cubicBezTo>
                <a:lnTo>
                  <a:pt x="940" y="79"/>
                </a:lnTo>
                <a:moveTo>
                  <a:pt x="127" y="508"/>
                </a:moveTo>
                <a:cubicBezTo>
                  <a:pt x="127" y="517"/>
                  <a:pt x="120" y="525"/>
                  <a:pt x="111" y="525"/>
                </a:cubicBezTo>
                <a:cubicBezTo>
                  <a:pt x="102" y="525"/>
                  <a:pt x="94" y="517"/>
                  <a:pt x="94" y="508"/>
                </a:cubicBezTo>
                <a:lnTo>
                  <a:pt x="94" y="95"/>
                </a:lnTo>
                <a:cubicBezTo>
                  <a:pt x="94" y="69"/>
                  <a:pt x="105" y="45"/>
                  <a:pt x="122" y="28"/>
                </a:cubicBezTo>
                <a:cubicBezTo>
                  <a:pt x="139" y="11"/>
                  <a:pt x="163" y="0"/>
                  <a:pt x="190" y="0"/>
                </a:cubicBezTo>
                <a:lnTo>
                  <a:pt x="940" y="0"/>
                </a:lnTo>
                <a:cubicBezTo>
                  <a:pt x="967" y="0"/>
                  <a:pt x="991" y="11"/>
                  <a:pt x="1008" y="28"/>
                </a:cubicBezTo>
                <a:cubicBezTo>
                  <a:pt x="1025" y="45"/>
                  <a:pt x="1036" y="69"/>
                  <a:pt x="1036" y="95"/>
                </a:cubicBezTo>
                <a:lnTo>
                  <a:pt x="1036" y="128"/>
                </a:lnTo>
                <a:cubicBezTo>
                  <a:pt x="1036" y="137"/>
                  <a:pt x="1028" y="144"/>
                  <a:pt x="1019" y="144"/>
                </a:cubicBezTo>
                <a:cubicBezTo>
                  <a:pt x="1010" y="144"/>
                  <a:pt x="1003" y="137"/>
                  <a:pt x="1003" y="128"/>
                </a:cubicBezTo>
                <a:lnTo>
                  <a:pt x="1003" y="95"/>
                </a:lnTo>
                <a:cubicBezTo>
                  <a:pt x="1003" y="78"/>
                  <a:pt x="996" y="63"/>
                  <a:pt x="984" y="52"/>
                </a:cubicBezTo>
                <a:cubicBezTo>
                  <a:pt x="973" y="40"/>
                  <a:pt x="958" y="33"/>
                  <a:pt x="940" y="33"/>
                </a:cubicBezTo>
                <a:lnTo>
                  <a:pt x="190" y="33"/>
                </a:lnTo>
                <a:cubicBezTo>
                  <a:pt x="172" y="33"/>
                  <a:pt x="157" y="40"/>
                  <a:pt x="146" y="52"/>
                </a:cubicBezTo>
                <a:cubicBezTo>
                  <a:pt x="134" y="63"/>
                  <a:pt x="127" y="78"/>
                  <a:pt x="127" y="95"/>
                </a:cubicBezTo>
                <a:lnTo>
                  <a:pt x="127" y="508"/>
                </a:lnTo>
                <a:moveTo>
                  <a:pt x="1097" y="726"/>
                </a:moveTo>
                <a:lnTo>
                  <a:pt x="1097" y="686"/>
                </a:lnTo>
                <a:lnTo>
                  <a:pt x="702" y="686"/>
                </a:lnTo>
                <a:cubicBezTo>
                  <a:pt x="699" y="697"/>
                  <a:pt x="693" y="707"/>
                  <a:pt x="685" y="714"/>
                </a:cubicBezTo>
                <a:cubicBezTo>
                  <a:pt x="673" y="726"/>
                  <a:pt x="657" y="733"/>
                  <a:pt x="639" y="733"/>
                </a:cubicBezTo>
                <a:lnTo>
                  <a:pt x="490" y="733"/>
                </a:lnTo>
                <a:cubicBezTo>
                  <a:pt x="473" y="733"/>
                  <a:pt x="457" y="726"/>
                  <a:pt x="445" y="714"/>
                </a:cubicBezTo>
                <a:cubicBezTo>
                  <a:pt x="437" y="707"/>
                  <a:pt x="431" y="697"/>
                  <a:pt x="428" y="686"/>
                </a:cubicBezTo>
                <a:lnTo>
                  <a:pt x="33" y="686"/>
                </a:lnTo>
                <a:lnTo>
                  <a:pt x="33" y="726"/>
                </a:lnTo>
                <a:cubicBezTo>
                  <a:pt x="33" y="741"/>
                  <a:pt x="39" y="755"/>
                  <a:pt x="49" y="765"/>
                </a:cubicBezTo>
                <a:cubicBezTo>
                  <a:pt x="59" y="774"/>
                  <a:pt x="72" y="781"/>
                  <a:pt x="87" y="781"/>
                </a:cubicBezTo>
                <a:lnTo>
                  <a:pt x="1043" y="781"/>
                </a:lnTo>
                <a:cubicBezTo>
                  <a:pt x="1073" y="781"/>
                  <a:pt x="1097" y="756"/>
                  <a:pt x="1097" y="72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848" name="Google Shape;848;p46"/>
          <p:cNvSpPr/>
          <p:nvPr/>
        </p:nvSpPr>
        <p:spPr>
          <a:xfrm>
            <a:off x="3175874" y="1317210"/>
            <a:ext cx="407160" cy="407160"/>
          </a:xfrm>
          <a:custGeom>
            <a:rect b="b" l="l" r="r" t="t"/>
            <a:pathLst>
              <a:path extrusionOk="0" h="1131" w="1131">
                <a:moveTo>
                  <a:pt x="647" y="398"/>
                </a:moveTo>
                <a:cubicBezTo>
                  <a:pt x="654" y="404"/>
                  <a:pt x="654" y="414"/>
                  <a:pt x="648" y="421"/>
                </a:cubicBezTo>
                <a:cubicBezTo>
                  <a:pt x="642" y="428"/>
                  <a:pt x="632" y="428"/>
                  <a:pt x="625" y="422"/>
                </a:cubicBezTo>
                <a:cubicBezTo>
                  <a:pt x="625" y="422"/>
                  <a:pt x="608" y="407"/>
                  <a:pt x="580" y="403"/>
                </a:cubicBezTo>
                <a:lnTo>
                  <a:pt x="580" y="538"/>
                </a:lnTo>
                <a:cubicBezTo>
                  <a:pt x="589" y="541"/>
                  <a:pt x="598" y="545"/>
                  <a:pt x="608" y="548"/>
                </a:cubicBezTo>
                <a:cubicBezTo>
                  <a:pt x="642" y="560"/>
                  <a:pt x="663" y="584"/>
                  <a:pt x="673" y="611"/>
                </a:cubicBezTo>
                <a:cubicBezTo>
                  <a:pt x="678" y="628"/>
                  <a:pt x="679" y="647"/>
                  <a:pt x="676" y="664"/>
                </a:cubicBezTo>
                <a:cubicBezTo>
                  <a:pt x="673" y="682"/>
                  <a:pt x="665" y="699"/>
                  <a:pt x="654" y="714"/>
                </a:cubicBezTo>
                <a:cubicBezTo>
                  <a:pt x="637" y="736"/>
                  <a:pt x="611" y="752"/>
                  <a:pt x="580" y="757"/>
                </a:cubicBezTo>
                <a:lnTo>
                  <a:pt x="580" y="793"/>
                </a:lnTo>
                <a:cubicBezTo>
                  <a:pt x="580" y="802"/>
                  <a:pt x="572" y="810"/>
                  <a:pt x="563" y="810"/>
                </a:cubicBezTo>
                <a:cubicBezTo>
                  <a:pt x="553" y="810"/>
                  <a:pt x="547" y="802"/>
                  <a:pt x="547" y="793"/>
                </a:cubicBezTo>
                <a:lnTo>
                  <a:pt x="547" y="758"/>
                </a:lnTo>
                <a:cubicBezTo>
                  <a:pt x="533" y="758"/>
                  <a:pt x="522" y="756"/>
                  <a:pt x="511" y="754"/>
                </a:cubicBezTo>
                <a:cubicBezTo>
                  <a:pt x="495" y="750"/>
                  <a:pt x="480" y="743"/>
                  <a:pt x="461" y="730"/>
                </a:cubicBezTo>
                <a:cubicBezTo>
                  <a:pt x="453" y="725"/>
                  <a:pt x="451" y="715"/>
                  <a:pt x="456" y="707"/>
                </a:cubicBezTo>
                <a:cubicBezTo>
                  <a:pt x="461" y="700"/>
                  <a:pt x="471" y="697"/>
                  <a:pt x="479" y="702"/>
                </a:cubicBezTo>
                <a:cubicBezTo>
                  <a:pt x="495" y="713"/>
                  <a:pt x="507" y="719"/>
                  <a:pt x="519" y="722"/>
                </a:cubicBezTo>
                <a:cubicBezTo>
                  <a:pt x="527" y="724"/>
                  <a:pt x="536" y="725"/>
                  <a:pt x="547" y="725"/>
                </a:cubicBezTo>
                <a:lnTo>
                  <a:pt x="547" y="560"/>
                </a:lnTo>
                <a:cubicBezTo>
                  <a:pt x="528" y="552"/>
                  <a:pt x="508" y="542"/>
                  <a:pt x="492" y="529"/>
                </a:cubicBezTo>
                <a:cubicBezTo>
                  <a:pt x="480" y="520"/>
                  <a:pt x="472" y="507"/>
                  <a:pt x="467" y="493"/>
                </a:cubicBezTo>
                <a:cubicBezTo>
                  <a:pt x="463" y="479"/>
                  <a:pt x="463" y="463"/>
                  <a:pt x="466" y="448"/>
                </a:cubicBezTo>
                <a:cubicBezTo>
                  <a:pt x="469" y="433"/>
                  <a:pt x="475" y="419"/>
                  <a:pt x="485" y="406"/>
                </a:cubicBezTo>
                <a:cubicBezTo>
                  <a:pt x="496" y="393"/>
                  <a:pt x="511" y="381"/>
                  <a:pt x="530" y="376"/>
                </a:cubicBezTo>
                <a:cubicBezTo>
                  <a:pt x="535" y="374"/>
                  <a:pt x="541" y="373"/>
                  <a:pt x="547" y="372"/>
                </a:cubicBezTo>
                <a:lnTo>
                  <a:pt x="547" y="339"/>
                </a:lnTo>
                <a:cubicBezTo>
                  <a:pt x="547" y="329"/>
                  <a:pt x="553" y="322"/>
                  <a:pt x="563" y="322"/>
                </a:cubicBezTo>
                <a:cubicBezTo>
                  <a:pt x="572" y="322"/>
                  <a:pt x="580" y="329"/>
                  <a:pt x="580" y="339"/>
                </a:cubicBezTo>
                <a:lnTo>
                  <a:pt x="580" y="370"/>
                </a:lnTo>
                <a:cubicBezTo>
                  <a:pt x="622" y="374"/>
                  <a:pt x="647" y="398"/>
                  <a:pt x="647" y="398"/>
                </a:cubicBezTo>
                <a:moveTo>
                  <a:pt x="308" y="777"/>
                </a:moveTo>
                <a:cubicBezTo>
                  <a:pt x="314" y="784"/>
                  <a:pt x="313" y="794"/>
                  <a:pt x="306" y="800"/>
                </a:cubicBezTo>
                <a:cubicBezTo>
                  <a:pt x="299" y="806"/>
                  <a:pt x="288" y="805"/>
                  <a:pt x="282" y="798"/>
                </a:cubicBezTo>
                <a:cubicBezTo>
                  <a:pt x="256" y="765"/>
                  <a:pt x="235" y="729"/>
                  <a:pt x="221" y="689"/>
                </a:cubicBezTo>
                <a:cubicBezTo>
                  <a:pt x="207" y="651"/>
                  <a:pt x="200" y="609"/>
                  <a:pt x="200" y="566"/>
                </a:cubicBezTo>
                <a:cubicBezTo>
                  <a:pt x="200" y="465"/>
                  <a:pt x="241" y="373"/>
                  <a:pt x="307" y="307"/>
                </a:cubicBezTo>
                <a:cubicBezTo>
                  <a:pt x="373" y="241"/>
                  <a:pt x="465" y="200"/>
                  <a:pt x="566" y="200"/>
                </a:cubicBezTo>
                <a:cubicBezTo>
                  <a:pt x="610" y="200"/>
                  <a:pt x="652" y="208"/>
                  <a:pt x="691" y="222"/>
                </a:cubicBezTo>
                <a:cubicBezTo>
                  <a:pt x="731" y="237"/>
                  <a:pt x="769" y="258"/>
                  <a:pt x="801" y="285"/>
                </a:cubicBezTo>
                <a:cubicBezTo>
                  <a:pt x="808" y="291"/>
                  <a:pt x="809" y="302"/>
                  <a:pt x="803" y="309"/>
                </a:cubicBezTo>
                <a:cubicBezTo>
                  <a:pt x="797" y="316"/>
                  <a:pt x="787" y="317"/>
                  <a:pt x="780" y="311"/>
                </a:cubicBezTo>
                <a:cubicBezTo>
                  <a:pt x="750" y="286"/>
                  <a:pt x="716" y="266"/>
                  <a:pt x="680" y="253"/>
                </a:cubicBezTo>
                <a:cubicBezTo>
                  <a:pt x="644" y="240"/>
                  <a:pt x="606" y="233"/>
                  <a:pt x="566" y="233"/>
                </a:cubicBezTo>
                <a:cubicBezTo>
                  <a:pt x="474" y="233"/>
                  <a:pt x="391" y="270"/>
                  <a:pt x="330" y="330"/>
                </a:cubicBezTo>
                <a:cubicBezTo>
                  <a:pt x="270" y="391"/>
                  <a:pt x="233" y="474"/>
                  <a:pt x="233" y="566"/>
                </a:cubicBezTo>
                <a:cubicBezTo>
                  <a:pt x="233" y="605"/>
                  <a:pt x="240" y="643"/>
                  <a:pt x="252" y="678"/>
                </a:cubicBezTo>
                <a:cubicBezTo>
                  <a:pt x="265" y="714"/>
                  <a:pt x="284" y="748"/>
                  <a:pt x="308" y="777"/>
                </a:cubicBezTo>
                <a:moveTo>
                  <a:pt x="829" y="362"/>
                </a:moveTo>
                <a:cubicBezTo>
                  <a:pt x="824" y="355"/>
                  <a:pt x="825" y="345"/>
                  <a:pt x="832" y="339"/>
                </a:cubicBezTo>
                <a:cubicBezTo>
                  <a:pt x="839" y="334"/>
                  <a:pt x="850" y="335"/>
                  <a:pt x="855" y="342"/>
                </a:cubicBezTo>
                <a:cubicBezTo>
                  <a:pt x="880" y="374"/>
                  <a:pt x="899" y="409"/>
                  <a:pt x="912" y="448"/>
                </a:cubicBezTo>
                <a:cubicBezTo>
                  <a:pt x="925" y="485"/>
                  <a:pt x="932" y="525"/>
                  <a:pt x="932" y="566"/>
                </a:cubicBezTo>
                <a:cubicBezTo>
                  <a:pt x="932" y="667"/>
                  <a:pt x="890" y="758"/>
                  <a:pt x="824" y="825"/>
                </a:cubicBezTo>
                <a:cubicBezTo>
                  <a:pt x="757" y="891"/>
                  <a:pt x="667" y="932"/>
                  <a:pt x="566" y="932"/>
                </a:cubicBezTo>
                <a:cubicBezTo>
                  <a:pt x="524" y="932"/>
                  <a:pt x="483" y="925"/>
                  <a:pt x="445" y="912"/>
                </a:cubicBezTo>
                <a:cubicBezTo>
                  <a:pt x="406" y="898"/>
                  <a:pt x="370" y="878"/>
                  <a:pt x="338" y="853"/>
                </a:cubicBezTo>
                <a:cubicBezTo>
                  <a:pt x="331" y="847"/>
                  <a:pt x="330" y="837"/>
                  <a:pt x="336" y="830"/>
                </a:cubicBezTo>
                <a:cubicBezTo>
                  <a:pt x="341" y="822"/>
                  <a:pt x="352" y="821"/>
                  <a:pt x="359" y="827"/>
                </a:cubicBezTo>
                <a:cubicBezTo>
                  <a:pt x="388" y="850"/>
                  <a:pt x="421" y="868"/>
                  <a:pt x="456" y="880"/>
                </a:cubicBezTo>
                <a:cubicBezTo>
                  <a:pt x="490" y="892"/>
                  <a:pt x="527" y="899"/>
                  <a:pt x="566" y="899"/>
                </a:cubicBezTo>
                <a:cubicBezTo>
                  <a:pt x="658" y="899"/>
                  <a:pt x="741" y="861"/>
                  <a:pt x="801" y="801"/>
                </a:cubicBezTo>
                <a:cubicBezTo>
                  <a:pt x="861" y="740"/>
                  <a:pt x="899" y="658"/>
                  <a:pt x="899" y="566"/>
                </a:cubicBezTo>
                <a:cubicBezTo>
                  <a:pt x="899" y="528"/>
                  <a:pt x="892" y="492"/>
                  <a:pt x="881" y="458"/>
                </a:cubicBezTo>
                <a:cubicBezTo>
                  <a:pt x="869" y="423"/>
                  <a:pt x="851" y="391"/>
                  <a:pt x="829" y="362"/>
                </a:cubicBezTo>
                <a:moveTo>
                  <a:pt x="687" y="118"/>
                </a:moveTo>
                <a:cubicBezTo>
                  <a:pt x="707" y="123"/>
                  <a:pt x="725" y="130"/>
                  <a:pt x="743" y="137"/>
                </a:cubicBezTo>
                <a:cubicBezTo>
                  <a:pt x="761" y="145"/>
                  <a:pt x="779" y="153"/>
                  <a:pt x="796" y="163"/>
                </a:cubicBezTo>
                <a:lnTo>
                  <a:pt x="835" y="124"/>
                </a:lnTo>
                <a:cubicBezTo>
                  <a:pt x="847" y="112"/>
                  <a:pt x="862" y="106"/>
                  <a:pt x="879" y="106"/>
                </a:cubicBezTo>
                <a:cubicBezTo>
                  <a:pt x="895" y="106"/>
                  <a:pt x="912" y="112"/>
                  <a:pt x="924" y="124"/>
                </a:cubicBezTo>
                <a:lnTo>
                  <a:pt x="1007" y="208"/>
                </a:lnTo>
                <a:cubicBezTo>
                  <a:pt x="1032" y="232"/>
                  <a:pt x="1032" y="272"/>
                  <a:pt x="1007" y="297"/>
                </a:cubicBezTo>
                <a:lnTo>
                  <a:pt x="968" y="335"/>
                </a:lnTo>
                <a:cubicBezTo>
                  <a:pt x="978" y="352"/>
                  <a:pt x="987" y="370"/>
                  <a:pt x="994" y="388"/>
                </a:cubicBezTo>
                <a:cubicBezTo>
                  <a:pt x="1002" y="406"/>
                  <a:pt x="1008" y="425"/>
                  <a:pt x="1013" y="444"/>
                </a:cubicBezTo>
                <a:lnTo>
                  <a:pt x="1068" y="444"/>
                </a:lnTo>
                <a:cubicBezTo>
                  <a:pt x="1086" y="444"/>
                  <a:pt x="1101" y="451"/>
                  <a:pt x="1113" y="463"/>
                </a:cubicBezTo>
                <a:cubicBezTo>
                  <a:pt x="1124" y="474"/>
                  <a:pt x="1131" y="490"/>
                  <a:pt x="1131" y="507"/>
                </a:cubicBezTo>
                <a:lnTo>
                  <a:pt x="1131" y="625"/>
                </a:lnTo>
                <a:cubicBezTo>
                  <a:pt x="1131" y="642"/>
                  <a:pt x="1124" y="658"/>
                  <a:pt x="1113" y="669"/>
                </a:cubicBezTo>
                <a:cubicBezTo>
                  <a:pt x="1101" y="680"/>
                  <a:pt x="1086" y="688"/>
                  <a:pt x="1068" y="688"/>
                </a:cubicBezTo>
                <a:lnTo>
                  <a:pt x="1013" y="688"/>
                </a:lnTo>
                <a:cubicBezTo>
                  <a:pt x="1008" y="707"/>
                  <a:pt x="1002" y="725"/>
                  <a:pt x="994" y="743"/>
                </a:cubicBezTo>
                <a:cubicBezTo>
                  <a:pt x="987" y="762"/>
                  <a:pt x="978" y="779"/>
                  <a:pt x="968" y="796"/>
                </a:cubicBezTo>
                <a:lnTo>
                  <a:pt x="1007" y="835"/>
                </a:lnTo>
                <a:cubicBezTo>
                  <a:pt x="1019" y="847"/>
                  <a:pt x="1025" y="863"/>
                  <a:pt x="1025" y="880"/>
                </a:cubicBezTo>
                <a:cubicBezTo>
                  <a:pt x="1025" y="896"/>
                  <a:pt x="1019" y="912"/>
                  <a:pt x="1007" y="924"/>
                </a:cubicBezTo>
                <a:lnTo>
                  <a:pt x="924" y="1007"/>
                </a:lnTo>
                <a:cubicBezTo>
                  <a:pt x="900" y="1032"/>
                  <a:pt x="859" y="1032"/>
                  <a:pt x="835" y="1007"/>
                </a:cubicBezTo>
                <a:lnTo>
                  <a:pt x="796" y="968"/>
                </a:lnTo>
                <a:cubicBezTo>
                  <a:pt x="779" y="978"/>
                  <a:pt x="761" y="987"/>
                  <a:pt x="743" y="994"/>
                </a:cubicBezTo>
                <a:cubicBezTo>
                  <a:pt x="725" y="1002"/>
                  <a:pt x="707" y="1008"/>
                  <a:pt x="687" y="1014"/>
                </a:cubicBezTo>
                <a:lnTo>
                  <a:pt x="687" y="1068"/>
                </a:lnTo>
                <a:cubicBezTo>
                  <a:pt x="687" y="1086"/>
                  <a:pt x="680" y="1101"/>
                  <a:pt x="669" y="1113"/>
                </a:cubicBezTo>
                <a:cubicBezTo>
                  <a:pt x="658" y="1124"/>
                  <a:pt x="642" y="1131"/>
                  <a:pt x="624" y="1131"/>
                </a:cubicBezTo>
                <a:lnTo>
                  <a:pt x="507" y="1131"/>
                </a:lnTo>
                <a:cubicBezTo>
                  <a:pt x="490" y="1131"/>
                  <a:pt x="474" y="1124"/>
                  <a:pt x="462" y="1113"/>
                </a:cubicBezTo>
                <a:cubicBezTo>
                  <a:pt x="451" y="1101"/>
                  <a:pt x="444" y="1086"/>
                  <a:pt x="444" y="1068"/>
                </a:cubicBezTo>
                <a:lnTo>
                  <a:pt x="444" y="1014"/>
                </a:lnTo>
                <a:cubicBezTo>
                  <a:pt x="425" y="1008"/>
                  <a:pt x="406" y="1002"/>
                  <a:pt x="388" y="994"/>
                </a:cubicBezTo>
                <a:cubicBezTo>
                  <a:pt x="370" y="987"/>
                  <a:pt x="352" y="978"/>
                  <a:pt x="335" y="968"/>
                </a:cubicBezTo>
                <a:lnTo>
                  <a:pt x="296" y="1007"/>
                </a:lnTo>
                <a:cubicBezTo>
                  <a:pt x="284" y="1019"/>
                  <a:pt x="268" y="1026"/>
                  <a:pt x="252" y="1026"/>
                </a:cubicBezTo>
                <a:cubicBezTo>
                  <a:pt x="236" y="1026"/>
                  <a:pt x="220" y="1019"/>
                  <a:pt x="207" y="1007"/>
                </a:cubicBezTo>
                <a:lnTo>
                  <a:pt x="124" y="924"/>
                </a:lnTo>
                <a:cubicBezTo>
                  <a:pt x="112" y="912"/>
                  <a:pt x="106" y="896"/>
                  <a:pt x="106" y="880"/>
                </a:cubicBezTo>
                <a:cubicBezTo>
                  <a:pt x="106" y="864"/>
                  <a:pt x="112" y="847"/>
                  <a:pt x="124" y="835"/>
                </a:cubicBezTo>
                <a:lnTo>
                  <a:pt x="163" y="796"/>
                </a:lnTo>
                <a:cubicBezTo>
                  <a:pt x="153" y="779"/>
                  <a:pt x="145" y="762"/>
                  <a:pt x="137" y="743"/>
                </a:cubicBezTo>
                <a:cubicBezTo>
                  <a:pt x="130" y="725"/>
                  <a:pt x="123" y="707"/>
                  <a:pt x="118" y="688"/>
                </a:cubicBezTo>
                <a:lnTo>
                  <a:pt x="63" y="688"/>
                </a:lnTo>
                <a:cubicBezTo>
                  <a:pt x="46" y="688"/>
                  <a:pt x="30" y="680"/>
                  <a:pt x="19" y="669"/>
                </a:cubicBezTo>
                <a:cubicBezTo>
                  <a:pt x="7" y="658"/>
                  <a:pt x="0" y="642"/>
                  <a:pt x="0" y="625"/>
                </a:cubicBezTo>
                <a:lnTo>
                  <a:pt x="0" y="507"/>
                </a:lnTo>
                <a:cubicBezTo>
                  <a:pt x="0" y="490"/>
                  <a:pt x="7" y="474"/>
                  <a:pt x="19" y="463"/>
                </a:cubicBezTo>
                <a:cubicBezTo>
                  <a:pt x="30" y="451"/>
                  <a:pt x="46" y="444"/>
                  <a:pt x="63" y="444"/>
                </a:cubicBezTo>
                <a:lnTo>
                  <a:pt x="118" y="444"/>
                </a:lnTo>
                <a:cubicBezTo>
                  <a:pt x="123" y="425"/>
                  <a:pt x="130" y="406"/>
                  <a:pt x="137" y="388"/>
                </a:cubicBezTo>
                <a:cubicBezTo>
                  <a:pt x="145" y="370"/>
                  <a:pt x="153" y="352"/>
                  <a:pt x="163" y="335"/>
                </a:cubicBezTo>
                <a:lnTo>
                  <a:pt x="124" y="297"/>
                </a:lnTo>
                <a:cubicBezTo>
                  <a:pt x="100" y="272"/>
                  <a:pt x="100" y="232"/>
                  <a:pt x="124" y="208"/>
                </a:cubicBezTo>
                <a:lnTo>
                  <a:pt x="207" y="124"/>
                </a:lnTo>
                <a:cubicBezTo>
                  <a:pt x="232" y="100"/>
                  <a:pt x="272" y="100"/>
                  <a:pt x="296" y="124"/>
                </a:cubicBezTo>
                <a:lnTo>
                  <a:pt x="335" y="163"/>
                </a:lnTo>
                <a:cubicBezTo>
                  <a:pt x="352" y="153"/>
                  <a:pt x="370" y="145"/>
                  <a:pt x="388" y="137"/>
                </a:cubicBezTo>
                <a:cubicBezTo>
                  <a:pt x="406" y="130"/>
                  <a:pt x="425" y="123"/>
                  <a:pt x="444" y="118"/>
                </a:cubicBezTo>
                <a:lnTo>
                  <a:pt x="444" y="63"/>
                </a:lnTo>
                <a:cubicBezTo>
                  <a:pt x="444" y="46"/>
                  <a:pt x="451" y="30"/>
                  <a:pt x="462" y="19"/>
                </a:cubicBezTo>
                <a:cubicBezTo>
                  <a:pt x="474" y="7"/>
                  <a:pt x="490" y="0"/>
                  <a:pt x="507" y="0"/>
                </a:cubicBezTo>
                <a:lnTo>
                  <a:pt x="624" y="0"/>
                </a:lnTo>
                <a:cubicBezTo>
                  <a:pt x="642" y="0"/>
                  <a:pt x="657" y="7"/>
                  <a:pt x="669" y="19"/>
                </a:cubicBezTo>
                <a:cubicBezTo>
                  <a:pt x="680" y="30"/>
                  <a:pt x="687" y="46"/>
                  <a:pt x="687" y="63"/>
                </a:cubicBezTo>
                <a:lnTo>
                  <a:pt x="687" y="118"/>
                </a:lnTo>
                <a:moveTo>
                  <a:pt x="731" y="168"/>
                </a:moveTo>
                <a:cubicBezTo>
                  <a:pt x="710" y="159"/>
                  <a:pt x="690" y="153"/>
                  <a:pt x="668" y="147"/>
                </a:cubicBezTo>
                <a:cubicBezTo>
                  <a:pt x="660" y="146"/>
                  <a:pt x="654" y="139"/>
                  <a:pt x="654" y="131"/>
                </a:cubicBezTo>
                <a:lnTo>
                  <a:pt x="654" y="63"/>
                </a:lnTo>
                <a:cubicBezTo>
                  <a:pt x="654" y="55"/>
                  <a:pt x="651" y="48"/>
                  <a:pt x="645" y="42"/>
                </a:cubicBezTo>
                <a:cubicBezTo>
                  <a:pt x="640" y="37"/>
                  <a:pt x="633" y="33"/>
                  <a:pt x="624" y="33"/>
                </a:cubicBezTo>
                <a:lnTo>
                  <a:pt x="507" y="33"/>
                </a:lnTo>
                <a:cubicBezTo>
                  <a:pt x="499" y="33"/>
                  <a:pt x="491" y="37"/>
                  <a:pt x="486" y="42"/>
                </a:cubicBezTo>
                <a:cubicBezTo>
                  <a:pt x="480" y="48"/>
                  <a:pt x="477" y="55"/>
                  <a:pt x="477" y="63"/>
                </a:cubicBezTo>
                <a:lnTo>
                  <a:pt x="477" y="130"/>
                </a:lnTo>
                <a:cubicBezTo>
                  <a:pt x="477" y="138"/>
                  <a:pt x="472" y="145"/>
                  <a:pt x="464" y="147"/>
                </a:cubicBezTo>
                <a:cubicBezTo>
                  <a:pt x="443" y="152"/>
                  <a:pt x="421" y="159"/>
                  <a:pt x="401" y="168"/>
                </a:cubicBezTo>
                <a:cubicBezTo>
                  <a:pt x="380" y="176"/>
                  <a:pt x="361" y="186"/>
                  <a:pt x="342" y="198"/>
                </a:cubicBezTo>
                <a:cubicBezTo>
                  <a:pt x="336" y="202"/>
                  <a:pt x="327" y="202"/>
                  <a:pt x="321" y="196"/>
                </a:cubicBezTo>
                <a:lnTo>
                  <a:pt x="273" y="148"/>
                </a:lnTo>
                <a:cubicBezTo>
                  <a:pt x="261" y="136"/>
                  <a:pt x="242" y="136"/>
                  <a:pt x="231" y="148"/>
                </a:cubicBezTo>
                <a:lnTo>
                  <a:pt x="148" y="231"/>
                </a:lnTo>
                <a:cubicBezTo>
                  <a:pt x="136" y="243"/>
                  <a:pt x="136" y="262"/>
                  <a:pt x="148" y="273"/>
                </a:cubicBezTo>
                <a:lnTo>
                  <a:pt x="195" y="320"/>
                </a:lnTo>
                <a:cubicBezTo>
                  <a:pt x="201" y="326"/>
                  <a:pt x="202" y="334"/>
                  <a:pt x="198" y="341"/>
                </a:cubicBezTo>
                <a:cubicBezTo>
                  <a:pt x="186" y="360"/>
                  <a:pt x="176" y="380"/>
                  <a:pt x="168" y="401"/>
                </a:cubicBezTo>
                <a:cubicBezTo>
                  <a:pt x="159" y="421"/>
                  <a:pt x="152" y="442"/>
                  <a:pt x="147" y="463"/>
                </a:cubicBezTo>
                <a:cubicBezTo>
                  <a:pt x="146" y="471"/>
                  <a:pt x="139" y="477"/>
                  <a:pt x="131" y="477"/>
                </a:cubicBezTo>
                <a:lnTo>
                  <a:pt x="63" y="477"/>
                </a:lnTo>
                <a:cubicBezTo>
                  <a:pt x="55" y="477"/>
                  <a:pt x="48" y="481"/>
                  <a:pt x="42" y="486"/>
                </a:cubicBezTo>
                <a:cubicBezTo>
                  <a:pt x="37" y="491"/>
                  <a:pt x="33" y="499"/>
                  <a:pt x="33" y="507"/>
                </a:cubicBezTo>
                <a:lnTo>
                  <a:pt x="33" y="625"/>
                </a:lnTo>
                <a:cubicBezTo>
                  <a:pt x="33" y="633"/>
                  <a:pt x="37" y="640"/>
                  <a:pt x="42" y="646"/>
                </a:cubicBezTo>
                <a:cubicBezTo>
                  <a:pt x="48" y="651"/>
                  <a:pt x="55" y="654"/>
                  <a:pt x="63" y="654"/>
                </a:cubicBezTo>
                <a:lnTo>
                  <a:pt x="130" y="654"/>
                </a:lnTo>
                <a:cubicBezTo>
                  <a:pt x="138" y="654"/>
                  <a:pt x="145" y="659"/>
                  <a:pt x="147" y="667"/>
                </a:cubicBezTo>
                <a:cubicBezTo>
                  <a:pt x="152" y="689"/>
                  <a:pt x="159" y="710"/>
                  <a:pt x="168" y="731"/>
                </a:cubicBezTo>
                <a:cubicBezTo>
                  <a:pt x="176" y="751"/>
                  <a:pt x="186" y="771"/>
                  <a:pt x="197" y="789"/>
                </a:cubicBezTo>
                <a:cubicBezTo>
                  <a:pt x="202" y="796"/>
                  <a:pt x="201" y="805"/>
                  <a:pt x="196" y="811"/>
                </a:cubicBezTo>
                <a:lnTo>
                  <a:pt x="148" y="859"/>
                </a:lnTo>
                <a:cubicBezTo>
                  <a:pt x="142" y="864"/>
                  <a:pt x="139" y="872"/>
                  <a:pt x="139" y="880"/>
                </a:cubicBezTo>
                <a:cubicBezTo>
                  <a:pt x="139" y="887"/>
                  <a:pt x="142" y="895"/>
                  <a:pt x="148" y="901"/>
                </a:cubicBezTo>
                <a:lnTo>
                  <a:pt x="231" y="984"/>
                </a:lnTo>
                <a:cubicBezTo>
                  <a:pt x="237" y="990"/>
                  <a:pt x="244" y="992"/>
                  <a:pt x="252" y="992"/>
                </a:cubicBezTo>
                <a:cubicBezTo>
                  <a:pt x="260" y="992"/>
                  <a:pt x="267" y="990"/>
                  <a:pt x="273" y="984"/>
                </a:cubicBezTo>
                <a:lnTo>
                  <a:pt x="321" y="936"/>
                </a:lnTo>
                <a:cubicBezTo>
                  <a:pt x="326" y="931"/>
                  <a:pt x="334" y="930"/>
                  <a:pt x="341" y="934"/>
                </a:cubicBezTo>
                <a:cubicBezTo>
                  <a:pt x="360" y="945"/>
                  <a:pt x="380" y="955"/>
                  <a:pt x="401" y="964"/>
                </a:cubicBezTo>
                <a:cubicBezTo>
                  <a:pt x="421" y="972"/>
                  <a:pt x="442" y="979"/>
                  <a:pt x="463" y="984"/>
                </a:cubicBezTo>
                <a:cubicBezTo>
                  <a:pt x="471" y="986"/>
                  <a:pt x="477" y="992"/>
                  <a:pt x="477" y="1001"/>
                </a:cubicBezTo>
                <a:lnTo>
                  <a:pt x="477" y="1068"/>
                </a:lnTo>
                <a:cubicBezTo>
                  <a:pt x="477" y="1077"/>
                  <a:pt x="480" y="1084"/>
                  <a:pt x="486" y="1089"/>
                </a:cubicBezTo>
                <a:cubicBezTo>
                  <a:pt x="491" y="1095"/>
                  <a:pt x="499" y="1098"/>
                  <a:pt x="507" y="1098"/>
                </a:cubicBezTo>
                <a:lnTo>
                  <a:pt x="624" y="1098"/>
                </a:lnTo>
                <a:cubicBezTo>
                  <a:pt x="633" y="1098"/>
                  <a:pt x="640" y="1095"/>
                  <a:pt x="645" y="1089"/>
                </a:cubicBezTo>
                <a:cubicBezTo>
                  <a:pt x="651" y="1084"/>
                  <a:pt x="654" y="1077"/>
                  <a:pt x="654" y="1068"/>
                </a:cubicBezTo>
                <a:lnTo>
                  <a:pt x="654" y="1001"/>
                </a:lnTo>
                <a:cubicBezTo>
                  <a:pt x="654" y="993"/>
                  <a:pt x="659" y="987"/>
                  <a:pt x="667" y="985"/>
                </a:cubicBezTo>
                <a:cubicBezTo>
                  <a:pt x="689" y="979"/>
                  <a:pt x="710" y="973"/>
                  <a:pt x="731" y="964"/>
                </a:cubicBezTo>
                <a:cubicBezTo>
                  <a:pt x="751" y="955"/>
                  <a:pt x="771" y="946"/>
                  <a:pt x="789" y="934"/>
                </a:cubicBezTo>
                <a:cubicBezTo>
                  <a:pt x="796" y="930"/>
                  <a:pt x="805" y="930"/>
                  <a:pt x="811" y="936"/>
                </a:cubicBezTo>
                <a:lnTo>
                  <a:pt x="858" y="984"/>
                </a:lnTo>
                <a:cubicBezTo>
                  <a:pt x="870" y="995"/>
                  <a:pt x="889" y="995"/>
                  <a:pt x="901" y="984"/>
                </a:cubicBezTo>
                <a:lnTo>
                  <a:pt x="984" y="901"/>
                </a:lnTo>
                <a:cubicBezTo>
                  <a:pt x="989" y="895"/>
                  <a:pt x="992" y="887"/>
                  <a:pt x="992" y="880"/>
                </a:cubicBezTo>
                <a:cubicBezTo>
                  <a:pt x="992" y="872"/>
                  <a:pt x="989" y="864"/>
                  <a:pt x="984" y="859"/>
                </a:cubicBezTo>
                <a:lnTo>
                  <a:pt x="936" y="811"/>
                </a:lnTo>
                <a:cubicBezTo>
                  <a:pt x="931" y="806"/>
                  <a:pt x="929" y="797"/>
                  <a:pt x="933" y="790"/>
                </a:cubicBezTo>
                <a:cubicBezTo>
                  <a:pt x="945" y="771"/>
                  <a:pt x="955" y="751"/>
                  <a:pt x="964" y="731"/>
                </a:cubicBezTo>
                <a:cubicBezTo>
                  <a:pt x="972" y="711"/>
                  <a:pt x="979" y="690"/>
                  <a:pt x="984" y="669"/>
                </a:cubicBezTo>
                <a:cubicBezTo>
                  <a:pt x="985" y="661"/>
                  <a:pt x="992" y="654"/>
                  <a:pt x="1001" y="654"/>
                </a:cubicBezTo>
                <a:lnTo>
                  <a:pt x="1068" y="654"/>
                </a:lnTo>
                <a:cubicBezTo>
                  <a:pt x="1076" y="654"/>
                  <a:pt x="1084" y="651"/>
                  <a:pt x="1089" y="646"/>
                </a:cubicBezTo>
                <a:cubicBezTo>
                  <a:pt x="1095" y="640"/>
                  <a:pt x="1098" y="633"/>
                  <a:pt x="1098" y="625"/>
                </a:cubicBezTo>
                <a:lnTo>
                  <a:pt x="1098" y="507"/>
                </a:lnTo>
                <a:cubicBezTo>
                  <a:pt x="1098" y="499"/>
                  <a:pt x="1095" y="491"/>
                  <a:pt x="1089" y="486"/>
                </a:cubicBezTo>
                <a:cubicBezTo>
                  <a:pt x="1084" y="481"/>
                  <a:pt x="1076" y="477"/>
                  <a:pt x="1068" y="477"/>
                </a:cubicBezTo>
                <a:lnTo>
                  <a:pt x="1001" y="477"/>
                </a:lnTo>
                <a:cubicBezTo>
                  <a:pt x="993" y="477"/>
                  <a:pt x="986" y="472"/>
                  <a:pt x="985" y="465"/>
                </a:cubicBezTo>
                <a:cubicBezTo>
                  <a:pt x="979" y="443"/>
                  <a:pt x="972" y="422"/>
                  <a:pt x="964" y="401"/>
                </a:cubicBezTo>
                <a:cubicBezTo>
                  <a:pt x="955" y="381"/>
                  <a:pt x="945" y="361"/>
                  <a:pt x="934" y="342"/>
                </a:cubicBezTo>
                <a:cubicBezTo>
                  <a:pt x="929" y="336"/>
                  <a:pt x="930" y="327"/>
                  <a:pt x="936" y="321"/>
                </a:cubicBezTo>
                <a:lnTo>
                  <a:pt x="984" y="273"/>
                </a:lnTo>
                <a:cubicBezTo>
                  <a:pt x="995" y="262"/>
                  <a:pt x="995" y="243"/>
                  <a:pt x="984" y="231"/>
                </a:cubicBezTo>
                <a:lnTo>
                  <a:pt x="901" y="148"/>
                </a:lnTo>
                <a:cubicBezTo>
                  <a:pt x="895" y="142"/>
                  <a:pt x="886" y="139"/>
                  <a:pt x="879" y="139"/>
                </a:cubicBezTo>
                <a:cubicBezTo>
                  <a:pt x="871" y="139"/>
                  <a:pt x="864" y="142"/>
                  <a:pt x="858" y="148"/>
                </a:cubicBezTo>
                <a:lnTo>
                  <a:pt x="811" y="195"/>
                </a:lnTo>
                <a:cubicBezTo>
                  <a:pt x="805" y="201"/>
                  <a:pt x="797" y="202"/>
                  <a:pt x="790" y="198"/>
                </a:cubicBezTo>
                <a:cubicBezTo>
                  <a:pt x="771" y="187"/>
                  <a:pt x="751" y="176"/>
                  <a:pt x="731" y="168"/>
                </a:cubicBezTo>
                <a:moveTo>
                  <a:pt x="547" y="405"/>
                </a:moveTo>
                <a:cubicBezTo>
                  <a:pt x="544" y="406"/>
                  <a:pt x="542" y="407"/>
                  <a:pt x="539" y="407"/>
                </a:cubicBezTo>
                <a:cubicBezTo>
                  <a:pt x="527" y="411"/>
                  <a:pt x="518" y="418"/>
                  <a:pt x="511" y="427"/>
                </a:cubicBezTo>
                <a:cubicBezTo>
                  <a:pt x="504" y="435"/>
                  <a:pt x="500" y="445"/>
                  <a:pt x="498" y="455"/>
                </a:cubicBezTo>
                <a:cubicBezTo>
                  <a:pt x="496" y="465"/>
                  <a:pt x="497" y="475"/>
                  <a:pt x="499" y="484"/>
                </a:cubicBezTo>
                <a:cubicBezTo>
                  <a:pt x="502" y="491"/>
                  <a:pt x="506" y="498"/>
                  <a:pt x="512" y="503"/>
                </a:cubicBezTo>
                <a:cubicBezTo>
                  <a:pt x="521" y="511"/>
                  <a:pt x="533" y="517"/>
                  <a:pt x="547" y="524"/>
                </a:cubicBezTo>
                <a:lnTo>
                  <a:pt x="547" y="405"/>
                </a:lnTo>
                <a:moveTo>
                  <a:pt x="597" y="579"/>
                </a:moveTo>
                <a:cubicBezTo>
                  <a:pt x="591" y="577"/>
                  <a:pt x="585" y="575"/>
                  <a:pt x="580" y="573"/>
                </a:cubicBezTo>
                <a:lnTo>
                  <a:pt x="580" y="723"/>
                </a:lnTo>
                <a:cubicBezTo>
                  <a:pt x="600" y="719"/>
                  <a:pt x="616" y="708"/>
                  <a:pt x="627" y="694"/>
                </a:cubicBezTo>
                <a:cubicBezTo>
                  <a:pt x="636" y="683"/>
                  <a:pt x="641" y="671"/>
                  <a:pt x="643" y="658"/>
                </a:cubicBezTo>
                <a:cubicBezTo>
                  <a:pt x="646" y="646"/>
                  <a:pt x="645" y="633"/>
                  <a:pt x="641" y="621"/>
                </a:cubicBezTo>
                <a:cubicBezTo>
                  <a:pt x="635" y="604"/>
                  <a:pt x="621" y="588"/>
                  <a:pt x="597" y="57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47"/>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854" name="Google Shape;854;p47"/>
          <p:cNvSpPr txBox="1"/>
          <p:nvPr>
            <p:ph idx="1" type="body"/>
          </p:nvPr>
        </p:nvSpPr>
        <p:spPr>
          <a:xfrm>
            <a:off x="727800" y="1109075"/>
            <a:ext cx="76884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a:t>Illustrations</a:t>
            </a:r>
            <a:endParaRPr b="1"/>
          </a:p>
          <a:p>
            <a:pPr indent="-304800" lvl="0" marL="457200" rtl="0" algn="l">
              <a:spcBef>
                <a:spcPts val="1000"/>
              </a:spcBef>
              <a:spcAft>
                <a:spcPts val="0"/>
              </a:spcAft>
              <a:buSzPts val="1200"/>
              <a:buChar char="●"/>
            </a:pPr>
            <a:r>
              <a:rPr lang="en"/>
              <a:t>These resources were created in Google Slides</a:t>
            </a:r>
            <a:endParaRPr/>
          </a:p>
        </p:txBody>
      </p:sp>
      <p:grpSp>
        <p:nvGrpSpPr>
          <p:cNvPr id="855" name="Google Shape;855;p47"/>
          <p:cNvGrpSpPr/>
          <p:nvPr/>
        </p:nvGrpSpPr>
        <p:grpSpPr>
          <a:xfrm>
            <a:off x="1011450" y="2552175"/>
            <a:ext cx="950800" cy="842525"/>
            <a:chOff x="1011450" y="2552175"/>
            <a:chExt cx="950800" cy="842525"/>
          </a:xfrm>
        </p:grpSpPr>
        <p:sp>
          <p:nvSpPr>
            <p:cNvPr id="856" name="Google Shape;856;p47"/>
            <p:cNvSpPr/>
            <p:nvPr/>
          </p:nvSpPr>
          <p:spPr>
            <a:xfrm>
              <a:off x="1011450" y="2552175"/>
              <a:ext cx="665100" cy="6648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57" name="Google Shape;857;p47"/>
            <p:cNvSpPr/>
            <p:nvPr/>
          </p:nvSpPr>
          <p:spPr>
            <a:xfrm>
              <a:off x="1424350" y="2857100"/>
              <a:ext cx="537900" cy="53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858" name="Google Shape;858;p47"/>
          <p:cNvGrpSpPr/>
          <p:nvPr/>
        </p:nvGrpSpPr>
        <p:grpSpPr>
          <a:xfrm>
            <a:off x="2590800" y="2541725"/>
            <a:ext cx="787300" cy="685700"/>
            <a:chOff x="2590800" y="2541725"/>
            <a:chExt cx="787300" cy="685700"/>
          </a:xfrm>
        </p:grpSpPr>
        <p:sp>
          <p:nvSpPr>
            <p:cNvPr id="859" name="Google Shape;859;p47"/>
            <p:cNvSpPr/>
            <p:nvPr/>
          </p:nvSpPr>
          <p:spPr>
            <a:xfrm>
              <a:off x="2590800" y="2681425"/>
              <a:ext cx="546000" cy="5460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60" name="Google Shape;860;p47"/>
            <p:cNvSpPr/>
            <p:nvPr/>
          </p:nvSpPr>
          <p:spPr>
            <a:xfrm>
              <a:off x="2832100" y="2541725"/>
              <a:ext cx="546000" cy="546000"/>
            </a:xfrm>
            <a:prstGeom prst="rtTriangl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861" name="Google Shape;861;p47"/>
          <p:cNvGrpSpPr/>
          <p:nvPr/>
        </p:nvGrpSpPr>
        <p:grpSpPr>
          <a:xfrm>
            <a:off x="3968750" y="2537475"/>
            <a:ext cx="796875" cy="756675"/>
            <a:chOff x="3968750" y="2537475"/>
            <a:chExt cx="796875" cy="756675"/>
          </a:xfrm>
        </p:grpSpPr>
        <p:sp>
          <p:nvSpPr>
            <p:cNvPr id="862" name="Google Shape;862;p47"/>
            <p:cNvSpPr/>
            <p:nvPr/>
          </p:nvSpPr>
          <p:spPr>
            <a:xfrm>
              <a:off x="3968750" y="2537475"/>
              <a:ext cx="679500" cy="679500"/>
            </a:xfrm>
            <a:prstGeom prst="round2DiagRect">
              <a:avLst>
                <a:gd fmla="val 38315"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63" name="Google Shape;863;p47"/>
            <p:cNvSpPr/>
            <p:nvPr/>
          </p:nvSpPr>
          <p:spPr>
            <a:xfrm>
              <a:off x="4219625" y="2748150"/>
              <a:ext cx="546000" cy="546000"/>
            </a:xfrm>
            <a:prstGeom prst="round2DiagRect">
              <a:avLst>
                <a:gd fmla="val 38315" name="adj1"/>
                <a:gd fmla="val 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864" name="Google Shape;864;p47"/>
          <p:cNvGrpSpPr/>
          <p:nvPr/>
        </p:nvGrpSpPr>
        <p:grpSpPr>
          <a:xfrm>
            <a:off x="5480203" y="2459625"/>
            <a:ext cx="1110047" cy="849900"/>
            <a:chOff x="5480203" y="2459625"/>
            <a:chExt cx="1110047" cy="849900"/>
          </a:xfrm>
        </p:grpSpPr>
        <p:sp>
          <p:nvSpPr>
            <p:cNvPr id="865" name="Google Shape;865;p47"/>
            <p:cNvSpPr/>
            <p:nvPr/>
          </p:nvSpPr>
          <p:spPr>
            <a:xfrm>
              <a:off x="5827950" y="2459625"/>
              <a:ext cx="762300" cy="724800"/>
            </a:xfrm>
            <a:prstGeom prst="pentagon">
              <a:avLst>
                <a:gd fmla="val 105146" name="hf"/>
                <a:gd fmla="val 110557"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66" name="Google Shape;866;p47"/>
            <p:cNvSpPr/>
            <p:nvPr/>
          </p:nvSpPr>
          <p:spPr>
            <a:xfrm>
              <a:off x="5480203" y="2459625"/>
              <a:ext cx="893700" cy="849900"/>
            </a:xfrm>
            <a:prstGeom prst="pentagon">
              <a:avLst>
                <a:gd fmla="val 105146" name="hf"/>
                <a:gd fmla="val 110557"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867" name="Google Shape;867;p47"/>
          <p:cNvGrpSpPr/>
          <p:nvPr/>
        </p:nvGrpSpPr>
        <p:grpSpPr>
          <a:xfrm>
            <a:off x="7023000" y="2459625"/>
            <a:ext cx="1021650" cy="849900"/>
            <a:chOff x="7023000" y="2459625"/>
            <a:chExt cx="1021650" cy="849900"/>
          </a:xfrm>
        </p:grpSpPr>
        <p:sp>
          <p:nvSpPr>
            <p:cNvPr id="868" name="Google Shape;868;p47"/>
            <p:cNvSpPr/>
            <p:nvPr/>
          </p:nvSpPr>
          <p:spPr>
            <a:xfrm>
              <a:off x="7023000" y="2459625"/>
              <a:ext cx="849900" cy="849900"/>
            </a:xfrm>
            <a:prstGeom prst="diamond">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69" name="Google Shape;869;p47"/>
            <p:cNvSpPr/>
            <p:nvPr/>
          </p:nvSpPr>
          <p:spPr>
            <a:xfrm>
              <a:off x="7379550" y="2544725"/>
              <a:ext cx="665100" cy="6651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870" name="Google Shape;870;p47"/>
          <p:cNvGrpSpPr/>
          <p:nvPr/>
        </p:nvGrpSpPr>
        <p:grpSpPr>
          <a:xfrm>
            <a:off x="1962250" y="3549150"/>
            <a:ext cx="811375" cy="798000"/>
            <a:chOff x="1962250" y="3549150"/>
            <a:chExt cx="811375" cy="798000"/>
          </a:xfrm>
        </p:grpSpPr>
        <p:sp>
          <p:nvSpPr>
            <p:cNvPr id="871" name="Google Shape;871;p47"/>
            <p:cNvSpPr/>
            <p:nvPr/>
          </p:nvSpPr>
          <p:spPr>
            <a:xfrm>
              <a:off x="1962250" y="3549150"/>
              <a:ext cx="724800" cy="724800"/>
            </a:xfrm>
            <a:prstGeom prst="plus">
              <a:avLst>
                <a:gd fmla="val 25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72" name="Google Shape;872;p47"/>
            <p:cNvSpPr/>
            <p:nvPr/>
          </p:nvSpPr>
          <p:spPr>
            <a:xfrm>
              <a:off x="2267825" y="3841350"/>
              <a:ext cx="505800" cy="505800"/>
            </a:xfrm>
            <a:prstGeom prst="plus">
              <a:avLst>
                <a:gd fmla="val 25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873" name="Google Shape;873;p47"/>
          <p:cNvGrpSpPr/>
          <p:nvPr/>
        </p:nvGrpSpPr>
        <p:grpSpPr>
          <a:xfrm>
            <a:off x="3398700" y="3723400"/>
            <a:ext cx="1534550" cy="598100"/>
            <a:chOff x="3398700" y="3723400"/>
            <a:chExt cx="1534550" cy="598100"/>
          </a:xfrm>
        </p:grpSpPr>
        <p:sp>
          <p:nvSpPr>
            <p:cNvPr id="874" name="Google Shape;874;p47"/>
            <p:cNvSpPr/>
            <p:nvPr/>
          </p:nvSpPr>
          <p:spPr>
            <a:xfrm>
              <a:off x="3398700" y="3723400"/>
              <a:ext cx="1249500" cy="454500"/>
            </a:xfrm>
            <a:prstGeom prst="roundRect">
              <a:avLst>
                <a:gd fmla="val 23812"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75" name="Google Shape;875;p47"/>
            <p:cNvSpPr/>
            <p:nvPr/>
          </p:nvSpPr>
          <p:spPr>
            <a:xfrm>
              <a:off x="3683750" y="3867000"/>
              <a:ext cx="1249500" cy="454500"/>
            </a:xfrm>
            <a:prstGeom prst="roundRect">
              <a:avLst>
                <a:gd fmla="val 23812"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876" name="Google Shape;876;p47"/>
          <p:cNvGrpSpPr/>
          <p:nvPr/>
        </p:nvGrpSpPr>
        <p:grpSpPr>
          <a:xfrm>
            <a:off x="5695475" y="3579425"/>
            <a:ext cx="894775" cy="742450"/>
            <a:chOff x="5695475" y="3579425"/>
            <a:chExt cx="894775" cy="742450"/>
          </a:xfrm>
        </p:grpSpPr>
        <p:sp>
          <p:nvSpPr>
            <p:cNvPr id="877" name="Google Shape;877;p47"/>
            <p:cNvSpPr/>
            <p:nvPr/>
          </p:nvSpPr>
          <p:spPr>
            <a:xfrm>
              <a:off x="5695475" y="3759050"/>
              <a:ext cx="844250" cy="562825"/>
            </a:xfrm>
            <a:prstGeom prst="flowChartDecision">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78" name="Google Shape;878;p47"/>
            <p:cNvSpPr/>
            <p:nvPr/>
          </p:nvSpPr>
          <p:spPr>
            <a:xfrm>
              <a:off x="5746000" y="3579425"/>
              <a:ext cx="844250" cy="562825"/>
            </a:xfrm>
            <a:prstGeom prst="flowChartDecision">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48"/>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884" name="Google Shape;884;p48"/>
          <p:cNvSpPr txBox="1"/>
          <p:nvPr>
            <p:ph idx="1" type="body"/>
          </p:nvPr>
        </p:nvSpPr>
        <p:spPr>
          <a:xfrm>
            <a:off x="727800" y="1109075"/>
            <a:ext cx="7688400" cy="347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used in this template? Get them on these websites:</a:t>
            </a:r>
            <a:endParaRPr/>
          </a:p>
          <a:p>
            <a:pPr indent="0" lvl="0" marL="0" rtl="0" algn="l">
              <a:spcBef>
                <a:spcPts val="1000"/>
              </a:spcBef>
              <a:spcAft>
                <a:spcPts val="0"/>
              </a:spcAft>
              <a:buNone/>
            </a:pPr>
            <a:r>
              <a:rPr b="1" lang="en"/>
              <a:t>Illustrations</a:t>
            </a:r>
            <a:endParaRPr b="1"/>
          </a:p>
          <a:p>
            <a:pPr indent="-304800" lvl="0" marL="457200" rtl="0" algn="l">
              <a:spcBef>
                <a:spcPts val="1000"/>
              </a:spcBef>
              <a:spcAft>
                <a:spcPts val="0"/>
              </a:spcAft>
              <a:buSzPts val="1200"/>
              <a:buChar char="●"/>
            </a:pPr>
            <a:r>
              <a:rPr lang="en"/>
              <a:t>These resources were created in Google Slide</a:t>
            </a:r>
            <a:endParaRPr b="1"/>
          </a:p>
          <a:p>
            <a:pPr indent="0" lvl="0" marL="0" rtl="0" algn="l">
              <a:spcBef>
                <a:spcPts val="1000"/>
              </a:spcBef>
              <a:spcAft>
                <a:spcPts val="0"/>
              </a:spcAft>
              <a:buNone/>
            </a:pPr>
            <a:r>
              <a:rPr b="1" lang="en"/>
              <a:t>Icons</a:t>
            </a:r>
            <a:endParaRPr b="1"/>
          </a:p>
          <a:p>
            <a:pPr indent="-292100" lvl="0" marL="457200" rtl="0" algn="l">
              <a:lnSpc>
                <a:spcPct val="115000"/>
              </a:lnSpc>
              <a:spcBef>
                <a:spcPts val="1000"/>
              </a:spcBef>
              <a:spcAft>
                <a:spcPts val="0"/>
              </a:spcAft>
              <a:buSzPts val="1000"/>
              <a:buChar char="●"/>
            </a:pPr>
            <a:r>
              <a:rPr lang="en" u="sng">
                <a:hlinkClick r:id="rId3"/>
              </a:rPr>
              <a:t>Icon Pack: Language learning | Lineal</a:t>
            </a:r>
            <a:endParaRPr sz="1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8" name="Shape 888"/>
        <p:cNvGrpSpPr/>
        <p:nvPr/>
      </p:nvGrpSpPr>
      <p:grpSpPr>
        <a:xfrm>
          <a:off x="0" y="0"/>
          <a:ext cx="0" cy="0"/>
          <a:chOff x="0" y="0"/>
          <a:chExt cx="0" cy="0"/>
        </a:xfrm>
      </p:grpSpPr>
      <p:sp>
        <p:nvSpPr>
          <p:cNvPr id="889" name="Google Shape;889;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890" name="Google Shape;890;p4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4" name="Shape 894"/>
        <p:cNvGrpSpPr/>
        <p:nvPr/>
      </p:nvGrpSpPr>
      <p:grpSpPr>
        <a:xfrm>
          <a:off x="0" y="0"/>
          <a:ext cx="0" cy="0"/>
          <a:chOff x="0" y="0"/>
          <a:chExt cx="0" cy="0"/>
        </a:xfrm>
      </p:grpSpPr>
      <p:sp>
        <p:nvSpPr>
          <p:cNvPr id="895" name="Google Shape;895;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896" name="Google Shape;896;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0" name="Shape 900"/>
        <p:cNvGrpSpPr/>
        <p:nvPr/>
      </p:nvGrpSpPr>
      <p:grpSpPr>
        <a:xfrm>
          <a:off x="0" y="0"/>
          <a:ext cx="0" cy="0"/>
          <a:chOff x="0" y="0"/>
          <a:chExt cx="0" cy="0"/>
        </a:xfrm>
      </p:grpSpPr>
      <p:sp>
        <p:nvSpPr>
          <p:cNvPr id="901" name="Google Shape;901;p51"/>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Libre Franklin</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b="1" lang="en" sz="1100" u="sng">
                <a:solidFill>
                  <a:schemeClr val="lt1"/>
                </a:solidFill>
                <a:hlinkClick r:id="rId3">
                  <a:extLst>
                    <a:ext uri="{A12FA001-AC4F-418D-AE19-62706E023703}">
                      <ahyp:hlinkClr val="tx"/>
                    </a:ext>
                  </a:extLst>
                </a:hlinkClick>
              </a:rPr>
              <a:t>https://fonts.google.com/specimen/Libre+Franklin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Barlow</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b="1" lang="en" sz="1100" u="sng">
                <a:solidFill>
                  <a:schemeClr val="lt1"/>
                </a:solidFill>
                <a:hlinkClick r:id="rId4">
                  <a:extLst>
                    <a:ext uri="{A12FA001-AC4F-418D-AE19-62706E023703}">
                      <ahyp:hlinkClr val="tx"/>
                    </a:ext>
                  </a:extLst>
                </a:hlinkClick>
              </a:rPr>
              <a:t>https://fonts.google.com/specimen/Barlow</a:t>
            </a:r>
            <a:r>
              <a:rPr lang="en" sz="1100">
                <a:solidFill>
                  <a:schemeClr val="lt1"/>
                </a:solidFill>
              </a:rPr>
              <a:t>)</a:t>
            </a:r>
            <a:endParaRPr sz="1100">
              <a:solidFill>
                <a:srgbClr val="FFFFFF"/>
              </a:solidFill>
            </a:endParaRPr>
          </a:p>
        </p:txBody>
      </p:sp>
      <p:sp>
        <p:nvSpPr>
          <p:cNvPr id="902" name="Google Shape;902;p51"/>
          <p:cNvSpPr/>
          <p:nvPr/>
        </p:nvSpPr>
        <p:spPr>
          <a:xfrm>
            <a:off x="2052650" y="2947800"/>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1"/>
          <p:cNvSpPr/>
          <p:nvPr/>
        </p:nvSpPr>
        <p:spPr>
          <a:xfrm>
            <a:off x="3114470"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1"/>
          <p:cNvSpPr/>
          <p:nvPr/>
        </p:nvSpPr>
        <p:spPr>
          <a:xfrm>
            <a:off x="4176289" y="2947800"/>
            <a:ext cx="791400" cy="754200"/>
          </a:xfrm>
          <a:prstGeom prst="roundRect">
            <a:avLst>
              <a:gd fmla="val 16667" name="adj"/>
            </a:avLst>
          </a:prstGeom>
          <a:solidFill>
            <a:srgbClr val="004D3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1"/>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906" name="Google Shape;906;p51"/>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907" name="Google Shape;907;p51"/>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#004d39</a:t>
            </a:r>
            <a:endParaRPr sz="1000">
              <a:solidFill>
                <a:srgbClr val="FFFFFF"/>
              </a:solidFill>
            </a:endParaRPr>
          </a:p>
        </p:txBody>
      </p:sp>
      <p:sp>
        <p:nvSpPr>
          <p:cNvPr id="908" name="Google Shape;908;p51"/>
          <p:cNvSpPr/>
          <p:nvPr/>
        </p:nvSpPr>
        <p:spPr>
          <a:xfrm>
            <a:off x="5238125" y="2947800"/>
            <a:ext cx="791400" cy="754200"/>
          </a:xfrm>
          <a:prstGeom prst="roundRect">
            <a:avLst>
              <a:gd fmla="val 16667" name="adj"/>
            </a:avLst>
          </a:prstGeom>
          <a:solidFill>
            <a:srgbClr val="62B6A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1"/>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#62b6a0</a:t>
            </a:r>
            <a:endParaRPr sz="1000">
              <a:solidFill>
                <a:schemeClr val="dk1"/>
              </a:solidFill>
            </a:endParaRPr>
          </a:p>
        </p:txBody>
      </p:sp>
      <p:sp>
        <p:nvSpPr>
          <p:cNvPr id="910" name="Google Shape;910;p51"/>
          <p:cNvSpPr/>
          <p:nvPr/>
        </p:nvSpPr>
        <p:spPr>
          <a:xfrm>
            <a:off x="2583563" y="3878900"/>
            <a:ext cx="791400" cy="754200"/>
          </a:xfrm>
          <a:prstGeom prst="roundRect">
            <a:avLst>
              <a:gd fmla="val 16667" name="adj"/>
            </a:avLst>
          </a:prstGeom>
          <a:solidFill>
            <a:srgbClr val="FEAF7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1"/>
          <p:cNvSpPr/>
          <p:nvPr/>
        </p:nvSpPr>
        <p:spPr>
          <a:xfrm>
            <a:off x="3645382" y="3878900"/>
            <a:ext cx="791400" cy="754200"/>
          </a:xfrm>
          <a:prstGeom prst="roundRect">
            <a:avLst>
              <a:gd fmla="val 16667" name="adj"/>
            </a:avLst>
          </a:prstGeom>
          <a:solidFill>
            <a:srgbClr val="FFCFA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1"/>
          <p:cNvSpPr/>
          <p:nvPr/>
        </p:nvSpPr>
        <p:spPr>
          <a:xfrm>
            <a:off x="4707202" y="3878900"/>
            <a:ext cx="791400" cy="754200"/>
          </a:xfrm>
          <a:prstGeom prst="roundRect">
            <a:avLst>
              <a:gd fmla="val 16667" name="adj"/>
            </a:avLst>
          </a:prstGeom>
          <a:solidFill>
            <a:srgbClr val="FFDFC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1"/>
          <p:cNvSpPr txBox="1"/>
          <p:nvPr/>
        </p:nvSpPr>
        <p:spPr>
          <a:xfrm>
            <a:off x="258356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#feaf77</a:t>
            </a:r>
            <a:endParaRPr sz="1000">
              <a:solidFill>
                <a:schemeClr val="dk1"/>
              </a:solidFill>
            </a:endParaRPr>
          </a:p>
        </p:txBody>
      </p:sp>
      <p:sp>
        <p:nvSpPr>
          <p:cNvPr id="914" name="Google Shape;914;p51"/>
          <p:cNvSpPr txBox="1"/>
          <p:nvPr/>
        </p:nvSpPr>
        <p:spPr>
          <a:xfrm>
            <a:off x="364538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#ffcfac</a:t>
            </a:r>
            <a:endParaRPr sz="1000">
              <a:solidFill>
                <a:schemeClr val="dk1"/>
              </a:solidFill>
            </a:endParaRPr>
          </a:p>
        </p:txBody>
      </p:sp>
      <p:sp>
        <p:nvSpPr>
          <p:cNvPr id="915" name="Google Shape;915;p51"/>
          <p:cNvSpPr txBox="1"/>
          <p:nvPr/>
        </p:nvSpPr>
        <p:spPr>
          <a:xfrm>
            <a:off x="470721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#ffdfc8</a:t>
            </a:r>
            <a:endParaRPr sz="1000">
              <a:solidFill>
                <a:schemeClr val="dk1"/>
              </a:solidFill>
            </a:endParaRPr>
          </a:p>
        </p:txBody>
      </p:sp>
      <p:sp>
        <p:nvSpPr>
          <p:cNvPr id="916" name="Google Shape;916;p51"/>
          <p:cNvSpPr/>
          <p:nvPr/>
        </p:nvSpPr>
        <p:spPr>
          <a:xfrm>
            <a:off x="5769038" y="3878900"/>
            <a:ext cx="791400" cy="754200"/>
          </a:xfrm>
          <a:prstGeom prst="roundRect">
            <a:avLst>
              <a:gd fmla="val 16667" name="adj"/>
            </a:avLst>
          </a:prstGeom>
          <a:solidFill>
            <a:srgbClr val="F1F1F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1"/>
          <p:cNvSpPr txBox="1"/>
          <p:nvPr/>
        </p:nvSpPr>
        <p:spPr>
          <a:xfrm>
            <a:off x="576903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#f1f1f1</a:t>
            </a:r>
            <a:endParaRPr sz="1000">
              <a:solidFill>
                <a:schemeClr val="dk1"/>
              </a:solidFill>
            </a:endParaRPr>
          </a:p>
        </p:txBody>
      </p:sp>
      <p:sp>
        <p:nvSpPr>
          <p:cNvPr id="918" name="Google Shape;918;p51"/>
          <p:cNvSpPr/>
          <p:nvPr/>
        </p:nvSpPr>
        <p:spPr>
          <a:xfrm>
            <a:off x="6299950" y="2947800"/>
            <a:ext cx="791400" cy="754200"/>
          </a:xfrm>
          <a:prstGeom prst="roundRect">
            <a:avLst>
              <a:gd fmla="val 16667" name="adj"/>
            </a:avLst>
          </a:prstGeom>
          <a:solidFill>
            <a:srgbClr val="9ACFC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1"/>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#9acfc2</a:t>
            </a:r>
            <a:endParaRPr sz="1000">
              <a:solidFill>
                <a:schemeClr val="dk1"/>
              </a:solidFill>
            </a:endParaRPr>
          </a:p>
        </p:txBody>
      </p:sp>
      <p:sp>
        <p:nvSpPr>
          <p:cNvPr id="920" name="Google Shape;920;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4" name="Shape 924"/>
        <p:cNvGrpSpPr/>
        <p:nvPr/>
      </p:nvGrpSpPr>
      <p:grpSpPr>
        <a:xfrm>
          <a:off x="0" y="0"/>
          <a:ext cx="0" cy="0"/>
          <a:chOff x="0" y="0"/>
          <a:chExt cx="0" cy="0"/>
        </a:xfrm>
      </p:grpSpPr>
      <p:sp>
        <p:nvSpPr>
          <p:cNvPr id="925" name="Google Shape;925;p52"/>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926" name="Google Shape;926;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927" name="Google Shape;927;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928" name="Google Shape;928;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929" name="Google Shape;929;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930" name="Google Shape;930;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931" name="Google Shape;931;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932" name="Google Shape;932;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933" name="Google Shape;933;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934" name="Google Shape;934;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935" name="Google Shape;935;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936" name="Google Shape;936;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0" name="Shape 940"/>
        <p:cNvGrpSpPr/>
        <p:nvPr/>
      </p:nvGrpSpPr>
      <p:grpSpPr>
        <a:xfrm>
          <a:off x="0" y="0"/>
          <a:ext cx="0" cy="0"/>
          <a:chOff x="0" y="0"/>
          <a:chExt cx="0" cy="0"/>
        </a:xfrm>
      </p:grpSpPr>
      <p:sp>
        <p:nvSpPr>
          <p:cNvPr id="941" name="Google Shape;941;p53"/>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942" name="Google Shape;942;p53"/>
          <p:cNvGrpSpPr/>
          <p:nvPr/>
        </p:nvGrpSpPr>
        <p:grpSpPr>
          <a:xfrm>
            <a:off x="5117640" y="3085736"/>
            <a:ext cx="474294" cy="551291"/>
            <a:chOff x="4727025" y="1332775"/>
            <a:chExt cx="59900" cy="69625"/>
          </a:xfrm>
        </p:grpSpPr>
        <p:sp>
          <p:nvSpPr>
            <p:cNvPr id="943" name="Google Shape;943;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53"/>
          <p:cNvGrpSpPr/>
          <p:nvPr/>
        </p:nvGrpSpPr>
        <p:grpSpPr>
          <a:xfrm>
            <a:off x="5731296" y="2314340"/>
            <a:ext cx="555653" cy="557031"/>
            <a:chOff x="4820425" y="1329900"/>
            <a:chExt cx="70175" cy="70350"/>
          </a:xfrm>
        </p:grpSpPr>
        <p:sp>
          <p:nvSpPr>
            <p:cNvPr id="946" name="Google Shape;946;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53"/>
          <p:cNvGrpSpPr/>
          <p:nvPr/>
        </p:nvGrpSpPr>
        <p:grpSpPr>
          <a:xfrm>
            <a:off x="6357664" y="2318845"/>
            <a:ext cx="582574" cy="533871"/>
            <a:chOff x="4903200" y="1331525"/>
            <a:chExt cx="73575" cy="67425"/>
          </a:xfrm>
        </p:grpSpPr>
        <p:sp>
          <p:nvSpPr>
            <p:cNvPr id="951" name="Google Shape;951;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53"/>
          <p:cNvGrpSpPr/>
          <p:nvPr/>
        </p:nvGrpSpPr>
        <p:grpSpPr>
          <a:xfrm>
            <a:off x="5717142" y="3078709"/>
            <a:ext cx="583960" cy="565345"/>
            <a:chOff x="4815575" y="1416800"/>
            <a:chExt cx="73750" cy="71400"/>
          </a:xfrm>
        </p:grpSpPr>
        <p:sp>
          <p:nvSpPr>
            <p:cNvPr id="954" name="Google Shape;954;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53"/>
          <p:cNvGrpSpPr/>
          <p:nvPr/>
        </p:nvGrpSpPr>
        <p:grpSpPr>
          <a:xfrm>
            <a:off x="6351924" y="3108896"/>
            <a:ext cx="589898" cy="504970"/>
            <a:chOff x="4902475" y="1418875"/>
            <a:chExt cx="74500" cy="63775"/>
          </a:xfrm>
        </p:grpSpPr>
        <p:sp>
          <p:nvSpPr>
            <p:cNvPr id="958" name="Google Shape;958;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53"/>
          <p:cNvGrpSpPr/>
          <p:nvPr/>
        </p:nvGrpSpPr>
        <p:grpSpPr>
          <a:xfrm>
            <a:off x="5727139" y="3826000"/>
            <a:ext cx="563967" cy="567127"/>
            <a:chOff x="4818100" y="1507675"/>
            <a:chExt cx="71225" cy="71625"/>
          </a:xfrm>
        </p:grpSpPr>
        <p:sp>
          <p:nvSpPr>
            <p:cNvPr id="961" name="Google Shape;961;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53"/>
          <p:cNvGrpSpPr/>
          <p:nvPr/>
        </p:nvGrpSpPr>
        <p:grpSpPr>
          <a:xfrm>
            <a:off x="5040636" y="3829461"/>
            <a:ext cx="628301" cy="588505"/>
            <a:chOff x="4721450" y="1509475"/>
            <a:chExt cx="79350" cy="74325"/>
          </a:xfrm>
        </p:grpSpPr>
        <p:sp>
          <p:nvSpPr>
            <p:cNvPr id="966" name="Google Shape;966;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53"/>
          <p:cNvGrpSpPr/>
          <p:nvPr/>
        </p:nvGrpSpPr>
        <p:grpSpPr>
          <a:xfrm>
            <a:off x="6386170" y="3814027"/>
            <a:ext cx="557038" cy="562772"/>
            <a:chOff x="4906800" y="1507500"/>
            <a:chExt cx="70350" cy="71075"/>
          </a:xfrm>
        </p:grpSpPr>
        <p:sp>
          <p:nvSpPr>
            <p:cNvPr id="971" name="Google Shape;971;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53"/>
          <p:cNvGrpSpPr/>
          <p:nvPr/>
        </p:nvGrpSpPr>
        <p:grpSpPr>
          <a:xfrm>
            <a:off x="4423778" y="2340963"/>
            <a:ext cx="517934" cy="517934"/>
            <a:chOff x="3736598" y="2170606"/>
            <a:chExt cx="404889" cy="404889"/>
          </a:xfrm>
        </p:grpSpPr>
        <p:sp>
          <p:nvSpPr>
            <p:cNvPr id="977" name="Google Shape;977;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53"/>
          <p:cNvGrpSpPr/>
          <p:nvPr/>
        </p:nvGrpSpPr>
        <p:grpSpPr>
          <a:xfrm>
            <a:off x="3690839" y="2341061"/>
            <a:ext cx="586986" cy="517740"/>
            <a:chOff x="3161917" y="2170682"/>
            <a:chExt cx="458870" cy="404737"/>
          </a:xfrm>
        </p:grpSpPr>
        <p:sp>
          <p:nvSpPr>
            <p:cNvPr id="982" name="Google Shape;982;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53"/>
          <p:cNvGrpSpPr/>
          <p:nvPr/>
        </p:nvGrpSpPr>
        <p:grpSpPr>
          <a:xfrm>
            <a:off x="3713860" y="3102400"/>
            <a:ext cx="540943" cy="517963"/>
            <a:chOff x="3179914" y="2889488"/>
            <a:chExt cx="422876" cy="404911"/>
          </a:xfrm>
        </p:grpSpPr>
        <p:sp>
          <p:nvSpPr>
            <p:cNvPr id="986" name="Google Shape;986;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53"/>
          <p:cNvGrpSpPr/>
          <p:nvPr/>
        </p:nvGrpSpPr>
        <p:grpSpPr>
          <a:xfrm>
            <a:off x="4414654" y="3102358"/>
            <a:ext cx="536180" cy="518047"/>
            <a:chOff x="3729467" y="2889422"/>
            <a:chExt cx="419153" cy="404977"/>
          </a:xfrm>
        </p:grpSpPr>
        <p:sp>
          <p:nvSpPr>
            <p:cNvPr id="993" name="Google Shape;993;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 name="Google Shape;1000;p53"/>
          <p:cNvGrpSpPr/>
          <p:nvPr/>
        </p:nvGrpSpPr>
        <p:grpSpPr>
          <a:xfrm>
            <a:off x="1951688" y="3445787"/>
            <a:ext cx="965351" cy="134611"/>
            <a:chOff x="4411970" y="2962952"/>
            <a:chExt cx="706544" cy="104212"/>
          </a:xfrm>
        </p:grpSpPr>
        <p:sp>
          <p:nvSpPr>
            <p:cNvPr id="1001" name="Google Shape;1001;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53"/>
          <p:cNvGrpSpPr/>
          <p:nvPr/>
        </p:nvGrpSpPr>
        <p:grpSpPr>
          <a:xfrm>
            <a:off x="1951688" y="3041077"/>
            <a:ext cx="960158" cy="289172"/>
            <a:chOff x="4411970" y="2726085"/>
            <a:chExt cx="643107" cy="193659"/>
          </a:xfrm>
        </p:grpSpPr>
        <p:sp>
          <p:nvSpPr>
            <p:cNvPr id="1006" name="Google Shape;1006;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53"/>
          <p:cNvGrpSpPr/>
          <p:nvPr/>
        </p:nvGrpSpPr>
        <p:grpSpPr>
          <a:xfrm>
            <a:off x="960185" y="3295400"/>
            <a:ext cx="811503" cy="252584"/>
            <a:chOff x="4411970" y="4340222"/>
            <a:chExt cx="779467" cy="242683"/>
          </a:xfrm>
        </p:grpSpPr>
        <p:sp>
          <p:nvSpPr>
            <p:cNvPr id="1010" name="Google Shape;1010;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53"/>
          <p:cNvGrpSpPr/>
          <p:nvPr/>
        </p:nvGrpSpPr>
        <p:grpSpPr>
          <a:xfrm>
            <a:off x="1951688" y="2709308"/>
            <a:ext cx="965160" cy="216230"/>
            <a:chOff x="4411970" y="2468674"/>
            <a:chExt cx="747317" cy="167425"/>
          </a:xfrm>
        </p:grpSpPr>
        <p:sp>
          <p:nvSpPr>
            <p:cNvPr id="1014" name="Google Shape;1014;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 name="Google Shape;1016;p5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 name="Google Shape;1017;p53"/>
          <p:cNvGrpSpPr/>
          <p:nvPr/>
        </p:nvGrpSpPr>
        <p:grpSpPr>
          <a:xfrm>
            <a:off x="959254" y="2334687"/>
            <a:ext cx="1959041" cy="208784"/>
            <a:chOff x="6336019" y="3733725"/>
            <a:chExt cx="2566206" cy="351310"/>
          </a:xfrm>
        </p:grpSpPr>
        <p:sp>
          <p:nvSpPr>
            <p:cNvPr id="1018" name="Google Shape;1018;p5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53"/>
          <p:cNvGrpSpPr/>
          <p:nvPr/>
        </p:nvGrpSpPr>
        <p:grpSpPr>
          <a:xfrm>
            <a:off x="1951688" y="3950602"/>
            <a:ext cx="946551" cy="153200"/>
            <a:chOff x="4404545" y="3301592"/>
            <a:chExt cx="782403" cy="129272"/>
          </a:xfrm>
        </p:grpSpPr>
        <p:sp>
          <p:nvSpPr>
            <p:cNvPr id="1023" name="Google Shape;1023;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53"/>
          <p:cNvGrpSpPr/>
          <p:nvPr/>
        </p:nvGrpSpPr>
        <p:grpSpPr>
          <a:xfrm>
            <a:off x="1951688" y="3695937"/>
            <a:ext cx="962257" cy="139127"/>
            <a:chOff x="4411970" y="3131459"/>
            <a:chExt cx="710520" cy="117397"/>
          </a:xfrm>
        </p:grpSpPr>
        <p:sp>
          <p:nvSpPr>
            <p:cNvPr id="1026" name="Google Shape;1026;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28" name="Google Shape;1028;p5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 name="Google Shape;1029;p53"/>
          <p:cNvGrpSpPr/>
          <p:nvPr/>
        </p:nvGrpSpPr>
        <p:grpSpPr>
          <a:xfrm>
            <a:off x="951833" y="3621603"/>
            <a:ext cx="823838" cy="458988"/>
            <a:chOff x="4411970" y="1801825"/>
            <a:chExt cx="734586" cy="409262"/>
          </a:xfrm>
        </p:grpSpPr>
        <p:sp>
          <p:nvSpPr>
            <p:cNvPr id="1030" name="Google Shape;1030;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 name="Google Shape;1032;p53"/>
          <p:cNvGrpSpPr/>
          <p:nvPr/>
        </p:nvGrpSpPr>
        <p:grpSpPr>
          <a:xfrm>
            <a:off x="3056804" y="2339173"/>
            <a:ext cx="521514" cy="521514"/>
            <a:chOff x="5681300" y="2527788"/>
            <a:chExt cx="805800" cy="805800"/>
          </a:xfrm>
        </p:grpSpPr>
        <p:sp>
          <p:nvSpPr>
            <p:cNvPr id="1033" name="Google Shape;1033;p5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53"/>
          <p:cNvGrpSpPr/>
          <p:nvPr/>
        </p:nvGrpSpPr>
        <p:grpSpPr>
          <a:xfrm>
            <a:off x="3051044" y="3094865"/>
            <a:ext cx="533033" cy="533033"/>
            <a:chOff x="4049800" y="640400"/>
            <a:chExt cx="858900" cy="858900"/>
          </a:xfrm>
        </p:grpSpPr>
        <p:sp>
          <p:nvSpPr>
            <p:cNvPr id="1036" name="Google Shape;1036;p5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53"/>
          <p:cNvGrpSpPr/>
          <p:nvPr/>
        </p:nvGrpSpPr>
        <p:grpSpPr>
          <a:xfrm>
            <a:off x="2976527" y="3772543"/>
            <a:ext cx="682068" cy="682068"/>
            <a:chOff x="5080188" y="927900"/>
            <a:chExt cx="961200" cy="961200"/>
          </a:xfrm>
        </p:grpSpPr>
        <p:sp>
          <p:nvSpPr>
            <p:cNvPr id="1039" name="Google Shape;1039;p5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53"/>
          <p:cNvGrpSpPr/>
          <p:nvPr/>
        </p:nvGrpSpPr>
        <p:grpSpPr>
          <a:xfrm>
            <a:off x="4440026" y="3869234"/>
            <a:ext cx="505650" cy="504006"/>
            <a:chOff x="6039282" y="1042577"/>
            <a:chExt cx="734315" cy="731929"/>
          </a:xfrm>
        </p:grpSpPr>
        <p:sp>
          <p:nvSpPr>
            <p:cNvPr id="1048" name="Google Shape;1048;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53"/>
          <p:cNvGrpSpPr/>
          <p:nvPr/>
        </p:nvGrpSpPr>
        <p:grpSpPr>
          <a:xfrm>
            <a:off x="5052628" y="2298862"/>
            <a:ext cx="567744" cy="602136"/>
            <a:chOff x="1825800" y="1651625"/>
            <a:chExt cx="539989" cy="571775"/>
          </a:xfrm>
        </p:grpSpPr>
        <p:sp>
          <p:nvSpPr>
            <p:cNvPr id="1070" name="Google Shape;1070;p5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53"/>
          <p:cNvGrpSpPr/>
          <p:nvPr/>
        </p:nvGrpSpPr>
        <p:grpSpPr>
          <a:xfrm>
            <a:off x="3727557" y="3855579"/>
            <a:ext cx="508123" cy="507955"/>
            <a:chOff x="1897577" y="2802432"/>
            <a:chExt cx="492176" cy="492014"/>
          </a:xfrm>
        </p:grpSpPr>
        <p:sp>
          <p:nvSpPr>
            <p:cNvPr id="1075" name="Google Shape;1075;p5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53"/>
          <p:cNvGrpSpPr/>
          <p:nvPr/>
        </p:nvGrpSpPr>
        <p:grpSpPr>
          <a:xfrm>
            <a:off x="959087" y="4169123"/>
            <a:ext cx="809227" cy="200842"/>
            <a:chOff x="2013045" y="4813233"/>
            <a:chExt cx="921986" cy="228854"/>
          </a:xfrm>
        </p:grpSpPr>
        <p:sp>
          <p:nvSpPr>
            <p:cNvPr id="1088" name="Google Shape;1088;p5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 name="Google Shape;1090;p53"/>
          <p:cNvGrpSpPr/>
          <p:nvPr/>
        </p:nvGrpSpPr>
        <p:grpSpPr>
          <a:xfrm>
            <a:off x="967547" y="2656004"/>
            <a:ext cx="792421" cy="269941"/>
            <a:chOff x="1046767" y="4756633"/>
            <a:chExt cx="859646" cy="292841"/>
          </a:xfrm>
        </p:grpSpPr>
        <p:sp>
          <p:nvSpPr>
            <p:cNvPr id="1091" name="Google Shape;1091;p5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 name="Google Shape;1094;p5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 name="Google Shape;1098;p53"/>
          <p:cNvGrpSpPr/>
          <p:nvPr/>
        </p:nvGrpSpPr>
        <p:grpSpPr>
          <a:xfrm>
            <a:off x="7103403" y="2550562"/>
            <a:ext cx="166473" cy="141497"/>
            <a:chOff x="4660325" y="1866850"/>
            <a:chExt cx="68350" cy="58100"/>
          </a:xfrm>
        </p:grpSpPr>
        <p:sp>
          <p:nvSpPr>
            <p:cNvPr id="1099" name="Google Shape;1099;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53"/>
          <p:cNvGrpSpPr/>
          <p:nvPr/>
        </p:nvGrpSpPr>
        <p:grpSpPr>
          <a:xfrm>
            <a:off x="7412747" y="2576286"/>
            <a:ext cx="162515" cy="90049"/>
            <a:chOff x="4791775" y="1877500"/>
            <a:chExt cx="66725" cy="36975"/>
          </a:xfrm>
        </p:grpSpPr>
        <p:sp>
          <p:nvSpPr>
            <p:cNvPr id="1102" name="Google Shape;1102;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53"/>
          <p:cNvGrpSpPr/>
          <p:nvPr/>
        </p:nvGrpSpPr>
        <p:grpSpPr>
          <a:xfrm>
            <a:off x="7734460" y="2576286"/>
            <a:ext cx="144979" cy="90049"/>
            <a:chOff x="4923925" y="1877500"/>
            <a:chExt cx="59525" cy="36975"/>
          </a:xfrm>
        </p:grpSpPr>
        <p:sp>
          <p:nvSpPr>
            <p:cNvPr id="1105" name="Google Shape;1105;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53"/>
          <p:cNvGrpSpPr/>
          <p:nvPr/>
        </p:nvGrpSpPr>
        <p:grpSpPr>
          <a:xfrm>
            <a:off x="8028952" y="2558477"/>
            <a:ext cx="141447" cy="125667"/>
            <a:chOff x="5058450" y="1870100"/>
            <a:chExt cx="58075" cy="51600"/>
          </a:xfrm>
        </p:grpSpPr>
        <p:sp>
          <p:nvSpPr>
            <p:cNvPr id="1108" name="Google Shape;1108;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53"/>
          <p:cNvGrpSpPr/>
          <p:nvPr/>
        </p:nvGrpSpPr>
        <p:grpSpPr>
          <a:xfrm>
            <a:off x="7443466" y="2980885"/>
            <a:ext cx="101077" cy="107645"/>
            <a:chOff x="4811425" y="2065025"/>
            <a:chExt cx="41500" cy="44200"/>
          </a:xfrm>
        </p:grpSpPr>
        <p:sp>
          <p:nvSpPr>
            <p:cNvPr id="1111" name="Google Shape;1111;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53"/>
          <p:cNvGrpSpPr/>
          <p:nvPr/>
        </p:nvGrpSpPr>
        <p:grpSpPr>
          <a:xfrm>
            <a:off x="7735904" y="2981098"/>
            <a:ext cx="120867" cy="107218"/>
            <a:chOff x="4929875" y="2065025"/>
            <a:chExt cx="49625" cy="44025"/>
          </a:xfrm>
        </p:grpSpPr>
        <p:sp>
          <p:nvSpPr>
            <p:cNvPr id="1114" name="Google Shape;1114;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53"/>
          <p:cNvGrpSpPr/>
          <p:nvPr/>
        </p:nvGrpSpPr>
        <p:grpSpPr>
          <a:xfrm>
            <a:off x="8064572" y="2984112"/>
            <a:ext cx="70206" cy="101191"/>
            <a:chOff x="5083925" y="2066350"/>
            <a:chExt cx="28825" cy="41550"/>
          </a:xfrm>
        </p:grpSpPr>
        <p:sp>
          <p:nvSpPr>
            <p:cNvPr id="1117" name="Google Shape;1117;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53"/>
          <p:cNvGrpSpPr/>
          <p:nvPr/>
        </p:nvGrpSpPr>
        <p:grpSpPr>
          <a:xfrm>
            <a:off x="7096126" y="2999759"/>
            <a:ext cx="181026" cy="69896"/>
            <a:chOff x="4659775" y="2072775"/>
            <a:chExt cx="74325" cy="28700"/>
          </a:xfrm>
        </p:grpSpPr>
        <p:sp>
          <p:nvSpPr>
            <p:cNvPr id="1120" name="Google Shape;1120;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53"/>
          <p:cNvGrpSpPr/>
          <p:nvPr/>
        </p:nvGrpSpPr>
        <p:grpSpPr>
          <a:xfrm>
            <a:off x="8015982" y="2790324"/>
            <a:ext cx="167387" cy="89197"/>
            <a:chOff x="4662475" y="1976500"/>
            <a:chExt cx="68725" cy="36625"/>
          </a:xfrm>
        </p:grpSpPr>
        <p:sp>
          <p:nvSpPr>
            <p:cNvPr id="1124" name="Google Shape;1124;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53"/>
          <p:cNvGrpSpPr/>
          <p:nvPr/>
        </p:nvGrpSpPr>
        <p:grpSpPr>
          <a:xfrm>
            <a:off x="7712887" y="2793764"/>
            <a:ext cx="166899" cy="82317"/>
            <a:chOff x="4920150" y="1977875"/>
            <a:chExt cx="68525" cy="33800"/>
          </a:xfrm>
        </p:grpSpPr>
        <p:sp>
          <p:nvSpPr>
            <p:cNvPr id="1128" name="Google Shape;1128;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53"/>
          <p:cNvGrpSpPr/>
          <p:nvPr/>
        </p:nvGrpSpPr>
        <p:grpSpPr>
          <a:xfrm>
            <a:off x="7124044" y="3197682"/>
            <a:ext cx="125190" cy="127859"/>
            <a:chOff x="4676550" y="2160575"/>
            <a:chExt cx="51400" cy="52500"/>
          </a:xfrm>
        </p:grpSpPr>
        <p:sp>
          <p:nvSpPr>
            <p:cNvPr id="1132" name="Google Shape;1132;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53"/>
          <p:cNvGrpSpPr/>
          <p:nvPr/>
        </p:nvGrpSpPr>
        <p:grpSpPr>
          <a:xfrm>
            <a:off x="7421302" y="3204714"/>
            <a:ext cx="145405" cy="113794"/>
            <a:chOff x="4768325" y="2163475"/>
            <a:chExt cx="59700" cy="46725"/>
          </a:xfrm>
        </p:grpSpPr>
        <p:sp>
          <p:nvSpPr>
            <p:cNvPr id="1136" name="Google Shape;1136;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 name="Google Shape;1138;p5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 name="Google Shape;1144;p53"/>
          <p:cNvGrpSpPr/>
          <p:nvPr/>
        </p:nvGrpSpPr>
        <p:grpSpPr>
          <a:xfrm>
            <a:off x="7437621" y="3459808"/>
            <a:ext cx="112768" cy="106853"/>
            <a:chOff x="4768575" y="2253950"/>
            <a:chExt cx="46300" cy="43875"/>
          </a:xfrm>
        </p:grpSpPr>
        <p:sp>
          <p:nvSpPr>
            <p:cNvPr id="1145" name="Google Shape;1145;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53"/>
          <p:cNvGrpSpPr/>
          <p:nvPr/>
        </p:nvGrpSpPr>
        <p:grpSpPr>
          <a:xfrm>
            <a:off x="7737243" y="3948834"/>
            <a:ext cx="118187" cy="146246"/>
            <a:chOff x="4960900" y="2433225"/>
            <a:chExt cx="48525" cy="60050"/>
          </a:xfrm>
        </p:grpSpPr>
        <p:sp>
          <p:nvSpPr>
            <p:cNvPr id="1148" name="Google Shape;1148;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 name="Google Shape;1150;p53"/>
          <p:cNvGrpSpPr/>
          <p:nvPr/>
        </p:nvGrpSpPr>
        <p:grpSpPr>
          <a:xfrm>
            <a:off x="7425808" y="4212895"/>
            <a:ext cx="136394" cy="143810"/>
            <a:chOff x="4854075" y="2527625"/>
            <a:chExt cx="56000" cy="59050"/>
          </a:xfrm>
        </p:grpSpPr>
        <p:sp>
          <p:nvSpPr>
            <p:cNvPr id="1151" name="Google Shape;1151;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 name="Google Shape;1153;p5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53"/>
          <p:cNvGrpSpPr/>
          <p:nvPr/>
        </p:nvGrpSpPr>
        <p:grpSpPr>
          <a:xfrm>
            <a:off x="8050020" y="3676639"/>
            <a:ext cx="99312" cy="160797"/>
            <a:chOff x="5059700" y="2334775"/>
            <a:chExt cx="40775" cy="66025"/>
          </a:xfrm>
        </p:grpSpPr>
        <p:sp>
          <p:nvSpPr>
            <p:cNvPr id="1157" name="Google Shape;1157;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53"/>
          <p:cNvGrpSpPr/>
          <p:nvPr/>
        </p:nvGrpSpPr>
        <p:grpSpPr>
          <a:xfrm>
            <a:off x="8007184" y="3941771"/>
            <a:ext cx="184984" cy="160371"/>
            <a:chOff x="5037700" y="2430325"/>
            <a:chExt cx="75950" cy="65850"/>
          </a:xfrm>
        </p:grpSpPr>
        <p:sp>
          <p:nvSpPr>
            <p:cNvPr id="1167" name="Google Shape;1167;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 name="Google Shape;1169;p53"/>
          <p:cNvGrpSpPr/>
          <p:nvPr/>
        </p:nvGrpSpPr>
        <p:grpSpPr>
          <a:xfrm>
            <a:off x="7426689" y="3708223"/>
            <a:ext cx="173014" cy="97629"/>
            <a:chOff x="4756975" y="2341800"/>
            <a:chExt cx="91975" cy="51925"/>
          </a:xfrm>
        </p:grpSpPr>
        <p:sp>
          <p:nvSpPr>
            <p:cNvPr id="1170" name="Google Shape;1170;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 name="Google Shape;1190;p53"/>
          <p:cNvGrpSpPr/>
          <p:nvPr/>
        </p:nvGrpSpPr>
        <p:grpSpPr>
          <a:xfrm>
            <a:off x="7693626" y="4196920"/>
            <a:ext cx="212497" cy="175761"/>
            <a:chOff x="4943575" y="2516350"/>
            <a:chExt cx="98675" cy="81700"/>
          </a:xfrm>
        </p:grpSpPr>
        <p:sp>
          <p:nvSpPr>
            <p:cNvPr id="1191" name="Google Shape;1191;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 name="Google Shape;1269;p5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grpSp>
        <p:nvGrpSpPr>
          <p:cNvPr id="1278" name="Google Shape;1278;p54"/>
          <p:cNvGrpSpPr/>
          <p:nvPr/>
        </p:nvGrpSpPr>
        <p:grpSpPr>
          <a:xfrm>
            <a:off x="6681268" y="3584496"/>
            <a:ext cx="560636" cy="516497"/>
            <a:chOff x="6652051" y="3714143"/>
            <a:chExt cx="560636" cy="516497"/>
          </a:xfrm>
        </p:grpSpPr>
        <p:grpSp>
          <p:nvGrpSpPr>
            <p:cNvPr id="1279" name="Google Shape;1279;p54"/>
            <p:cNvGrpSpPr/>
            <p:nvPr/>
          </p:nvGrpSpPr>
          <p:grpSpPr>
            <a:xfrm>
              <a:off x="6669657" y="3716715"/>
              <a:ext cx="466768" cy="464314"/>
              <a:chOff x="3139766" y="765669"/>
              <a:chExt cx="886380" cy="881888"/>
            </a:xfrm>
          </p:grpSpPr>
          <p:grpSp>
            <p:nvGrpSpPr>
              <p:cNvPr id="1280" name="Google Shape;1280;p54"/>
              <p:cNvGrpSpPr/>
              <p:nvPr/>
            </p:nvGrpSpPr>
            <p:grpSpPr>
              <a:xfrm>
                <a:off x="3139766" y="765669"/>
                <a:ext cx="886380" cy="881888"/>
                <a:chOff x="3139766" y="765669"/>
                <a:chExt cx="886380" cy="881888"/>
              </a:xfrm>
            </p:grpSpPr>
            <p:sp>
              <p:nvSpPr>
                <p:cNvPr id="1281" name="Google Shape;1281;p5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 name="Google Shape;1290;p5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 name="Google Shape;1294;p5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54"/>
          <p:cNvGrpSpPr/>
          <p:nvPr/>
        </p:nvGrpSpPr>
        <p:grpSpPr>
          <a:xfrm>
            <a:off x="7679978" y="3065079"/>
            <a:ext cx="104231" cy="320340"/>
            <a:chOff x="7564426" y="3224343"/>
            <a:chExt cx="119985" cy="368801"/>
          </a:xfrm>
        </p:grpSpPr>
        <p:sp>
          <p:nvSpPr>
            <p:cNvPr id="1296" name="Google Shape;1296;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54"/>
          <p:cNvGrpSpPr/>
          <p:nvPr/>
        </p:nvGrpSpPr>
        <p:grpSpPr>
          <a:xfrm>
            <a:off x="7379466" y="3059180"/>
            <a:ext cx="189489" cy="332132"/>
            <a:chOff x="8370831" y="3202002"/>
            <a:chExt cx="218129" cy="382376"/>
          </a:xfrm>
        </p:grpSpPr>
        <p:sp>
          <p:nvSpPr>
            <p:cNvPr id="1299" name="Google Shape;1299;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 name="Google Shape;1301;p54"/>
          <p:cNvGrpSpPr/>
          <p:nvPr/>
        </p:nvGrpSpPr>
        <p:grpSpPr>
          <a:xfrm>
            <a:off x="8102855" y="3470312"/>
            <a:ext cx="309429" cy="267000"/>
            <a:chOff x="6742064" y="3750480"/>
            <a:chExt cx="399315" cy="344560"/>
          </a:xfrm>
        </p:grpSpPr>
        <p:sp>
          <p:nvSpPr>
            <p:cNvPr id="1302" name="Google Shape;1302;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 name="Google Shape;1304;p54"/>
          <p:cNvGrpSpPr/>
          <p:nvPr/>
        </p:nvGrpSpPr>
        <p:grpSpPr>
          <a:xfrm>
            <a:off x="7641874" y="3821360"/>
            <a:ext cx="180437" cy="281608"/>
            <a:chOff x="7248525" y="3739696"/>
            <a:chExt cx="230531" cy="359790"/>
          </a:xfrm>
        </p:grpSpPr>
        <p:sp>
          <p:nvSpPr>
            <p:cNvPr id="1305" name="Google Shape;1305;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 name="Google Shape;1307;p54"/>
          <p:cNvGrpSpPr/>
          <p:nvPr/>
        </p:nvGrpSpPr>
        <p:grpSpPr>
          <a:xfrm>
            <a:off x="7887794" y="3464584"/>
            <a:ext cx="162896" cy="278710"/>
            <a:chOff x="7601242" y="3729267"/>
            <a:chExt cx="222566" cy="380803"/>
          </a:xfrm>
        </p:grpSpPr>
        <p:sp>
          <p:nvSpPr>
            <p:cNvPr id="1308" name="Google Shape;1308;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 name="Google Shape;1310;p5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 name="Google Shape;1311;p54"/>
          <p:cNvGrpSpPr/>
          <p:nvPr/>
        </p:nvGrpSpPr>
        <p:grpSpPr>
          <a:xfrm>
            <a:off x="7377439" y="3465724"/>
            <a:ext cx="193543" cy="275990"/>
            <a:chOff x="8304647" y="3738687"/>
            <a:chExt cx="225076" cy="320956"/>
          </a:xfrm>
        </p:grpSpPr>
        <p:sp>
          <p:nvSpPr>
            <p:cNvPr id="1312" name="Google Shape;1312;p5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54"/>
          <p:cNvGrpSpPr/>
          <p:nvPr/>
        </p:nvGrpSpPr>
        <p:grpSpPr>
          <a:xfrm>
            <a:off x="7649932" y="3465724"/>
            <a:ext cx="178492" cy="275990"/>
            <a:chOff x="8615101" y="3738687"/>
            <a:chExt cx="207573" cy="320956"/>
          </a:xfrm>
        </p:grpSpPr>
        <p:sp>
          <p:nvSpPr>
            <p:cNvPr id="1316" name="Google Shape;1316;p5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 name="Google Shape;1319;p5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 name="Google Shape;1320;p54"/>
          <p:cNvGrpSpPr/>
          <p:nvPr/>
        </p:nvGrpSpPr>
        <p:grpSpPr>
          <a:xfrm>
            <a:off x="7875463" y="3868385"/>
            <a:ext cx="187557" cy="187557"/>
            <a:chOff x="8565775" y="671075"/>
            <a:chExt cx="441000" cy="441000"/>
          </a:xfrm>
        </p:grpSpPr>
        <p:sp>
          <p:nvSpPr>
            <p:cNvPr id="1321" name="Google Shape;1321;p5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 name="Google Shape;1323;p5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 name="Google Shape;1325;p54"/>
          <p:cNvGrpSpPr/>
          <p:nvPr/>
        </p:nvGrpSpPr>
        <p:grpSpPr>
          <a:xfrm>
            <a:off x="6029935" y="2940910"/>
            <a:ext cx="587865" cy="517731"/>
            <a:chOff x="6000718" y="3070557"/>
            <a:chExt cx="587865" cy="517731"/>
          </a:xfrm>
        </p:grpSpPr>
        <p:sp>
          <p:nvSpPr>
            <p:cNvPr id="1326" name="Google Shape;1326;p5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54"/>
          <p:cNvGrpSpPr/>
          <p:nvPr/>
        </p:nvGrpSpPr>
        <p:grpSpPr>
          <a:xfrm>
            <a:off x="6044740" y="3584570"/>
            <a:ext cx="557665" cy="516387"/>
            <a:chOff x="6015523" y="3714217"/>
            <a:chExt cx="557665" cy="516387"/>
          </a:xfrm>
        </p:grpSpPr>
        <p:grpSp>
          <p:nvGrpSpPr>
            <p:cNvPr id="1337" name="Google Shape;1337;p54"/>
            <p:cNvGrpSpPr/>
            <p:nvPr/>
          </p:nvGrpSpPr>
          <p:grpSpPr>
            <a:xfrm>
              <a:off x="6036094" y="3716980"/>
              <a:ext cx="529822" cy="510480"/>
              <a:chOff x="3148311" y="-545634"/>
              <a:chExt cx="1006118" cy="969572"/>
            </a:xfrm>
          </p:grpSpPr>
          <p:sp>
            <p:nvSpPr>
              <p:cNvPr id="1338" name="Google Shape;1338;p5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 name="Google Shape;1348;p5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54"/>
          <p:cNvGrpSpPr/>
          <p:nvPr/>
        </p:nvGrpSpPr>
        <p:grpSpPr>
          <a:xfrm>
            <a:off x="6673522" y="2943981"/>
            <a:ext cx="576302" cy="511871"/>
            <a:chOff x="6644304" y="3073628"/>
            <a:chExt cx="576302" cy="511871"/>
          </a:xfrm>
        </p:grpSpPr>
        <p:grpSp>
          <p:nvGrpSpPr>
            <p:cNvPr id="1350" name="Google Shape;1350;p54"/>
            <p:cNvGrpSpPr/>
            <p:nvPr/>
          </p:nvGrpSpPr>
          <p:grpSpPr>
            <a:xfrm>
              <a:off x="6712169" y="3073651"/>
              <a:ext cx="481611" cy="506713"/>
              <a:chOff x="1833536" y="-546641"/>
              <a:chExt cx="914567" cy="962419"/>
            </a:xfrm>
          </p:grpSpPr>
          <p:grpSp>
            <p:nvGrpSpPr>
              <p:cNvPr id="1351" name="Google Shape;1351;p54"/>
              <p:cNvGrpSpPr/>
              <p:nvPr/>
            </p:nvGrpSpPr>
            <p:grpSpPr>
              <a:xfrm>
                <a:off x="1833536" y="-524249"/>
                <a:ext cx="914567" cy="940027"/>
                <a:chOff x="1833536" y="-524249"/>
                <a:chExt cx="914567" cy="940027"/>
              </a:xfrm>
            </p:grpSpPr>
            <p:sp>
              <p:nvSpPr>
                <p:cNvPr id="1352" name="Google Shape;1352;p5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 name="Google Shape;1357;p5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 name="Google Shape;1361;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54"/>
          <p:cNvGrpSpPr/>
          <p:nvPr/>
        </p:nvGrpSpPr>
        <p:grpSpPr>
          <a:xfrm>
            <a:off x="752796" y="2869970"/>
            <a:ext cx="2622876" cy="1333540"/>
            <a:chOff x="238125" y="1038125"/>
            <a:chExt cx="7146800" cy="3633625"/>
          </a:xfrm>
        </p:grpSpPr>
        <p:sp>
          <p:nvSpPr>
            <p:cNvPr id="1363" name="Google Shape;1363;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5" name="Google Shape;2935;p54"/>
          <p:cNvGrpSpPr/>
          <p:nvPr/>
        </p:nvGrpSpPr>
        <p:grpSpPr>
          <a:xfrm>
            <a:off x="5938558" y="1033351"/>
            <a:ext cx="2435960" cy="1297725"/>
            <a:chOff x="233350" y="949250"/>
            <a:chExt cx="7137300" cy="3802300"/>
          </a:xfrm>
        </p:grpSpPr>
        <p:sp>
          <p:nvSpPr>
            <p:cNvPr id="2936" name="Google Shape;2936;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54"/>
          <p:cNvGrpSpPr/>
          <p:nvPr/>
        </p:nvGrpSpPr>
        <p:grpSpPr>
          <a:xfrm>
            <a:off x="731715" y="995041"/>
            <a:ext cx="2665073" cy="1317140"/>
            <a:chOff x="793334" y="1192826"/>
            <a:chExt cx="2665073" cy="1317140"/>
          </a:xfrm>
        </p:grpSpPr>
        <p:sp>
          <p:nvSpPr>
            <p:cNvPr id="2988" name="Google Shape;2988;p5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54"/>
          <p:cNvGrpSpPr/>
          <p:nvPr/>
        </p:nvGrpSpPr>
        <p:grpSpPr>
          <a:xfrm>
            <a:off x="3450485" y="919691"/>
            <a:ext cx="2310381" cy="1488888"/>
            <a:chOff x="229225" y="549050"/>
            <a:chExt cx="7161750" cy="4615275"/>
          </a:xfrm>
        </p:grpSpPr>
        <p:sp>
          <p:nvSpPr>
            <p:cNvPr id="6956" name="Google Shape;6956;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54"/>
          <p:cNvGrpSpPr/>
          <p:nvPr/>
        </p:nvGrpSpPr>
        <p:grpSpPr>
          <a:xfrm>
            <a:off x="3548403" y="2849588"/>
            <a:ext cx="2310282" cy="1374222"/>
            <a:chOff x="238125" y="732525"/>
            <a:chExt cx="7130500" cy="4241425"/>
          </a:xfrm>
        </p:grpSpPr>
        <p:sp>
          <p:nvSpPr>
            <p:cNvPr id="7074" name="Google Shape;7074;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1" name="Shape 7191"/>
        <p:cNvGrpSpPr/>
        <p:nvPr/>
      </p:nvGrpSpPr>
      <p:grpSpPr>
        <a:xfrm>
          <a:off x="0" y="0"/>
          <a:ext cx="0" cy="0"/>
          <a:chOff x="0" y="0"/>
          <a:chExt cx="0" cy="0"/>
        </a:xfrm>
      </p:grpSpPr>
      <p:grpSp>
        <p:nvGrpSpPr>
          <p:cNvPr id="7192" name="Google Shape;7192;p55"/>
          <p:cNvGrpSpPr/>
          <p:nvPr/>
        </p:nvGrpSpPr>
        <p:grpSpPr>
          <a:xfrm>
            <a:off x="2100560" y="3398663"/>
            <a:ext cx="1102891" cy="760337"/>
            <a:chOff x="4967783" y="2151471"/>
            <a:chExt cx="3920692" cy="2702940"/>
          </a:xfrm>
        </p:grpSpPr>
        <p:grpSp>
          <p:nvGrpSpPr>
            <p:cNvPr id="7193" name="Google Shape;7193;p55"/>
            <p:cNvGrpSpPr/>
            <p:nvPr/>
          </p:nvGrpSpPr>
          <p:grpSpPr>
            <a:xfrm>
              <a:off x="5045709" y="2252109"/>
              <a:ext cx="3761071" cy="2501708"/>
              <a:chOff x="2691784" y="1805334"/>
              <a:chExt cx="3761071" cy="2501708"/>
            </a:xfrm>
          </p:grpSpPr>
          <p:sp>
            <p:nvSpPr>
              <p:cNvPr id="7194" name="Google Shape;7194;p5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55"/>
            <p:cNvGrpSpPr/>
            <p:nvPr/>
          </p:nvGrpSpPr>
          <p:grpSpPr>
            <a:xfrm>
              <a:off x="4967783" y="2151471"/>
              <a:ext cx="3920692" cy="2702940"/>
              <a:chOff x="2613858" y="1704696"/>
              <a:chExt cx="3920692" cy="2702940"/>
            </a:xfrm>
          </p:grpSpPr>
          <p:sp>
            <p:nvSpPr>
              <p:cNvPr id="7202" name="Google Shape;7202;p5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7" name="Google Shape;7207;p55"/>
          <p:cNvGrpSpPr/>
          <p:nvPr/>
        </p:nvGrpSpPr>
        <p:grpSpPr>
          <a:xfrm>
            <a:off x="3504468" y="1286940"/>
            <a:ext cx="1561911" cy="708580"/>
            <a:chOff x="3530532" y="1496185"/>
            <a:chExt cx="1561911" cy="708580"/>
          </a:xfrm>
        </p:grpSpPr>
        <p:grpSp>
          <p:nvGrpSpPr>
            <p:cNvPr id="7208" name="Google Shape;7208;p55"/>
            <p:cNvGrpSpPr/>
            <p:nvPr/>
          </p:nvGrpSpPr>
          <p:grpSpPr>
            <a:xfrm>
              <a:off x="3720318" y="1857562"/>
              <a:ext cx="1372125" cy="54"/>
              <a:chOff x="3720318" y="1857562"/>
              <a:chExt cx="1372125" cy="54"/>
            </a:xfrm>
          </p:grpSpPr>
          <p:cxnSp>
            <p:nvCxnSpPr>
              <p:cNvPr id="7209" name="Google Shape;7209;p55"/>
              <p:cNvCxnSpPr>
                <a:endCxn id="721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11" name="Google Shape;7211;p5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12" name="Google Shape;7212;p5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13" name="Google Shape;7213;p55"/>
              <p:cNvCxnSpPr>
                <a:stCxn id="721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214" name="Google Shape;7214;p55"/>
            <p:cNvGrpSpPr/>
            <p:nvPr/>
          </p:nvGrpSpPr>
          <p:grpSpPr>
            <a:xfrm>
              <a:off x="3567462" y="1496185"/>
              <a:ext cx="286500" cy="272914"/>
              <a:chOff x="3567462" y="1496185"/>
              <a:chExt cx="286500" cy="272914"/>
            </a:xfrm>
          </p:grpSpPr>
          <p:cxnSp>
            <p:nvCxnSpPr>
              <p:cNvPr id="7215" name="Google Shape;7215;p5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216" name="Google Shape;7216;p5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7" name="Google Shape;7217;p5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9" name="Google Shape;7219;p55"/>
            <p:cNvGrpSpPr/>
            <p:nvPr/>
          </p:nvGrpSpPr>
          <p:grpSpPr>
            <a:xfrm>
              <a:off x="3929014" y="1960574"/>
              <a:ext cx="286500" cy="242342"/>
              <a:chOff x="3929014" y="1960574"/>
              <a:chExt cx="286500" cy="242342"/>
            </a:xfrm>
          </p:grpSpPr>
          <p:cxnSp>
            <p:nvCxnSpPr>
              <p:cNvPr id="7220" name="Google Shape;7220;p5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221" name="Google Shape;7221;p5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55"/>
            <p:cNvGrpSpPr/>
            <p:nvPr/>
          </p:nvGrpSpPr>
          <p:grpSpPr>
            <a:xfrm>
              <a:off x="4290828" y="1496185"/>
              <a:ext cx="286500" cy="272914"/>
              <a:chOff x="4290828" y="1496185"/>
              <a:chExt cx="286500" cy="272914"/>
            </a:xfrm>
          </p:grpSpPr>
          <p:cxnSp>
            <p:nvCxnSpPr>
              <p:cNvPr id="7223" name="Google Shape;7223;p5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224" name="Google Shape;7224;p5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5" name="Google Shape;7225;p5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6" name="Google Shape;7226;p55"/>
            <p:cNvGrpSpPr/>
            <p:nvPr/>
          </p:nvGrpSpPr>
          <p:grpSpPr>
            <a:xfrm>
              <a:off x="4657726" y="1959674"/>
              <a:ext cx="286500" cy="245092"/>
              <a:chOff x="4657726" y="1959674"/>
              <a:chExt cx="286500" cy="245092"/>
            </a:xfrm>
          </p:grpSpPr>
          <p:cxnSp>
            <p:nvCxnSpPr>
              <p:cNvPr id="7227" name="Google Shape;7227;p5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228" name="Google Shape;7228;p5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9" name="Google Shape;7229;p55"/>
          <p:cNvGrpSpPr/>
          <p:nvPr/>
        </p:nvGrpSpPr>
        <p:grpSpPr>
          <a:xfrm>
            <a:off x="3486488" y="2149036"/>
            <a:ext cx="1597032" cy="378649"/>
            <a:chOff x="3512551" y="2358282"/>
            <a:chExt cx="1597032" cy="378649"/>
          </a:xfrm>
        </p:grpSpPr>
        <p:grpSp>
          <p:nvGrpSpPr>
            <p:cNvPr id="7230" name="Google Shape;7230;p55"/>
            <p:cNvGrpSpPr/>
            <p:nvPr/>
          </p:nvGrpSpPr>
          <p:grpSpPr>
            <a:xfrm>
              <a:off x="3738198" y="2553002"/>
              <a:ext cx="1145834" cy="117"/>
              <a:chOff x="3738198" y="2553002"/>
              <a:chExt cx="1145834" cy="117"/>
            </a:xfrm>
          </p:grpSpPr>
          <p:cxnSp>
            <p:nvCxnSpPr>
              <p:cNvPr id="7231" name="Google Shape;7231;p5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232" name="Google Shape;7232;p5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233" name="Google Shape;7233;p55"/>
              <p:cNvCxnSpPr>
                <a:stCxn id="7234" idx="6"/>
                <a:endCxn id="723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236" name="Google Shape;7236;p55"/>
            <p:cNvGrpSpPr/>
            <p:nvPr/>
          </p:nvGrpSpPr>
          <p:grpSpPr>
            <a:xfrm>
              <a:off x="3969644" y="2440153"/>
              <a:ext cx="225900" cy="296779"/>
              <a:chOff x="3969644" y="2440153"/>
              <a:chExt cx="225900" cy="296779"/>
            </a:xfrm>
          </p:grpSpPr>
          <p:cxnSp>
            <p:nvCxnSpPr>
              <p:cNvPr id="7237" name="Google Shape;7237;p5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235" name="Google Shape;7235;p5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55"/>
            <p:cNvGrpSpPr/>
            <p:nvPr/>
          </p:nvGrpSpPr>
          <p:grpSpPr>
            <a:xfrm>
              <a:off x="4426818" y="2358282"/>
              <a:ext cx="225600" cy="307471"/>
              <a:chOff x="4426818" y="2358282"/>
              <a:chExt cx="225600" cy="307471"/>
            </a:xfrm>
          </p:grpSpPr>
          <p:cxnSp>
            <p:nvCxnSpPr>
              <p:cNvPr id="7240" name="Google Shape;7240;p55"/>
              <p:cNvCxnSpPr>
                <a:stCxn id="7241"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242" name="Google Shape;7242;p5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55"/>
            <p:cNvGrpSpPr/>
            <p:nvPr/>
          </p:nvGrpSpPr>
          <p:grpSpPr>
            <a:xfrm>
              <a:off x="4883984" y="2440153"/>
              <a:ext cx="225600" cy="296479"/>
              <a:chOff x="4883984" y="2440153"/>
              <a:chExt cx="225600" cy="296479"/>
            </a:xfrm>
          </p:grpSpPr>
          <p:cxnSp>
            <p:nvCxnSpPr>
              <p:cNvPr id="7244" name="Google Shape;7244;p5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245" name="Google Shape;7245;p5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55"/>
            <p:cNvGrpSpPr/>
            <p:nvPr/>
          </p:nvGrpSpPr>
          <p:grpSpPr>
            <a:xfrm>
              <a:off x="3512551" y="2358356"/>
              <a:ext cx="225647" cy="307629"/>
              <a:chOff x="2182679" y="2005014"/>
              <a:chExt cx="792300" cy="1080158"/>
            </a:xfrm>
          </p:grpSpPr>
          <p:cxnSp>
            <p:nvCxnSpPr>
              <p:cNvPr id="7248" name="Google Shape;7248;p55"/>
              <p:cNvCxnSpPr>
                <a:stCxn id="724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234" name="Google Shape;7234;p5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50" name="Google Shape;7250;p55"/>
          <p:cNvGrpSpPr/>
          <p:nvPr/>
        </p:nvGrpSpPr>
        <p:grpSpPr>
          <a:xfrm>
            <a:off x="6846570" y="972834"/>
            <a:ext cx="1559809" cy="722610"/>
            <a:chOff x="634175" y="2986275"/>
            <a:chExt cx="3147949" cy="1458344"/>
          </a:xfrm>
        </p:grpSpPr>
        <p:cxnSp>
          <p:nvCxnSpPr>
            <p:cNvPr id="7251" name="Google Shape;7251;p55"/>
            <p:cNvCxnSpPr>
              <a:stCxn id="7252" idx="4"/>
              <a:endCxn id="725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254" name="Google Shape;7254;p55"/>
            <p:cNvCxnSpPr>
              <a:stCxn id="7253" idx="0"/>
              <a:endCxn id="725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256" name="Google Shape;7256;p55"/>
            <p:cNvCxnSpPr>
              <a:stCxn id="7255" idx="4"/>
              <a:endCxn id="725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258" name="Google Shape;7258;p55"/>
            <p:cNvCxnSpPr>
              <a:stCxn id="7257" idx="0"/>
              <a:endCxn id="725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259" name="Google Shape;7259;p5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55" name="Google Shape;7255;p5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52" name="Google Shape;7252;p5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57" name="Google Shape;7257;p5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53" name="Google Shape;7253;p5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260" name="Google Shape;7260;p55"/>
          <p:cNvGrpSpPr/>
          <p:nvPr/>
        </p:nvGrpSpPr>
        <p:grpSpPr>
          <a:xfrm>
            <a:off x="3500360" y="2682741"/>
            <a:ext cx="1570719" cy="294123"/>
            <a:chOff x="998425" y="1182125"/>
            <a:chExt cx="1065400" cy="199500"/>
          </a:xfrm>
        </p:grpSpPr>
        <p:sp>
          <p:nvSpPr>
            <p:cNvPr id="7261" name="Google Shape;7261;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55"/>
          <p:cNvGrpSpPr/>
          <p:nvPr/>
        </p:nvGrpSpPr>
        <p:grpSpPr>
          <a:xfrm>
            <a:off x="6843616" y="1800228"/>
            <a:ext cx="1565716" cy="366729"/>
            <a:chOff x="1247650" y="2075423"/>
            <a:chExt cx="6648477" cy="1557238"/>
          </a:xfrm>
        </p:grpSpPr>
        <p:sp>
          <p:nvSpPr>
            <p:cNvPr id="7267" name="Google Shape;7267;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5"/>
          <p:cNvGrpSpPr/>
          <p:nvPr/>
        </p:nvGrpSpPr>
        <p:grpSpPr>
          <a:xfrm>
            <a:off x="6827928" y="2949043"/>
            <a:ext cx="1597061" cy="663440"/>
            <a:chOff x="6796238" y="3158297"/>
            <a:chExt cx="1630319" cy="677257"/>
          </a:xfrm>
        </p:grpSpPr>
        <p:cxnSp>
          <p:nvCxnSpPr>
            <p:cNvPr id="7274" name="Google Shape;7274;p5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275" name="Google Shape;7275;p5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276" name="Google Shape;7276;p5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277" name="Google Shape;7277;p5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278" name="Google Shape;7278;p55"/>
            <p:cNvGrpSpPr/>
            <p:nvPr/>
          </p:nvGrpSpPr>
          <p:grpSpPr>
            <a:xfrm>
              <a:off x="6796238" y="3311904"/>
              <a:ext cx="1630319" cy="377697"/>
              <a:chOff x="6796238" y="3311904"/>
              <a:chExt cx="1630319" cy="377697"/>
            </a:xfrm>
          </p:grpSpPr>
          <p:sp>
            <p:nvSpPr>
              <p:cNvPr id="7279" name="Google Shape;7279;p5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2" name="Google Shape;7282;p55"/>
          <p:cNvGrpSpPr/>
          <p:nvPr/>
        </p:nvGrpSpPr>
        <p:grpSpPr>
          <a:xfrm>
            <a:off x="5349066" y="970435"/>
            <a:ext cx="1368606" cy="1593805"/>
            <a:chOff x="1839112" y="2209163"/>
            <a:chExt cx="1918159" cy="2233784"/>
          </a:xfrm>
        </p:grpSpPr>
        <p:sp>
          <p:nvSpPr>
            <p:cNvPr id="7283" name="Google Shape;7283;p5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86" name="Google Shape;7286;p55"/>
            <p:cNvCxnSpPr>
              <a:stCxn id="7283" idx="6"/>
              <a:endCxn id="728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287" name="Google Shape;7287;p55"/>
            <p:cNvCxnSpPr>
              <a:stCxn id="7284" idx="4"/>
              <a:endCxn id="728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289" name="Google Shape;7289;p55"/>
            <p:cNvCxnSpPr>
              <a:stCxn id="7288" idx="6"/>
              <a:endCxn id="728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290" name="Google Shape;7290;p55"/>
            <p:cNvCxnSpPr>
              <a:stCxn id="7285" idx="4"/>
              <a:endCxn id="729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288" name="Google Shape;7288;p5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93" name="Google Shape;7293;p55"/>
            <p:cNvCxnSpPr>
              <a:endCxn id="729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294" name="Google Shape;7294;p55"/>
          <p:cNvGrpSpPr/>
          <p:nvPr/>
        </p:nvGrpSpPr>
        <p:grpSpPr>
          <a:xfrm>
            <a:off x="3481439" y="976671"/>
            <a:ext cx="1637968" cy="154942"/>
            <a:chOff x="238125" y="2506075"/>
            <a:chExt cx="7115411" cy="673075"/>
          </a:xfrm>
        </p:grpSpPr>
        <p:sp>
          <p:nvSpPr>
            <p:cNvPr id="7295" name="Google Shape;7295;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55"/>
          <p:cNvGrpSpPr/>
          <p:nvPr/>
        </p:nvGrpSpPr>
        <p:grpSpPr>
          <a:xfrm>
            <a:off x="720124" y="1298269"/>
            <a:ext cx="2476762" cy="91743"/>
            <a:chOff x="1464850" y="436376"/>
            <a:chExt cx="6001362" cy="222300"/>
          </a:xfrm>
        </p:grpSpPr>
        <p:sp>
          <p:nvSpPr>
            <p:cNvPr id="7301" name="Google Shape;7301;p5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06" name="Google Shape;7306;p5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07" name="Google Shape;7307;p5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08" name="Google Shape;7308;p5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09" name="Google Shape;7309;p5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310" name="Google Shape;7310;p55"/>
          <p:cNvGrpSpPr/>
          <p:nvPr/>
        </p:nvGrpSpPr>
        <p:grpSpPr>
          <a:xfrm>
            <a:off x="706391" y="2533734"/>
            <a:ext cx="1452710" cy="651923"/>
            <a:chOff x="803162" y="2667727"/>
            <a:chExt cx="1411906" cy="633611"/>
          </a:xfrm>
        </p:grpSpPr>
        <p:cxnSp>
          <p:nvCxnSpPr>
            <p:cNvPr id="7311" name="Google Shape;7311;p55"/>
            <p:cNvCxnSpPr>
              <a:stCxn id="7312" idx="2"/>
              <a:endCxn id="7313"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14" name="Google Shape;7314;p55"/>
            <p:cNvCxnSpPr>
              <a:stCxn id="7315" idx="0"/>
              <a:endCxn id="7312"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16" name="Google Shape;7316;p55"/>
            <p:cNvCxnSpPr>
              <a:stCxn id="7315" idx="2"/>
              <a:endCxn id="7317"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18" name="Google Shape;7318;p55"/>
            <p:cNvCxnSpPr>
              <a:stCxn id="7319" idx="0"/>
              <a:endCxn id="7315"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20" name="Google Shape;7320;p55"/>
            <p:cNvCxnSpPr>
              <a:stCxn id="7313" idx="2"/>
              <a:endCxn id="7321"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22" name="Google Shape;7322;p55"/>
            <p:cNvCxnSpPr>
              <a:stCxn id="7323" idx="0"/>
              <a:endCxn id="7313"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319" name="Google Shape;7319;p5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17" name="Google Shape;7317;p5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23" name="Google Shape;7323;p5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21" name="Google Shape;7321;p5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13" name="Google Shape;7313;p5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15" name="Google Shape;7315;p5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12" name="Google Shape;7312;p5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324" name="Google Shape;7324;p55"/>
          <p:cNvGrpSpPr/>
          <p:nvPr/>
        </p:nvGrpSpPr>
        <p:grpSpPr>
          <a:xfrm>
            <a:off x="706393" y="969273"/>
            <a:ext cx="2518541" cy="209309"/>
            <a:chOff x="803163" y="1111966"/>
            <a:chExt cx="2447800" cy="203430"/>
          </a:xfrm>
        </p:grpSpPr>
        <p:grpSp>
          <p:nvGrpSpPr>
            <p:cNvPr id="7325" name="Google Shape;7325;p55"/>
            <p:cNvGrpSpPr/>
            <p:nvPr/>
          </p:nvGrpSpPr>
          <p:grpSpPr>
            <a:xfrm>
              <a:off x="1958180" y="1111966"/>
              <a:ext cx="588019" cy="121396"/>
              <a:chOff x="4808316" y="2800065"/>
              <a:chExt cx="1999386" cy="412910"/>
            </a:xfrm>
          </p:grpSpPr>
          <p:sp>
            <p:nvSpPr>
              <p:cNvPr id="7326" name="Google Shape;7326;p5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7" name="Google Shape;7327;p55"/>
              <p:cNvGrpSpPr/>
              <p:nvPr/>
            </p:nvGrpSpPr>
            <p:grpSpPr>
              <a:xfrm>
                <a:off x="4808316" y="2800065"/>
                <a:ext cx="92400" cy="411825"/>
                <a:chOff x="845575" y="2563700"/>
                <a:chExt cx="92400" cy="411825"/>
              </a:xfrm>
            </p:grpSpPr>
            <p:cxnSp>
              <p:nvCxnSpPr>
                <p:cNvPr id="7328" name="Google Shape;7328;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29" name="Google Shape;7329;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330" name="Google Shape;7330;p5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331" name="Google Shape;7331;p5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2" name="Google Shape;7332;p55"/>
            <p:cNvGrpSpPr/>
            <p:nvPr/>
          </p:nvGrpSpPr>
          <p:grpSpPr>
            <a:xfrm>
              <a:off x="803163" y="1111974"/>
              <a:ext cx="591158" cy="121545"/>
              <a:chOff x="803163" y="1111974"/>
              <a:chExt cx="591158" cy="121545"/>
            </a:xfrm>
          </p:grpSpPr>
          <p:grpSp>
            <p:nvGrpSpPr>
              <p:cNvPr id="7333" name="Google Shape;7333;p55"/>
              <p:cNvGrpSpPr/>
              <p:nvPr/>
            </p:nvGrpSpPr>
            <p:grpSpPr>
              <a:xfrm>
                <a:off x="803163" y="1111974"/>
                <a:ext cx="27175" cy="121077"/>
                <a:chOff x="845575" y="2563700"/>
                <a:chExt cx="92400" cy="411825"/>
              </a:xfrm>
            </p:grpSpPr>
            <p:cxnSp>
              <p:nvCxnSpPr>
                <p:cNvPr id="7334" name="Google Shape;7334;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35" name="Google Shape;7335;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6" name="Google Shape;7336;p5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55"/>
            <p:cNvGrpSpPr/>
            <p:nvPr/>
          </p:nvGrpSpPr>
          <p:grpSpPr>
            <a:xfrm>
              <a:off x="1381910" y="1194219"/>
              <a:ext cx="588341" cy="121177"/>
              <a:chOff x="1381910" y="1194219"/>
              <a:chExt cx="588341" cy="121177"/>
            </a:xfrm>
          </p:grpSpPr>
          <p:grpSp>
            <p:nvGrpSpPr>
              <p:cNvPr id="7338" name="Google Shape;7338;p55"/>
              <p:cNvGrpSpPr/>
              <p:nvPr/>
            </p:nvGrpSpPr>
            <p:grpSpPr>
              <a:xfrm rot="10800000">
                <a:off x="1381910" y="1194319"/>
                <a:ext cx="27175" cy="121077"/>
                <a:chOff x="2070100" y="2563700"/>
                <a:chExt cx="92400" cy="411825"/>
              </a:xfrm>
            </p:grpSpPr>
            <p:cxnSp>
              <p:nvCxnSpPr>
                <p:cNvPr id="7339" name="Google Shape;7339;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40" name="Google Shape;7340;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1" name="Google Shape;7341;p5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55"/>
            <p:cNvGrpSpPr/>
            <p:nvPr/>
          </p:nvGrpSpPr>
          <p:grpSpPr>
            <a:xfrm>
              <a:off x="2532079" y="1194219"/>
              <a:ext cx="704927" cy="121177"/>
              <a:chOff x="2532079" y="1194219"/>
              <a:chExt cx="704927" cy="121177"/>
            </a:xfrm>
          </p:grpSpPr>
          <p:grpSp>
            <p:nvGrpSpPr>
              <p:cNvPr id="7343" name="Google Shape;7343;p55"/>
              <p:cNvGrpSpPr/>
              <p:nvPr/>
            </p:nvGrpSpPr>
            <p:grpSpPr>
              <a:xfrm rot="10800000">
                <a:off x="2532079" y="1194319"/>
                <a:ext cx="27175" cy="121077"/>
                <a:chOff x="2070100" y="2563700"/>
                <a:chExt cx="92400" cy="411825"/>
              </a:xfrm>
            </p:grpSpPr>
            <p:cxnSp>
              <p:nvCxnSpPr>
                <p:cNvPr id="7344" name="Google Shape;7344;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45" name="Google Shape;7345;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6" name="Google Shape;7346;p5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7" name="Google Shape;7347;p55"/>
          <p:cNvGrpSpPr/>
          <p:nvPr/>
        </p:nvGrpSpPr>
        <p:grpSpPr>
          <a:xfrm>
            <a:off x="3499403" y="3665904"/>
            <a:ext cx="1567778" cy="491677"/>
            <a:chOff x="5194708" y="3484366"/>
            <a:chExt cx="3148148" cy="987304"/>
          </a:xfrm>
        </p:grpSpPr>
        <p:grpSp>
          <p:nvGrpSpPr>
            <p:cNvPr id="7348" name="Google Shape;7348;p55"/>
            <p:cNvGrpSpPr/>
            <p:nvPr/>
          </p:nvGrpSpPr>
          <p:grpSpPr>
            <a:xfrm>
              <a:off x="7531521" y="3484366"/>
              <a:ext cx="811335" cy="987304"/>
              <a:chOff x="3379425" y="1617275"/>
              <a:chExt cx="1090650" cy="1327200"/>
            </a:xfrm>
          </p:grpSpPr>
          <p:sp>
            <p:nvSpPr>
              <p:cNvPr id="7349" name="Google Shape;7349;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55"/>
            <p:cNvGrpSpPr/>
            <p:nvPr/>
          </p:nvGrpSpPr>
          <p:grpSpPr>
            <a:xfrm>
              <a:off x="6752546" y="3484366"/>
              <a:ext cx="811428" cy="987304"/>
              <a:chOff x="2332275" y="1617275"/>
              <a:chExt cx="1090775" cy="1327200"/>
            </a:xfrm>
          </p:grpSpPr>
          <p:sp>
            <p:nvSpPr>
              <p:cNvPr id="7353" name="Google Shape;7353;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55"/>
            <p:cNvGrpSpPr/>
            <p:nvPr/>
          </p:nvGrpSpPr>
          <p:grpSpPr>
            <a:xfrm>
              <a:off x="5973664" y="3484366"/>
              <a:ext cx="811335" cy="987304"/>
              <a:chOff x="1285250" y="1617275"/>
              <a:chExt cx="1090650" cy="1327200"/>
            </a:xfrm>
          </p:grpSpPr>
          <p:sp>
            <p:nvSpPr>
              <p:cNvPr id="7357" name="Google Shape;7357;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55"/>
            <p:cNvGrpSpPr/>
            <p:nvPr/>
          </p:nvGrpSpPr>
          <p:grpSpPr>
            <a:xfrm>
              <a:off x="5194708" y="3484366"/>
              <a:ext cx="811409" cy="987304"/>
              <a:chOff x="238125" y="1617275"/>
              <a:chExt cx="1090750" cy="1327200"/>
            </a:xfrm>
          </p:grpSpPr>
          <p:sp>
            <p:nvSpPr>
              <p:cNvPr id="7361" name="Google Shape;7361;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4" name="Google Shape;7364;p55"/>
          <p:cNvGrpSpPr/>
          <p:nvPr/>
        </p:nvGrpSpPr>
        <p:grpSpPr>
          <a:xfrm>
            <a:off x="3460012" y="3146315"/>
            <a:ext cx="1616964" cy="346256"/>
            <a:chOff x="1808063" y="4294338"/>
            <a:chExt cx="3370782" cy="721817"/>
          </a:xfrm>
        </p:grpSpPr>
        <p:sp>
          <p:nvSpPr>
            <p:cNvPr id="7365" name="Google Shape;7365;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55"/>
          <p:cNvGrpSpPr/>
          <p:nvPr/>
        </p:nvGrpSpPr>
        <p:grpSpPr>
          <a:xfrm>
            <a:off x="738224" y="3432344"/>
            <a:ext cx="1295882" cy="646587"/>
            <a:chOff x="834100" y="3642869"/>
            <a:chExt cx="1259483" cy="628426"/>
          </a:xfrm>
        </p:grpSpPr>
        <p:sp>
          <p:nvSpPr>
            <p:cNvPr id="7376" name="Google Shape;7376;p5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1" name="Google Shape;7401;p55"/>
            <p:cNvGrpSpPr/>
            <p:nvPr/>
          </p:nvGrpSpPr>
          <p:grpSpPr>
            <a:xfrm>
              <a:off x="1360364" y="3847835"/>
              <a:ext cx="208119" cy="224359"/>
              <a:chOff x="1360769" y="3847100"/>
              <a:chExt cx="208119" cy="224359"/>
            </a:xfrm>
          </p:grpSpPr>
          <p:sp>
            <p:nvSpPr>
              <p:cNvPr id="7402" name="Google Shape;7402;p5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2" name="Google Shape;7422;p5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55"/>
          <p:cNvGrpSpPr/>
          <p:nvPr/>
        </p:nvGrpSpPr>
        <p:grpSpPr>
          <a:xfrm rot="5400000">
            <a:off x="5951337" y="3228841"/>
            <a:ext cx="164064" cy="1414916"/>
            <a:chOff x="4428249" y="1369375"/>
            <a:chExt cx="36905" cy="429569"/>
          </a:xfrm>
        </p:grpSpPr>
        <p:sp>
          <p:nvSpPr>
            <p:cNvPr id="7437" name="Google Shape;7437;p5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55"/>
          <p:cNvGrpSpPr/>
          <p:nvPr/>
        </p:nvGrpSpPr>
        <p:grpSpPr>
          <a:xfrm flipH="1" rot="10800000">
            <a:off x="5323766" y="2817385"/>
            <a:ext cx="1419207" cy="24808"/>
            <a:chOff x="219558" y="4738465"/>
            <a:chExt cx="5852400" cy="102300"/>
          </a:xfrm>
        </p:grpSpPr>
        <p:cxnSp>
          <p:nvCxnSpPr>
            <p:cNvPr id="7470" name="Google Shape;7470;p5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471" name="Google Shape;7471;p5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55"/>
          <p:cNvGrpSpPr/>
          <p:nvPr/>
        </p:nvGrpSpPr>
        <p:grpSpPr>
          <a:xfrm>
            <a:off x="5335084" y="3190448"/>
            <a:ext cx="1396570" cy="385016"/>
            <a:chOff x="5286284" y="2966544"/>
            <a:chExt cx="1396570" cy="385016"/>
          </a:xfrm>
        </p:grpSpPr>
        <p:cxnSp>
          <p:nvCxnSpPr>
            <p:cNvPr id="7477" name="Google Shape;7477;p5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478" name="Google Shape;7478;p5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479" name="Google Shape;7479;p55"/>
            <p:cNvGrpSpPr/>
            <p:nvPr/>
          </p:nvGrpSpPr>
          <p:grpSpPr>
            <a:xfrm>
              <a:off x="5287688" y="3173364"/>
              <a:ext cx="1395166" cy="74100"/>
              <a:chOff x="5287688" y="3173364"/>
              <a:chExt cx="1395166" cy="74100"/>
            </a:xfrm>
          </p:grpSpPr>
          <p:cxnSp>
            <p:nvCxnSpPr>
              <p:cNvPr id="7480" name="Google Shape;7480;p5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481" name="Google Shape;7481;p5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482" name="Google Shape;7482;p5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3" name="Google Shape;7483;p5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4" name="Google Shape;7484;p5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5" name="Google Shape;7485;p5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6" name="Google Shape;7486;p5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7" name="Google Shape;7487;p5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488" name="Google Shape;7488;p5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489" name="Google Shape;7489;p55"/>
          <p:cNvGrpSpPr/>
          <p:nvPr/>
        </p:nvGrpSpPr>
        <p:grpSpPr>
          <a:xfrm>
            <a:off x="2021150" y="1609224"/>
            <a:ext cx="1182276" cy="662027"/>
            <a:chOff x="2029517" y="1732295"/>
            <a:chExt cx="1149068" cy="643432"/>
          </a:xfrm>
        </p:grpSpPr>
        <p:grpSp>
          <p:nvGrpSpPr>
            <p:cNvPr id="7490" name="Google Shape;7490;p55"/>
            <p:cNvGrpSpPr/>
            <p:nvPr/>
          </p:nvGrpSpPr>
          <p:grpSpPr>
            <a:xfrm>
              <a:off x="2708660" y="1746937"/>
              <a:ext cx="455427" cy="244429"/>
              <a:chOff x="2700693" y="1746937"/>
              <a:chExt cx="455427" cy="244429"/>
            </a:xfrm>
          </p:grpSpPr>
          <p:grpSp>
            <p:nvGrpSpPr>
              <p:cNvPr id="7491" name="Google Shape;7491;p55"/>
              <p:cNvGrpSpPr/>
              <p:nvPr/>
            </p:nvGrpSpPr>
            <p:grpSpPr>
              <a:xfrm>
                <a:off x="2905682" y="1782817"/>
                <a:ext cx="250438" cy="208549"/>
                <a:chOff x="2905682" y="1782817"/>
                <a:chExt cx="250438" cy="208549"/>
              </a:xfrm>
            </p:grpSpPr>
            <p:cxnSp>
              <p:nvCxnSpPr>
                <p:cNvPr id="7492" name="Google Shape;7492;p5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93" name="Google Shape;7493;p5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55"/>
              <p:cNvGrpSpPr/>
              <p:nvPr/>
            </p:nvGrpSpPr>
            <p:grpSpPr>
              <a:xfrm>
                <a:off x="2700693" y="1746937"/>
                <a:ext cx="449967" cy="72374"/>
                <a:chOff x="2700693" y="1746937"/>
                <a:chExt cx="449967" cy="72374"/>
              </a:xfrm>
            </p:grpSpPr>
            <p:cxnSp>
              <p:nvCxnSpPr>
                <p:cNvPr id="7495" name="Google Shape;7495;p5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96" name="Google Shape;7496;p5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7" name="Google Shape;7497;p55"/>
            <p:cNvGrpSpPr/>
            <p:nvPr/>
          </p:nvGrpSpPr>
          <p:grpSpPr>
            <a:xfrm>
              <a:off x="2029517" y="1732295"/>
              <a:ext cx="1149068" cy="643432"/>
              <a:chOff x="2029517" y="1732295"/>
              <a:chExt cx="1149068" cy="643432"/>
            </a:xfrm>
          </p:grpSpPr>
          <p:grpSp>
            <p:nvGrpSpPr>
              <p:cNvPr id="7498" name="Google Shape;7498;p55"/>
              <p:cNvGrpSpPr/>
              <p:nvPr/>
            </p:nvGrpSpPr>
            <p:grpSpPr>
              <a:xfrm>
                <a:off x="2703618" y="2103152"/>
                <a:ext cx="474966" cy="260017"/>
                <a:chOff x="2703618" y="2103152"/>
                <a:chExt cx="474966" cy="260017"/>
              </a:xfrm>
            </p:grpSpPr>
            <p:grpSp>
              <p:nvGrpSpPr>
                <p:cNvPr id="7499" name="Google Shape;7499;p55"/>
                <p:cNvGrpSpPr/>
                <p:nvPr/>
              </p:nvGrpSpPr>
              <p:grpSpPr>
                <a:xfrm>
                  <a:off x="2703618" y="2290640"/>
                  <a:ext cx="450291" cy="72529"/>
                  <a:chOff x="2703618" y="2290640"/>
                  <a:chExt cx="450291" cy="72529"/>
                </a:xfrm>
              </p:grpSpPr>
              <p:cxnSp>
                <p:nvCxnSpPr>
                  <p:cNvPr id="7500" name="Google Shape;7500;p5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01" name="Google Shape;7501;p5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55"/>
                <p:cNvGrpSpPr/>
                <p:nvPr/>
              </p:nvGrpSpPr>
              <p:grpSpPr>
                <a:xfrm>
                  <a:off x="2908607" y="2103152"/>
                  <a:ext cx="269977" cy="223538"/>
                  <a:chOff x="2908607" y="2103152"/>
                  <a:chExt cx="269977" cy="223538"/>
                </a:xfrm>
              </p:grpSpPr>
              <p:cxnSp>
                <p:nvCxnSpPr>
                  <p:cNvPr id="7503" name="Google Shape;7503;p5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04" name="Google Shape;7504;p5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5" name="Google Shape;7505;p55"/>
              <p:cNvGrpSpPr/>
              <p:nvPr/>
            </p:nvGrpSpPr>
            <p:grpSpPr>
              <a:xfrm>
                <a:off x="2029517" y="1732295"/>
                <a:ext cx="685827" cy="643432"/>
                <a:chOff x="2029517" y="1732295"/>
                <a:chExt cx="685827" cy="643432"/>
              </a:xfrm>
            </p:grpSpPr>
            <p:sp>
              <p:nvSpPr>
                <p:cNvPr id="7506" name="Google Shape;7506;p5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7" name="Google Shape;7507;p55"/>
                <p:cNvGrpSpPr/>
                <p:nvPr/>
              </p:nvGrpSpPr>
              <p:grpSpPr>
                <a:xfrm>
                  <a:off x="2158948" y="1732295"/>
                  <a:ext cx="556396" cy="333108"/>
                  <a:chOff x="2158948" y="1732295"/>
                  <a:chExt cx="556396" cy="333108"/>
                </a:xfrm>
              </p:grpSpPr>
              <p:cxnSp>
                <p:nvCxnSpPr>
                  <p:cNvPr id="7508" name="Google Shape;7508;p5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509" name="Google Shape;7509;p5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55"/>
                <p:cNvGrpSpPr/>
                <p:nvPr/>
              </p:nvGrpSpPr>
              <p:grpSpPr>
                <a:xfrm>
                  <a:off x="2159908" y="2065057"/>
                  <a:ext cx="550884" cy="310670"/>
                  <a:chOff x="2159908" y="2065057"/>
                  <a:chExt cx="550884" cy="310670"/>
                </a:xfrm>
              </p:grpSpPr>
              <p:cxnSp>
                <p:nvCxnSpPr>
                  <p:cNvPr id="7511" name="Google Shape;7511;p5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512" name="Google Shape;7512;p5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513" name="Google Shape;7513;p55"/>
          <p:cNvGrpSpPr/>
          <p:nvPr/>
        </p:nvGrpSpPr>
        <p:grpSpPr>
          <a:xfrm>
            <a:off x="706399" y="1556837"/>
            <a:ext cx="962651" cy="810058"/>
            <a:chOff x="844912" y="1681380"/>
            <a:chExt cx="935611" cy="787305"/>
          </a:xfrm>
        </p:grpSpPr>
        <p:grpSp>
          <p:nvGrpSpPr>
            <p:cNvPr id="7514" name="Google Shape;7514;p55"/>
            <p:cNvGrpSpPr/>
            <p:nvPr/>
          </p:nvGrpSpPr>
          <p:grpSpPr>
            <a:xfrm>
              <a:off x="844912" y="1819635"/>
              <a:ext cx="329836" cy="510016"/>
              <a:chOff x="844912" y="1819635"/>
              <a:chExt cx="329836" cy="510016"/>
            </a:xfrm>
          </p:grpSpPr>
          <p:sp>
            <p:nvSpPr>
              <p:cNvPr id="7515" name="Google Shape;7515;p5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55"/>
            <p:cNvGrpSpPr/>
            <p:nvPr/>
          </p:nvGrpSpPr>
          <p:grpSpPr>
            <a:xfrm>
              <a:off x="1284601" y="2158168"/>
              <a:ext cx="495923" cy="310517"/>
              <a:chOff x="1284601" y="2158168"/>
              <a:chExt cx="495923" cy="310517"/>
            </a:xfrm>
          </p:grpSpPr>
          <p:sp>
            <p:nvSpPr>
              <p:cNvPr id="7522" name="Google Shape;7522;p5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3" name="Google Shape;7523;p55"/>
              <p:cNvGrpSpPr/>
              <p:nvPr/>
            </p:nvGrpSpPr>
            <p:grpSpPr>
              <a:xfrm>
                <a:off x="1507666" y="2158168"/>
                <a:ext cx="272858" cy="310517"/>
                <a:chOff x="1507666" y="2158168"/>
                <a:chExt cx="272858" cy="310517"/>
              </a:xfrm>
            </p:grpSpPr>
            <p:grpSp>
              <p:nvGrpSpPr>
                <p:cNvPr id="7524" name="Google Shape;7524;p55"/>
                <p:cNvGrpSpPr/>
                <p:nvPr/>
              </p:nvGrpSpPr>
              <p:grpSpPr>
                <a:xfrm>
                  <a:off x="1507666" y="2176104"/>
                  <a:ext cx="166395" cy="273149"/>
                  <a:chOff x="1507666" y="2176104"/>
                  <a:chExt cx="166395" cy="273149"/>
                </a:xfrm>
              </p:grpSpPr>
              <p:sp>
                <p:nvSpPr>
                  <p:cNvPr id="7525" name="Google Shape;7525;p5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2" name="Google Shape;7532;p5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4" name="Google Shape;7534;p55"/>
            <p:cNvGrpSpPr/>
            <p:nvPr/>
          </p:nvGrpSpPr>
          <p:grpSpPr>
            <a:xfrm>
              <a:off x="1284601" y="1681380"/>
              <a:ext cx="495923" cy="310517"/>
              <a:chOff x="1284601" y="1681380"/>
              <a:chExt cx="495923" cy="310517"/>
            </a:xfrm>
          </p:grpSpPr>
          <p:sp>
            <p:nvSpPr>
              <p:cNvPr id="7535" name="Google Shape;7535;p5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6" name="Google Shape;7536;p55"/>
              <p:cNvGrpSpPr/>
              <p:nvPr/>
            </p:nvGrpSpPr>
            <p:grpSpPr>
              <a:xfrm>
                <a:off x="1507666" y="1681380"/>
                <a:ext cx="272858" cy="310517"/>
                <a:chOff x="1507666" y="1681380"/>
                <a:chExt cx="272858" cy="310517"/>
              </a:xfrm>
            </p:grpSpPr>
            <p:grpSp>
              <p:nvGrpSpPr>
                <p:cNvPr id="7537" name="Google Shape;7537;p55"/>
                <p:cNvGrpSpPr/>
                <p:nvPr/>
              </p:nvGrpSpPr>
              <p:grpSpPr>
                <a:xfrm>
                  <a:off x="1507666" y="1700120"/>
                  <a:ext cx="166395" cy="272984"/>
                  <a:chOff x="1507666" y="1700120"/>
                  <a:chExt cx="166395" cy="272984"/>
                </a:xfrm>
              </p:grpSpPr>
              <p:sp>
                <p:nvSpPr>
                  <p:cNvPr id="7538" name="Google Shape;7538;p5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5" name="Google Shape;7545;p5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47" name="Google Shape;7547;p55"/>
          <p:cNvGrpSpPr/>
          <p:nvPr/>
        </p:nvGrpSpPr>
        <p:grpSpPr>
          <a:xfrm>
            <a:off x="6815339" y="2324267"/>
            <a:ext cx="1622269" cy="552443"/>
            <a:chOff x="6894650" y="2574740"/>
            <a:chExt cx="1445100" cy="492111"/>
          </a:xfrm>
        </p:grpSpPr>
        <p:sp>
          <p:nvSpPr>
            <p:cNvPr id="7548" name="Google Shape;7548;p5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53" name="Google Shape;7553;p5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554" name="Google Shape;7554;p55"/>
          <p:cNvGrpSpPr/>
          <p:nvPr/>
        </p:nvGrpSpPr>
        <p:grpSpPr>
          <a:xfrm>
            <a:off x="6834882" y="3698522"/>
            <a:ext cx="1583206" cy="475705"/>
            <a:chOff x="6953919" y="3907920"/>
            <a:chExt cx="1377300" cy="475705"/>
          </a:xfrm>
        </p:grpSpPr>
        <p:cxnSp>
          <p:nvCxnSpPr>
            <p:cNvPr id="7555" name="Google Shape;7555;p5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556" name="Google Shape;7556;p5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557" name="Google Shape;7557;p5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558" name="Google Shape;7558;p5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559" name="Google Shape;7559;p5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560" name="Google Shape;7560;p55"/>
          <p:cNvGrpSpPr/>
          <p:nvPr/>
        </p:nvGrpSpPr>
        <p:grpSpPr>
          <a:xfrm>
            <a:off x="2338470" y="2459668"/>
            <a:ext cx="836286" cy="824529"/>
            <a:chOff x="2389399" y="2595741"/>
            <a:chExt cx="812796" cy="801369"/>
          </a:xfrm>
        </p:grpSpPr>
        <p:grpSp>
          <p:nvGrpSpPr>
            <p:cNvPr id="7561" name="Google Shape;7561;p55"/>
            <p:cNvGrpSpPr/>
            <p:nvPr/>
          </p:nvGrpSpPr>
          <p:grpSpPr>
            <a:xfrm>
              <a:off x="2492145" y="2881565"/>
              <a:ext cx="607300" cy="229751"/>
              <a:chOff x="2492145" y="2881565"/>
              <a:chExt cx="607300" cy="229751"/>
            </a:xfrm>
          </p:grpSpPr>
          <p:sp>
            <p:nvSpPr>
              <p:cNvPr id="7562" name="Google Shape;7562;p5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55"/>
            <p:cNvGrpSpPr/>
            <p:nvPr/>
          </p:nvGrpSpPr>
          <p:grpSpPr>
            <a:xfrm>
              <a:off x="2389399" y="2595741"/>
              <a:ext cx="812796" cy="296825"/>
              <a:chOff x="2389399" y="2595741"/>
              <a:chExt cx="812796" cy="296825"/>
            </a:xfrm>
          </p:grpSpPr>
          <p:grpSp>
            <p:nvGrpSpPr>
              <p:cNvPr id="7566" name="Google Shape;7566;p55"/>
              <p:cNvGrpSpPr/>
              <p:nvPr/>
            </p:nvGrpSpPr>
            <p:grpSpPr>
              <a:xfrm>
                <a:off x="2389399" y="2595741"/>
                <a:ext cx="363638" cy="296825"/>
                <a:chOff x="2389399" y="2595741"/>
                <a:chExt cx="363638" cy="296825"/>
              </a:xfrm>
            </p:grpSpPr>
            <p:grpSp>
              <p:nvGrpSpPr>
                <p:cNvPr id="7567" name="Google Shape;7567;p55"/>
                <p:cNvGrpSpPr/>
                <p:nvPr/>
              </p:nvGrpSpPr>
              <p:grpSpPr>
                <a:xfrm>
                  <a:off x="2493852" y="2794333"/>
                  <a:ext cx="259185" cy="98232"/>
                  <a:chOff x="2493852" y="2794333"/>
                  <a:chExt cx="259185" cy="98232"/>
                </a:xfrm>
              </p:grpSpPr>
              <p:sp>
                <p:nvSpPr>
                  <p:cNvPr id="7568" name="Google Shape;7568;p5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55"/>
                <p:cNvGrpSpPr/>
                <p:nvPr/>
              </p:nvGrpSpPr>
              <p:grpSpPr>
                <a:xfrm>
                  <a:off x="2389399" y="2595741"/>
                  <a:ext cx="224343" cy="182054"/>
                  <a:chOff x="2389399" y="2595741"/>
                  <a:chExt cx="224343" cy="182054"/>
                </a:xfrm>
              </p:grpSpPr>
              <p:sp>
                <p:nvSpPr>
                  <p:cNvPr id="7572" name="Google Shape;7572;p5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4" name="Google Shape;7574;p55"/>
              <p:cNvGrpSpPr/>
              <p:nvPr/>
            </p:nvGrpSpPr>
            <p:grpSpPr>
              <a:xfrm>
                <a:off x="2683630" y="2595741"/>
                <a:ext cx="224334" cy="296825"/>
                <a:chOff x="2683630" y="2595741"/>
                <a:chExt cx="224334" cy="296825"/>
              </a:xfrm>
            </p:grpSpPr>
            <p:grpSp>
              <p:nvGrpSpPr>
                <p:cNvPr id="7575" name="Google Shape;7575;p55"/>
                <p:cNvGrpSpPr/>
                <p:nvPr/>
              </p:nvGrpSpPr>
              <p:grpSpPr>
                <a:xfrm>
                  <a:off x="2788083" y="2794333"/>
                  <a:ext cx="15356" cy="98232"/>
                  <a:chOff x="2788083" y="2794333"/>
                  <a:chExt cx="15356" cy="98232"/>
                </a:xfrm>
              </p:grpSpPr>
              <p:sp>
                <p:nvSpPr>
                  <p:cNvPr id="7576" name="Google Shape;7576;p5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55"/>
                <p:cNvGrpSpPr/>
                <p:nvPr/>
              </p:nvGrpSpPr>
              <p:grpSpPr>
                <a:xfrm>
                  <a:off x="2683630" y="2595741"/>
                  <a:ext cx="224334" cy="182054"/>
                  <a:chOff x="2683630" y="2595741"/>
                  <a:chExt cx="224334" cy="182054"/>
                </a:xfrm>
              </p:grpSpPr>
              <p:sp>
                <p:nvSpPr>
                  <p:cNvPr id="7580" name="Google Shape;7580;p5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2" name="Google Shape;7582;p55"/>
              <p:cNvGrpSpPr/>
              <p:nvPr/>
            </p:nvGrpSpPr>
            <p:grpSpPr>
              <a:xfrm>
                <a:off x="2838475" y="2595741"/>
                <a:ext cx="363719" cy="296825"/>
                <a:chOff x="2838475" y="2595741"/>
                <a:chExt cx="363719" cy="296825"/>
              </a:xfrm>
            </p:grpSpPr>
            <p:grpSp>
              <p:nvGrpSpPr>
                <p:cNvPr id="7583" name="Google Shape;7583;p55"/>
                <p:cNvGrpSpPr/>
                <p:nvPr/>
              </p:nvGrpSpPr>
              <p:grpSpPr>
                <a:xfrm>
                  <a:off x="2838475" y="2794333"/>
                  <a:ext cx="259185" cy="98232"/>
                  <a:chOff x="2838475" y="2794333"/>
                  <a:chExt cx="259185" cy="98232"/>
                </a:xfrm>
              </p:grpSpPr>
              <p:sp>
                <p:nvSpPr>
                  <p:cNvPr id="7584" name="Google Shape;7584;p5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55"/>
                <p:cNvGrpSpPr/>
                <p:nvPr/>
              </p:nvGrpSpPr>
              <p:grpSpPr>
                <a:xfrm>
                  <a:off x="2977852" y="2595741"/>
                  <a:ext cx="224343" cy="182054"/>
                  <a:chOff x="2977852" y="2595741"/>
                  <a:chExt cx="224343" cy="182054"/>
                </a:xfrm>
              </p:grpSpPr>
              <p:sp>
                <p:nvSpPr>
                  <p:cNvPr id="7588" name="Google Shape;7588;p5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90" name="Google Shape;7590;p55"/>
            <p:cNvGrpSpPr/>
            <p:nvPr/>
          </p:nvGrpSpPr>
          <p:grpSpPr>
            <a:xfrm>
              <a:off x="2389399" y="3100241"/>
              <a:ext cx="812796" cy="296869"/>
              <a:chOff x="2389399" y="3100241"/>
              <a:chExt cx="812796" cy="296869"/>
            </a:xfrm>
          </p:grpSpPr>
          <p:grpSp>
            <p:nvGrpSpPr>
              <p:cNvPr id="7591" name="Google Shape;7591;p55"/>
              <p:cNvGrpSpPr/>
              <p:nvPr/>
            </p:nvGrpSpPr>
            <p:grpSpPr>
              <a:xfrm>
                <a:off x="2683630" y="3100241"/>
                <a:ext cx="224334" cy="296869"/>
                <a:chOff x="2683630" y="3100241"/>
                <a:chExt cx="224334" cy="296869"/>
              </a:xfrm>
            </p:grpSpPr>
            <p:grpSp>
              <p:nvGrpSpPr>
                <p:cNvPr id="7592" name="Google Shape;7592;p55"/>
                <p:cNvGrpSpPr/>
                <p:nvPr/>
              </p:nvGrpSpPr>
              <p:grpSpPr>
                <a:xfrm>
                  <a:off x="2788083" y="3100241"/>
                  <a:ext cx="15356" cy="98237"/>
                  <a:chOff x="2788083" y="3100241"/>
                  <a:chExt cx="15356" cy="98237"/>
                </a:xfrm>
              </p:grpSpPr>
              <p:sp>
                <p:nvSpPr>
                  <p:cNvPr id="7593" name="Google Shape;7593;p5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55"/>
                <p:cNvGrpSpPr/>
                <p:nvPr/>
              </p:nvGrpSpPr>
              <p:grpSpPr>
                <a:xfrm>
                  <a:off x="2683630" y="3215065"/>
                  <a:ext cx="224334" cy="182045"/>
                  <a:chOff x="2683630" y="3215065"/>
                  <a:chExt cx="224334" cy="182045"/>
                </a:xfrm>
              </p:grpSpPr>
              <p:sp>
                <p:nvSpPr>
                  <p:cNvPr id="7597" name="Google Shape;7597;p5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9" name="Google Shape;7599;p55"/>
              <p:cNvGrpSpPr/>
              <p:nvPr/>
            </p:nvGrpSpPr>
            <p:grpSpPr>
              <a:xfrm>
                <a:off x="2389399" y="3100241"/>
                <a:ext cx="363638" cy="296869"/>
                <a:chOff x="2389399" y="3100241"/>
                <a:chExt cx="363638" cy="296869"/>
              </a:xfrm>
            </p:grpSpPr>
            <p:grpSp>
              <p:nvGrpSpPr>
                <p:cNvPr id="7600" name="Google Shape;7600;p55"/>
                <p:cNvGrpSpPr/>
                <p:nvPr/>
              </p:nvGrpSpPr>
              <p:grpSpPr>
                <a:xfrm>
                  <a:off x="2493852" y="3100241"/>
                  <a:ext cx="259185" cy="98237"/>
                  <a:chOff x="2493852" y="3100241"/>
                  <a:chExt cx="259185" cy="98237"/>
                </a:xfrm>
              </p:grpSpPr>
              <p:sp>
                <p:nvSpPr>
                  <p:cNvPr id="7601" name="Google Shape;7601;p5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55"/>
                <p:cNvGrpSpPr/>
                <p:nvPr/>
              </p:nvGrpSpPr>
              <p:grpSpPr>
                <a:xfrm>
                  <a:off x="2389399" y="3215065"/>
                  <a:ext cx="224343" cy="182045"/>
                  <a:chOff x="2389399" y="3215065"/>
                  <a:chExt cx="224343" cy="182045"/>
                </a:xfrm>
              </p:grpSpPr>
              <p:sp>
                <p:nvSpPr>
                  <p:cNvPr id="7605" name="Google Shape;7605;p5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7" name="Google Shape;7607;p55"/>
              <p:cNvGrpSpPr/>
              <p:nvPr/>
            </p:nvGrpSpPr>
            <p:grpSpPr>
              <a:xfrm>
                <a:off x="2838475" y="3100241"/>
                <a:ext cx="363719" cy="296869"/>
                <a:chOff x="2838475" y="3100241"/>
                <a:chExt cx="363719" cy="296869"/>
              </a:xfrm>
            </p:grpSpPr>
            <p:grpSp>
              <p:nvGrpSpPr>
                <p:cNvPr id="7608" name="Google Shape;7608;p55"/>
                <p:cNvGrpSpPr/>
                <p:nvPr/>
              </p:nvGrpSpPr>
              <p:grpSpPr>
                <a:xfrm>
                  <a:off x="2838475" y="3100241"/>
                  <a:ext cx="259185" cy="98237"/>
                  <a:chOff x="2838475" y="3100241"/>
                  <a:chExt cx="259185" cy="98237"/>
                </a:xfrm>
              </p:grpSpPr>
              <p:sp>
                <p:nvSpPr>
                  <p:cNvPr id="7609" name="Google Shape;7609;p5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55"/>
                <p:cNvGrpSpPr/>
                <p:nvPr/>
              </p:nvGrpSpPr>
              <p:grpSpPr>
                <a:xfrm>
                  <a:off x="2977852" y="3215065"/>
                  <a:ext cx="224343" cy="182045"/>
                  <a:chOff x="2977852" y="3215065"/>
                  <a:chExt cx="224343" cy="182045"/>
                </a:xfrm>
              </p:grpSpPr>
              <p:sp>
                <p:nvSpPr>
                  <p:cNvPr id="7613" name="Google Shape;7613;p5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9"/>
          <p:cNvSpPr/>
          <p:nvPr/>
        </p:nvSpPr>
        <p:spPr>
          <a:xfrm>
            <a:off x="913399" y="1318809"/>
            <a:ext cx="765900" cy="765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74" name="Google Shape;274;p29"/>
          <p:cNvSpPr/>
          <p:nvPr/>
        </p:nvSpPr>
        <p:spPr>
          <a:xfrm>
            <a:off x="913399" y="2385809"/>
            <a:ext cx="765900" cy="765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75" name="Google Shape;275;p29"/>
          <p:cNvSpPr/>
          <p:nvPr/>
        </p:nvSpPr>
        <p:spPr>
          <a:xfrm>
            <a:off x="913399" y="3452809"/>
            <a:ext cx="765900" cy="765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76" name="Google Shape;276;p29"/>
          <p:cNvSpPr/>
          <p:nvPr/>
        </p:nvSpPr>
        <p:spPr>
          <a:xfrm>
            <a:off x="4933949" y="1318834"/>
            <a:ext cx="765900" cy="765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77" name="Google Shape;277;p29"/>
          <p:cNvSpPr/>
          <p:nvPr/>
        </p:nvSpPr>
        <p:spPr>
          <a:xfrm>
            <a:off x="4933949" y="2378059"/>
            <a:ext cx="765900" cy="765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78" name="Google Shape;278;p29"/>
          <p:cNvSpPr/>
          <p:nvPr/>
        </p:nvSpPr>
        <p:spPr>
          <a:xfrm>
            <a:off x="4933949" y="3437284"/>
            <a:ext cx="765900" cy="765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79" name="Google Shape;27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a:t>
            </a:r>
            <a:r>
              <a:rPr lang="en"/>
              <a:t>CONTENT</a:t>
            </a:r>
            <a:r>
              <a:rPr lang="en"/>
              <a:t>S</a:t>
            </a:r>
            <a:endParaRPr/>
          </a:p>
        </p:txBody>
      </p:sp>
      <p:sp>
        <p:nvSpPr>
          <p:cNvPr id="280" name="Google Shape;280;p29"/>
          <p:cNvSpPr txBox="1"/>
          <p:nvPr>
            <p:ph idx="2" type="title"/>
          </p:nvPr>
        </p:nvSpPr>
        <p:spPr>
          <a:xfrm>
            <a:off x="948186" y="1477968"/>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81" name="Google Shape;281;p29"/>
          <p:cNvSpPr txBox="1"/>
          <p:nvPr>
            <p:ph idx="3" type="title"/>
          </p:nvPr>
        </p:nvSpPr>
        <p:spPr>
          <a:xfrm>
            <a:off x="4949549" y="147795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82" name="Google Shape;282;p29"/>
          <p:cNvSpPr txBox="1"/>
          <p:nvPr>
            <p:ph idx="4" type="title"/>
          </p:nvPr>
        </p:nvSpPr>
        <p:spPr>
          <a:xfrm>
            <a:off x="948186" y="254494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83" name="Google Shape;283;p29"/>
          <p:cNvSpPr txBox="1"/>
          <p:nvPr>
            <p:ph idx="5" type="title"/>
          </p:nvPr>
        </p:nvSpPr>
        <p:spPr>
          <a:xfrm>
            <a:off x="4949549" y="256037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84" name="Google Shape;284;p29"/>
          <p:cNvSpPr txBox="1"/>
          <p:nvPr>
            <p:ph idx="6" type="title"/>
          </p:nvPr>
        </p:nvSpPr>
        <p:spPr>
          <a:xfrm>
            <a:off x="948186" y="3611918"/>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85" name="Google Shape;285;p29"/>
          <p:cNvSpPr txBox="1"/>
          <p:nvPr>
            <p:ph idx="7" type="title"/>
          </p:nvPr>
        </p:nvSpPr>
        <p:spPr>
          <a:xfrm>
            <a:off x="4949549" y="359645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86" name="Google Shape;286;p29"/>
          <p:cNvSpPr txBox="1"/>
          <p:nvPr>
            <p:ph idx="1" type="subTitle"/>
          </p:nvPr>
        </p:nvSpPr>
        <p:spPr>
          <a:xfrm>
            <a:off x="1819688" y="1375825"/>
            <a:ext cx="2381400" cy="6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a:t>
            </a:r>
            <a:endParaRPr/>
          </a:p>
        </p:txBody>
      </p:sp>
      <p:sp>
        <p:nvSpPr>
          <p:cNvPr id="287" name="Google Shape;287;p29"/>
          <p:cNvSpPr txBox="1"/>
          <p:nvPr>
            <p:ph idx="8" type="subTitle"/>
          </p:nvPr>
        </p:nvSpPr>
        <p:spPr>
          <a:xfrm>
            <a:off x="1819688" y="2455789"/>
            <a:ext cx="2381400" cy="6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a:t>
            </a:r>
            <a:endParaRPr/>
          </a:p>
        </p:txBody>
      </p:sp>
      <p:sp>
        <p:nvSpPr>
          <p:cNvPr id="288" name="Google Shape;288;p29"/>
          <p:cNvSpPr txBox="1"/>
          <p:nvPr>
            <p:ph idx="9" type="subTitle"/>
          </p:nvPr>
        </p:nvSpPr>
        <p:spPr>
          <a:xfrm>
            <a:off x="1819688" y="3494287"/>
            <a:ext cx="2381400" cy="6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a:t>
            </a:r>
            <a:endParaRPr/>
          </a:p>
        </p:txBody>
      </p:sp>
      <p:sp>
        <p:nvSpPr>
          <p:cNvPr id="289" name="Google Shape;289;p29"/>
          <p:cNvSpPr txBox="1"/>
          <p:nvPr>
            <p:ph idx="13" type="subTitle"/>
          </p:nvPr>
        </p:nvSpPr>
        <p:spPr>
          <a:xfrm>
            <a:off x="5814413" y="1375800"/>
            <a:ext cx="2381400" cy="6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a:t>
            </a:r>
            <a:endParaRPr/>
          </a:p>
        </p:txBody>
      </p:sp>
      <p:sp>
        <p:nvSpPr>
          <p:cNvPr id="290" name="Google Shape;290;p29"/>
          <p:cNvSpPr txBox="1"/>
          <p:nvPr>
            <p:ph idx="14" type="subTitle"/>
          </p:nvPr>
        </p:nvSpPr>
        <p:spPr>
          <a:xfrm>
            <a:off x="5814413" y="2455787"/>
            <a:ext cx="2381400" cy="6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a:t>
            </a:r>
            <a:endParaRPr/>
          </a:p>
        </p:txBody>
      </p:sp>
      <p:sp>
        <p:nvSpPr>
          <p:cNvPr id="291" name="Google Shape;291;p29"/>
          <p:cNvSpPr txBox="1"/>
          <p:nvPr>
            <p:ph idx="15" type="subTitle"/>
          </p:nvPr>
        </p:nvSpPr>
        <p:spPr>
          <a:xfrm>
            <a:off x="5814413" y="3494280"/>
            <a:ext cx="2381400" cy="6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8" name="Shape 7618"/>
        <p:cNvGrpSpPr/>
        <p:nvPr/>
      </p:nvGrpSpPr>
      <p:grpSpPr>
        <a:xfrm>
          <a:off x="0" y="0"/>
          <a:ext cx="0" cy="0"/>
          <a:chOff x="0" y="0"/>
          <a:chExt cx="0" cy="0"/>
        </a:xfrm>
      </p:grpSpPr>
      <p:grpSp>
        <p:nvGrpSpPr>
          <p:cNvPr id="7619" name="Google Shape;7619;p56"/>
          <p:cNvGrpSpPr/>
          <p:nvPr/>
        </p:nvGrpSpPr>
        <p:grpSpPr>
          <a:xfrm>
            <a:off x="702088" y="3155922"/>
            <a:ext cx="2390414" cy="1024800"/>
            <a:chOff x="728925" y="3296613"/>
            <a:chExt cx="2390414" cy="1024800"/>
          </a:xfrm>
        </p:grpSpPr>
        <p:grpSp>
          <p:nvGrpSpPr>
            <p:cNvPr id="7620" name="Google Shape;7620;p56"/>
            <p:cNvGrpSpPr/>
            <p:nvPr/>
          </p:nvGrpSpPr>
          <p:grpSpPr>
            <a:xfrm>
              <a:off x="728925" y="3619800"/>
              <a:ext cx="2390414" cy="500893"/>
              <a:chOff x="728925" y="3619800"/>
              <a:chExt cx="2390414" cy="500893"/>
            </a:xfrm>
          </p:grpSpPr>
          <p:sp>
            <p:nvSpPr>
              <p:cNvPr id="7621" name="Google Shape;7621;p5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22" name="Google Shape;7622;p5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623" name="Google Shape;7623;p56"/>
            <p:cNvGrpSpPr/>
            <p:nvPr/>
          </p:nvGrpSpPr>
          <p:grpSpPr>
            <a:xfrm>
              <a:off x="1348050" y="3296613"/>
              <a:ext cx="1706152" cy="1024800"/>
              <a:chOff x="1348050" y="3296613"/>
              <a:chExt cx="1706152" cy="1024800"/>
            </a:xfrm>
          </p:grpSpPr>
          <p:sp>
            <p:nvSpPr>
              <p:cNvPr id="7624" name="Google Shape;7624;p5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25" name="Google Shape;7625;p5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26" name="Google Shape;7626;p5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27" name="Google Shape;7627;p5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28" name="Google Shape;7628;p5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629" name="Google Shape;7629;p56"/>
            <p:cNvGrpSpPr/>
            <p:nvPr/>
          </p:nvGrpSpPr>
          <p:grpSpPr>
            <a:xfrm>
              <a:off x="1455707" y="3654858"/>
              <a:ext cx="1491150" cy="417657"/>
              <a:chOff x="1455707" y="3654858"/>
              <a:chExt cx="1491150" cy="417657"/>
            </a:xfrm>
          </p:grpSpPr>
          <p:sp>
            <p:nvSpPr>
              <p:cNvPr id="7630" name="Google Shape;7630;p5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650" name="Google Shape;7650;p56"/>
          <p:cNvGraphicFramePr/>
          <p:nvPr/>
        </p:nvGraphicFramePr>
        <p:xfrm>
          <a:off x="5937787" y="2153834"/>
          <a:ext cx="3000000" cy="3000000"/>
        </p:xfrm>
        <a:graphic>
          <a:graphicData uri="http://schemas.openxmlformats.org/drawingml/2006/table">
            <a:tbl>
              <a:tblPr>
                <a:noFill/>
                <a:tableStyleId>{5FB610C7-E909-4AD9-8799-CB365BFA438A}</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651" name="Google Shape;7651;p56"/>
          <p:cNvGrpSpPr/>
          <p:nvPr/>
        </p:nvGrpSpPr>
        <p:grpSpPr>
          <a:xfrm>
            <a:off x="710464" y="981599"/>
            <a:ext cx="2396505" cy="976502"/>
            <a:chOff x="749309" y="1112739"/>
            <a:chExt cx="2371603" cy="976502"/>
          </a:xfrm>
        </p:grpSpPr>
        <p:grpSp>
          <p:nvGrpSpPr>
            <p:cNvPr id="7652" name="Google Shape;7652;p56"/>
            <p:cNvGrpSpPr/>
            <p:nvPr/>
          </p:nvGrpSpPr>
          <p:grpSpPr>
            <a:xfrm>
              <a:off x="1092126" y="1112739"/>
              <a:ext cx="2028786" cy="975464"/>
              <a:chOff x="1092126" y="1112739"/>
              <a:chExt cx="2028786" cy="975464"/>
            </a:xfrm>
          </p:grpSpPr>
          <p:sp>
            <p:nvSpPr>
              <p:cNvPr id="7653" name="Google Shape;7653;p5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56"/>
            <p:cNvGrpSpPr/>
            <p:nvPr/>
          </p:nvGrpSpPr>
          <p:grpSpPr>
            <a:xfrm>
              <a:off x="749309" y="1112739"/>
              <a:ext cx="314700" cy="975464"/>
              <a:chOff x="749309" y="1112739"/>
              <a:chExt cx="314700" cy="975464"/>
            </a:xfrm>
          </p:grpSpPr>
          <p:sp>
            <p:nvSpPr>
              <p:cNvPr id="7678" name="Google Shape;7678;p5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2" name="Google Shape;7682;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686" name="Google Shape;7686;p56"/>
          <p:cNvGraphicFramePr/>
          <p:nvPr/>
        </p:nvGraphicFramePr>
        <p:xfrm>
          <a:off x="5937812" y="981584"/>
          <a:ext cx="3000000" cy="3000000"/>
        </p:xfrm>
        <a:graphic>
          <a:graphicData uri="http://schemas.openxmlformats.org/drawingml/2006/table">
            <a:tbl>
              <a:tblPr>
                <a:noFill/>
                <a:tableStyleId>{5FB610C7-E909-4AD9-8799-CB365BFA438A}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687" name="Google Shape;7687;p56"/>
          <p:cNvGraphicFramePr/>
          <p:nvPr/>
        </p:nvGraphicFramePr>
        <p:xfrm>
          <a:off x="3358675" y="2153834"/>
          <a:ext cx="3000000" cy="3000000"/>
        </p:xfrm>
        <a:graphic>
          <a:graphicData uri="http://schemas.openxmlformats.org/drawingml/2006/table">
            <a:tbl>
              <a:tblPr>
                <a:noFill/>
                <a:tableStyleId>{5FB610C7-E909-4AD9-8799-CB365BFA438A}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688" name="Google Shape;7688;p56"/>
          <p:cNvGrpSpPr/>
          <p:nvPr/>
        </p:nvGrpSpPr>
        <p:grpSpPr>
          <a:xfrm>
            <a:off x="3360661" y="3144795"/>
            <a:ext cx="2363377" cy="1047062"/>
            <a:chOff x="3358399" y="3285485"/>
            <a:chExt cx="2363377" cy="1047062"/>
          </a:xfrm>
        </p:grpSpPr>
        <p:grpSp>
          <p:nvGrpSpPr>
            <p:cNvPr id="7689" name="Google Shape;7689;p56"/>
            <p:cNvGrpSpPr/>
            <p:nvPr/>
          </p:nvGrpSpPr>
          <p:grpSpPr>
            <a:xfrm>
              <a:off x="3358412" y="3285485"/>
              <a:ext cx="2363244" cy="139500"/>
              <a:chOff x="3358412" y="3285485"/>
              <a:chExt cx="2363244" cy="139500"/>
            </a:xfrm>
          </p:grpSpPr>
          <p:sp>
            <p:nvSpPr>
              <p:cNvPr id="7690" name="Google Shape;7690;p5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56"/>
            <p:cNvGrpSpPr/>
            <p:nvPr/>
          </p:nvGrpSpPr>
          <p:grpSpPr>
            <a:xfrm>
              <a:off x="3358412" y="3466996"/>
              <a:ext cx="2363244" cy="139500"/>
              <a:chOff x="3358412" y="3466996"/>
              <a:chExt cx="2363244" cy="139500"/>
            </a:xfrm>
          </p:grpSpPr>
          <p:sp>
            <p:nvSpPr>
              <p:cNvPr id="7696" name="Google Shape;7696;p5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56"/>
            <p:cNvGrpSpPr/>
            <p:nvPr/>
          </p:nvGrpSpPr>
          <p:grpSpPr>
            <a:xfrm>
              <a:off x="3358412" y="3648507"/>
              <a:ext cx="2363244" cy="139500"/>
              <a:chOff x="3358412" y="3648507"/>
              <a:chExt cx="2363244" cy="139500"/>
            </a:xfrm>
          </p:grpSpPr>
          <p:sp>
            <p:nvSpPr>
              <p:cNvPr id="7702" name="Google Shape;7702;p5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56"/>
            <p:cNvGrpSpPr/>
            <p:nvPr/>
          </p:nvGrpSpPr>
          <p:grpSpPr>
            <a:xfrm>
              <a:off x="3358412" y="3830018"/>
              <a:ext cx="2363244" cy="139500"/>
              <a:chOff x="3358412" y="3830018"/>
              <a:chExt cx="2363244" cy="139500"/>
            </a:xfrm>
          </p:grpSpPr>
          <p:sp>
            <p:nvSpPr>
              <p:cNvPr id="7708" name="Google Shape;7708;p5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56"/>
            <p:cNvGrpSpPr/>
            <p:nvPr/>
          </p:nvGrpSpPr>
          <p:grpSpPr>
            <a:xfrm>
              <a:off x="3358399" y="4011514"/>
              <a:ext cx="2363377" cy="139537"/>
              <a:chOff x="3294800" y="4134603"/>
              <a:chExt cx="2638876" cy="152400"/>
            </a:xfrm>
          </p:grpSpPr>
          <p:sp>
            <p:nvSpPr>
              <p:cNvPr id="7714" name="Google Shape;7714;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56"/>
            <p:cNvGrpSpPr/>
            <p:nvPr/>
          </p:nvGrpSpPr>
          <p:grpSpPr>
            <a:xfrm>
              <a:off x="3358399" y="4193010"/>
              <a:ext cx="2363377" cy="139537"/>
              <a:chOff x="3294800" y="4134603"/>
              <a:chExt cx="2638876" cy="152400"/>
            </a:xfrm>
          </p:grpSpPr>
          <p:sp>
            <p:nvSpPr>
              <p:cNvPr id="7720" name="Google Shape;7720;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725" name="Google Shape;7725;p56"/>
          <p:cNvGraphicFramePr/>
          <p:nvPr/>
        </p:nvGraphicFramePr>
        <p:xfrm>
          <a:off x="711463" y="2153834"/>
          <a:ext cx="3000000" cy="3000000"/>
        </p:xfrm>
        <a:graphic>
          <a:graphicData uri="http://schemas.openxmlformats.org/drawingml/2006/table">
            <a:tbl>
              <a:tblPr>
                <a:noFill/>
                <a:tableStyleId>{5FB610C7-E909-4AD9-8799-CB365BFA438A}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726" name="Google Shape;7726;p56"/>
          <p:cNvGrpSpPr/>
          <p:nvPr/>
        </p:nvGrpSpPr>
        <p:grpSpPr>
          <a:xfrm>
            <a:off x="4161132" y="2557649"/>
            <a:ext cx="1302095" cy="60959"/>
            <a:chOff x="3558802" y="4011427"/>
            <a:chExt cx="1866000" cy="111300"/>
          </a:xfrm>
        </p:grpSpPr>
        <p:sp>
          <p:nvSpPr>
            <p:cNvPr id="7727" name="Google Shape;7727;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56"/>
          <p:cNvGrpSpPr/>
          <p:nvPr/>
        </p:nvGrpSpPr>
        <p:grpSpPr>
          <a:xfrm>
            <a:off x="4706620" y="2839808"/>
            <a:ext cx="914340" cy="60959"/>
            <a:chOff x="3558802" y="4011427"/>
            <a:chExt cx="1866000" cy="111300"/>
          </a:xfrm>
        </p:grpSpPr>
        <p:sp>
          <p:nvSpPr>
            <p:cNvPr id="7730" name="Google Shape;7730;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56"/>
          <p:cNvGrpSpPr/>
          <p:nvPr/>
        </p:nvGrpSpPr>
        <p:grpSpPr>
          <a:xfrm>
            <a:off x="5871419" y="3167606"/>
            <a:ext cx="2522867" cy="1001454"/>
            <a:chOff x="1904318" y="789980"/>
            <a:chExt cx="1489472" cy="606868"/>
          </a:xfrm>
        </p:grpSpPr>
        <p:cxnSp>
          <p:nvCxnSpPr>
            <p:cNvPr id="7733" name="Google Shape;7733;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34" name="Google Shape;7734;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35" name="Google Shape;7735;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736" name="Google Shape;7736;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737" name="Google Shape;7737;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738" name="Google Shape;7738;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739" name="Google Shape;7739;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740" name="Google Shape;7740;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747" name="Google Shape;7747;p5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748" name="Google Shape;7748;p5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749" name="Google Shape;7749;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56"/>
          <p:cNvGrpSpPr/>
          <p:nvPr/>
        </p:nvGrpSpPr>
        <p:grpSpPr>
          <a:xfrm>
            <a:off x="3355824" y="951642"/>
            <a:ext cx="2363393" cy="1005865"/>
            <a:chOff x="3292400" y="1193188"/>
            <a:chExt cx="2615240" cy="1131075"/>
          </a:xfrm>
        </p:grpSpPr>
        <p:sp>
          <p:nvSpPr>
            <p:cNvPr id="7751" name="Google Shape;7751;p5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52" name="Google Shape;7752;p5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53" name="Google Shape;7753;p5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754" name="Google Shape;7754;p5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755" name="Google Shape;7755;p5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756" name="Google Shape;7756;p5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757" name="Google Shape;7757;p5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758" name="Google Shape;7758;p5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759" name="Google Shape;7759;p5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760" name="Google Shape;7760;p5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761" name="Google Shape;7761;p5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62" name="Google Shape;7762;p5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763" name="Google Shape;7763;p5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64" name="Google Shape;7764;p5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765" name="Google Shape;7765;p56"/>
            <p:cNvGrpSpPr/>
            <p:nvPr/>
          </p:nvGrpSpPr>
          <p:grpSpPr>
            <a:xfrm>
              <a:off x="3748438" y="1378608"/>
              <a:ext cx="2159202" cy="903971"/>
              <a:chOff x="1683525" y="2179850"/>
              <a:chExt cx="4519050" cy="2134525"/>
            </a:xfrm>
          </p:grpSpPr>
          <p:sp>
            <p:nvSpPr>
              <p:cNvPr id="7766" name="Google Shape;7766;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7" name="Google Shape;7767;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8" name="Google Shape;7768;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9" name="Google Shape;7769;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0" name="Google Shape;7770;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1" name="Google Shape;7771;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2" name="Google Shape;7772;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3" name="Google Shape;7773;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4" name="Google Shape;7774;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5" name="Google Shape;7775;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6" name="Google Shape;7776;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7" name="Google Shape;7777;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1" name="Shape 7781"/>
        <p:cNvGrpSpPr/>
        <p:nvPr/>
      </p:nvGrpSpPr>
      <p:grpSpPr>
        <a:xfrm>
          <a:off x="0" y="0"/>
          <a:ext cx="0" cy="0"/>
          <a:chOff x="0" y="0"/>
          <a:chExt cx="0" cy="0"/>
        </a:xfrm>
      </p:grpSpPr>
      <p:grpSp>
        <p:nvGrpSpPr>
          <p:cNvPr id="7782" name="Google Shape;7782;p57"/>
          <p:cNvGrpSpPr/>
          <p:nvPr/>
        </p:nvGrpSpPr>
        <p:grpSpPr>
          <a:xfrm>
            <a:off x="4796690" y="970936"/>
            <a:ext cx="745431" cy="718863"/>
            <a:chOff x="4249973" y="1201875"/>
            <a:chExt cx="1958568" cy="1888762"/>
          </a:xfrm>
        </p:grpSpPr>
        <p:sp>
          <p:nvSpPr>
            <p:cNvPr id="7783" name="Google Shape;7783;p5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4" name="Google Shape;7784;p57"/>
            <p:cNvGrpSpPr/>
            <p:nvPr/>
          </p:nvGrpSpPr>
          <p:grpSpPr>
            <a:xfrm>
              <a:off x="5853086" y="1789142"/>
              <a:ext cx="355454" cy="1048099"/>
              <a:chOff x="5576108" y="2016725"/>
              <a:chExt cx="565200" cy="1666560"/>
            </a:xfrm>
          </p:grpSpPr>
          <p:sp>
            <p:nvSpPr>
              <p:cNvPr id="7785" name="Google Shape;7785;p5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86" name="Google Shape;7786;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57"/>
            <p:cNvGrpSpPr/>
            <p:nvPr/>
          </p:nvGrpSpPr>
          <p:grpSpPr>
            <a:xfrm>
              <a:off x="4869455" y="2691676"/>
              <a:ext cx="1013897" cy="398961"/>
              <a:chOff x="4012057" y="3451825"/>
              <a:chExt cx="1612175" cy="634379"/>
            </a:xfrm>
          </p:grpSpPr>
          <p:sp>
            <p:nvSpPr>
              <p:cNvPr id="7788" name="Google Shape;7788;p5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89" name="Google Shape;7789;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57"/>
            <p:cNvGrpSpPr/>
            <p:nvPr/>
          </p:nvGrpSpPr>
          <p:grpSpPr>
            <a:xfrm>
              <a:off x="4276937" y="2155961"/>
              <a:ext cx="651965" cy="891358"/>
              <a:chOff x="3069908" y="2599997"/>
              <a:chExt cx="1036675" cy="1417328"/>
            </a:xfrm>
          </p:grpSpPr>
          <p:sp>
            <p:nvSpPr>
              <p:cNvPr id="7791" name="Google Shape;7791;p5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92" name="Google Shape;7792;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57"/>
            <p:cNvGrpSpPr/>
            <p:nvPr/>
          </p:nvGrpSpPr>
          <p:grpSpPr>
            <a:xfrm>
              <a:off x="5054918" y="1201875"/>
              <a:ext cx="999548" cy="602711"/>
              <a:chOff x="4306958" y="1082925"/>
              <a:chExt cx="1589359" cy="958358"/>
            </a:xfrm>
          </p:grpSpPr>
          <p:sp>
            <p:nvSpPr>
              <p:cNvPr id="7794" name="Google Shape;7794;p5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95" name="Google Shape;7795;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57"/>
            <p:cNvGrpSpPr/>
            <p:nvPr/>
          </p:nvGrpSpPr>
          <p:grpSpPr>
            <a:xfrm>
              <a:off x="4249973" y="1303451"/>
              <a:ext cx="799317" cy="841334"/>
              <a:chOff x="3027033" y="1244439"/>
              <a:chExt cx="1270977" cy="1337786"/>
            </a:xfrm>
          </p:grpSpPr>
          <p:sp>
            <p:nvSpPr>
              <p:cNvPr id="7797" name="Google Shape;7797;p5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98" name="Google Shape;7798;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9" name="Google Shape;7799;p57"/>
          <p:cNvGrpSpPr/>
          <p:nvPr/>
        </p:nvGrpSpPr>
        <p:grpSpPr>
          <a:xfrm>
            <a:off x="713063" y="1849386"/>
            <a:ext cx="761767" cy="729896"/>
            <a:chOff x="2657744" y="2337745"/>
            <a:chExt cx="832987" cy="798137"/>
          </a:xfrm>
        </p:grpSpPr>
        <p:sp>
          <p:nvSpPr>
            <p:cNvPr id="7800" name="Google Shape;7800;p5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57"/>
          <p:cNvGrpSpPr/>
          <p:nvPr/>
        </p:nvGrpSpPr>
        <p:grpSpPr>
          <a:xfrm>
            <a:off x="3224027" y="1852592"/>
            <a:ext cx="685569" cy="723586"/>
            <a:chOff x="3398134" y="2057755"/>
            <a:chExt cx="704087" cy="743130"/>
          </a:xfrm>
        </p:grpSpPr>
        <p:grpSp>
          <p:nvGrpSpPr>
            <p:cNvPr id="7807" name="Google Shape;7807;p57"/>
            <p:cNvGrpSpPr/>
            <p:nvPr/>
          </p:nvGrpSpPr>
          <p:grpSpPr>
            <a:xfrm>
              <a:off x="3398134" y="2290183"/>
              <a:ext cx="315300" cy="219900"/>
              <a:chOff x="3398134" y="2290183"/>
              <a:chExt cx="315300" cy="219900"/>
            </a:xfrm>
          </p:grpSpPr>
          <p:sp>
            <p:nvSpPr>
              <p:cNvPr id="7808" name="Google Shape;7808;p5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09" name="Google Shape;7809;p57"/>
              <p:cNvCxnSpPr>
                <a:stCxn id="7808"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810" name="Google Shape;7810;p57"/>
            <p:cNvGrpSpPr/>
            <p:nvPr/>
          </p:nvGrpSpPr>
          <p:grpSpPr>
            <a:xfrm>
              <a:off x="3547823" y="2467358"/>
              <a:ext cx="219900" cy="333527"/>
              <a:chOff x="3547823" y="2467358"/>
              <a:chExt cx="219900" cy="333527"/>
            </a:xfrm>
          </p:grpSpPr>
          <p:sp>
            <p:nvSpPr>
              <p:cNvPr id="7811" name="Google Shape;7811;p5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12" name="Google Shape;7812;p5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813" name="Google Shape;7813;p57"/>
            <p:cNvGrpSpPr/>
            <p:nvPr/>
          </p:nvGrpSpPr>
          <p:grpSpPr>
            <a:xfrm>
              <a:off x="3734138" y="2467358"/>
              <a:ext cx="219900" cy="333527"/>
              <a:chOff x="3734138" y="2467358"/>
              <a:chExt cx="219900" cy="333527"/>
            </a:xfrm>
          </p:grpSpPr>
          <p:sp>
            <p:nvSpPr>
              <p:cNvPr id="7814" name="Google Shape;7814;p5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15" name="Google Shape;7815;p5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816" name="Google Shape;7816;p57"/>
            <p:cNvGrpSpPr/>
            <p:nvPr/>
          </p:nvGrpSpPr>
          <p:grpSpPr>
            <a:xfrm>
              <a:off x="3787560" y="2288011"/>
              <a:ext cx="314661" cy="219900"/>
              <a:chOff x="3787560" y="2288011"/>
              <a:chExt cx="314661" cy="219900"/>
            </a:xfrm>
          </p:grpSpPr>
          <p:sp>
            <p:nvSpPr>
              <p:cNvPr id="7817" name="Google Shape;7817;p5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18" name="Google Shape;7818;p5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819" name="Google Shape;7819;p57"/>
            <p:cNvGrpSpPr/>
            <p:nvPr/>
          </p:nvGrpSpPr>
          <p:grpSpPr>
            <a:xfrm>
              <a:off x="3637290" y="2057755"/>
              <a:ext cx="219900" cy="335499"/>
              <a:chOff x="3637290" y="2057755"/>
              <a:chExt cx="219900" cy="335499"/>
            </a:xfrm>
          </p:grpSpPr>
          <p:sp>
            <p:nvSpPr>
              <p:cNvPr id="7820" name="Google Shape;7820;p5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821" name="Google Shape;7821;p5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822" name="Google Shape;7822;p57"/>
          <p:cNvGrpSpPr/>
          <p:nvPr/>
        </p:nvGrpSpPr>
        <p:grpSpPr>
          <a:xfrm>
            <a:off x="4899249" y="1859288"/>
            <a:ext cx="710153" cy="710153"/>
            <a:chOff x="5007123" y="2079403"/>
            <a:chExt cx="687600" cy="687600"/>
          </a:xfrm>
        </p:grpSpPr>
        <p:sp>
          <p:nvSpPr>
            <p:cNvPr id="7823" name="Google Shape;7823;p5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57"/>
          <p:cNvGrpSpPr/>
          <p:nvPr/>
        </p:nvGrpSpPr>
        <p:grpSpPr>
          <a:xfrm>
            <a:off x="5708687" y="1853794"/>
            <a:ext cx="720998" cy="721183"/>
            <a:chOff x="5797446" y="2063053"/>
            <a:chExt cx="698100" cy="698280"/>
          </a:xfrm>
        </p:grpSpPr>
        <p:sp>
          <p:nvSpPr>
            <p:cNvPr id="7828" name="Google Shape;7828;p5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57"/>
          <p:cNvGrpSpPr/>
          <p:nvPr/>
        </p:nvGrpSpPr>
        <p:grpSpPr>
          <a:xfrm>
            <a:off x="8153834" y="3499399"/>
            <a:ext cx="280585" cy="673164"/>
            <a:chOff x="8075075" y="3754290"/>
            <a:chExt cx="255612" cy="613194"/>
          </a:xfrm>
        </p:grpSpPr>
        <p:grpSp>
          <p:nvGrpSpPr>
            <p:cNvPr id="7833" name="Google Shape;7833;p57"/>
            <p:cNvGrpSpPr/>
            <p:nvPr/>
          </p:nvGrpSpPr>
          <p:grpSpPr>
            <a:xfrm>
              <a:off x="8075075" y="3754290"/>
              <a:ext cx="255612" cy="613194"/>
              <a:chOff x="8075075" y="3754290"/>
              <a:chExt cx="255612" cy="613194"/>
            </a:xfrm>
          </p:grpSpPr>
          <p:sp>
            <p:nvSpPr>
              <p:cNvPr id="7834" name="Google Shape;7834;p5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6" name="Google Shape;7836;p5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57"/>
          <p:cNvGrpSpPr/>
          <p:nvPr/>
        </p:nvGrpSpPr>
        <p:grpSpPr>
          <a:xfrm>
            <a:off x="5270892" y="3488196"/>
            <a:ext cx="470352" cy="683745"/>
            <a:chOff x="1697726" y="3244179"/>
            <a:chExt cx="788124" cy="1146069"/>
          </a:xfrm>
        </p:grpSpPr>
        <p:sp>
          <p:nvSpPr>
            <p:cNvPr id="7838" name="Google Shape;7838;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0" name="Google Shape;7840;p57"/>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1" name="Google Shape;7841;p57"/>
          <p:cNvGrpSpPr/>
          <p:nvPr/>
        </p:nvGrpSpPr>
        <p:grpSpPr>
          <a:xfrm>
            <a:off x="5892043" y="3499398"/>
            <a:ext cx="293891" cy="293845"/>
            <a:chOff x="6134814" y="3754290"/>
            <a:chExt cx="293891" cy="293845"/>
          </a:xfrm>
        </p:grpSpPr>
        <p:sp>
          <p:nvSpPr>
            <p:cNvPr id="7842" name="Google Shape;7842;p5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57"/>
          <p:cNvGrpSpPr/>
          <p:nvPr/>
        </p:nvGrpSpPr>
        <p:grpSpPr>
          <a:xfrm>
            <a:off x="5892043" y="3878069"/>
            <a:ext cx="293891" cy="293891"/>
            <a:chOff x="6134814" y="4086186"/>
            <a:chExt cx="293891" cy="293891"/>
          </a:xfrm>
        </p:grpSpPr>
        <p:sp>
          <p:nvSpPr>
            <p:cNvPr id="7845" name="Google Shape;7845;p5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7" name="Google Shape;7847;p57"/>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7"/>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9" name="Google Shape;7849;p57"/>
          <p:cNvGrpSpPr/>
          <p:nvPr/>
        </p:nvGrpSpPr>
        <p:grpSpPr>
          <a:xfrm>
            <a:off x="7817018" y="2706762"/>
            <a:ext cx="622883" cy="621944"/>
            <a:chOff x="1187048" y="238125"/>
            <a:chExt cx="5256397" cy="5248476"/>
          </a:xfrm>
        </p:grpSpPr>
        <p:sp>
          <p:nvSpPr>
            <p:cNvPr id="7850" name="Google Shape;7850;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57"/>
          <p:cNvGrpSpPr/>
          <p:nvPr/>
        </p:nvGrpSpPr>
        <p:grpSpPr>
          <a:xfrm>
            <a:off x="2274123" y="2716370"/>
            <a:ext cx="1310987" cy="612407"/>
            <a:chOff x="238125" y="1188750"/>
            <a:chExt cx="7140450" cy="3335550"/>
          </a:xfrm>
        </p:grpSpPr>
        <p:sp>
          <p:nvSpPr>
            <p:cNvPr id="7855" name="Google Shape;7855;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7"/>
          <p:cNvGrpSpPr/>
          <p:nvPr/>
        </p:nvGrpSpPr>
        <p:grpSpPr>
          <a:xfrm>
            <a:off x="6599995" y="2706925"/>
            <a:ext cx="1110299" cy="621702"/>
            <a:chOff x="238125" y="1335475"/>
            <a:chExt cx="5418735" cy="3034175"/>
          </a:xfrm>
        </p:grpSpPr>
        <p:sp>
          <p:nvSpPr>
            <p:cNvPr id="7861" name="Google Shape;7861;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57"/>
          <p:cNvGrpSpPr/>
          <p:nvPr/>
        </p:nvGrpSpPr>
        <p:grpSpPr>
          <a:xfrm>
            <a:off x="5417655" y="2703822"/>
            <a:ext cx="1074451" cy="627181"/>
            <a:chOff x="5359127" y="2910889"/>
            <a:chExt cx="1097723" cy="640831"/>
          </a:xfrm>
        </p:grpSpPr>
        <p:grpSp>
          <p:nvGrpSpPr>
            <p:cNvPr id="7865" name="Google Shape;7865;p57"/>
            <p:cNvGrpSpPr/>
            <p:nvPr/>
          </p:nvGrpSpPr>
          <p:grpSpPr>
            <a:xfrm>
              <a:off x="5929791" y="3263088"/>
              <a:ext cx="527060" cy="287097"/>
              <a:chOff x="5929791" y="3263088"/>
              <a:chExt cx="527060" cy="287097"/>
            </a:xfrm>
          </p:grpSpPr>
          <p:sp>
            <p:nvSpPr>
              <p:cNvPr id="7866" name="Google Shape;7866;p5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67" name="Google Shape;7867;p5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868" name="Google Shape;7868;p57"/>
            <p:cNvGrpSpPr/>
            <p:nvPr/>
          </p:nvGrpSpPr>
          <p:grpSpPr>
            <a:xfrm>
              <a:off x="5359127" y="3263089"/>
              <a:ext cx="526428" cy="288631"/>
              <a:chOff x="5359127" y="3263089"/>
              <a:chExt cx="526428" cy="288631"/>
            </a:xfrm>
          </p:grpSpPr>
          <p:sp>
            <p:nvSpPr>
              <p:cNvPr id="7869" name="Google Shape;7869;p5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70" name="Google Shape;7870;p5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871" name="Google Shape;7871;p57"/>
            <p:cNvGrpSpPr/>
            <p:nvPr/>
          </p:nvGrpSpPr>
          <p:grpSpPr>
            <a:xfrm>
              <a:off x="5551525" y="2910889"/>
              <a:ext cx="520901" cy="610283"/>
              <a:chOff x="5551525" y="2910889"/>
              <a:chExt cx="520901" cy="610283"/>
            </a:xfrm>
          </p:grpSpPr>
          <p:sp>
            <p:nvSpPr>
              <p:cNvPr id="7872" name="Google Shape;7872;p5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73" name="Google Shape;7873;p5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874" name="Google Shape;7874;p57"/>
            <p:cNvGrpSpPr/>
            <p:nvPr/>
          </p:nvGrpSpPr>
          <p:grpSpPr>
            <a:xfrm>
              <a:off x="5743962" y="2919100"/>
              <a:ext cx="623674" cy="284502"/>
              <a:chOff x="5743962" y="2919100"/>
              <a:chExt cx="623674" cy="284502"/>
            </a:xfrm>
          </p:grpSpPr>
          <p:sp>
            <p:nvSpPr>
              <p:cNvPr id="7875" name="Google Shape;7875;p5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76" name="Google Shape;7876;p5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877" name="Google Shape;7877;p57"/>
          <p:cNvGrpSpPr/>
          <p:nvPr/>
        </p:nvGrpSpPr>
        <p:grpSpPr>
          <a:xfrm>
            <a:off x="7568868" y="1854534"/>
            <a:ext cx="874976" cy="719600"/>
            <a:chOff x="7608988" y="2093194"/>
            <a:chExt cx="817276" cy="672147"/>
          </a:xfrm>
        </p:grpSpPr>
        <p:cxnSp>
          <p:nvCxnSpPr>
            <p:cNvPr id="7878" name="Google Shape;7878;p5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79" name="Google Shape;7879;p5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80" name="Google Shape;7880;p5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81" name="Google Shape;7881;p5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82" name="Google Shape;7882;p5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883" name="Google Shape;7883;p5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884" name="Google Shape;7884;p57"/>
            <p:cNvGrpSpPr/>
            <p:nvPr/>
          </p:nvGrpSpPr>
          <p:grpSpPr>
            <a:xfrm>
              <a:off x="7721175" y="2093194"/>
              <a:ext cx="599587" cy="623846"/>
              <a:chOff x="7721175" y="2093194"/>
              <a:chExt cx="599587" cy="623846"/>
            </a:xfrm>
          </p:grpSpPr>
          <p:grpSp>
            <p:nvGrpSpPr>
              <p:cNvPr id="7885" name="Google Shape;7885;p57"/>
              <p:cNvGrpSpPr/>
              <p:nvPr/>
            </p:nvGrpSpPr>
            <p:grpSpPr>
              <a:xfrm>
                <a:off x="7721175" y="2093194"/>
                <a:ext cx="291605" cy="623846"/>
                <a:chOff x="9405575" y="2061418"/>
                <a:chExt cx="291605" cy="623846"/>
              </a:xfrm>
            </p:grpSpPr>
            <p:sp>
              <p:nvSpPr>
                <p:cNvPr id="7886" name="Google Shape;7886;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7"/>
              <p:cNvGrpSpPr/>
              <p:nvPr/>
            </p:nvGrpSpPr>
            <p:grpSpPr>
              <a:xfrm flipH="1">
                <a:off x="8029157" y="2093194"/>
                <a:ext cx="291605" cy="623846"/>
                <a:chOff x="9405575" y="2061418"/>
                <a:chExt cx="291605" cy="623846"/>
              </a:xfrm>
            </p:grpSpPr>
            <p:sp>
              <p:nvSpPr>
                <p:cNvPr id="7894" name="Google Shape;7894;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01" name="Google Shape;7901;p57"/>
          <p:cNvGrpSpPr/>
          <p:nvPr/>
        </p:nvGrpSpPr>
        <p:grpSpPr>
          <a:xfrm>
            <a:off x="4013304" y="970936"/>
            <a:ext cx="712557" cy="785901"/>
            <a:chOff x="4206459" y="1191441"/>
            <a:chExt cx="712557" cy="785901"/>
          </a:xfrm>
        </p:grpSpPr>
        <p:sp>
          <p:nvSpPr>
            <p:cNvPr id="7902" name="Google Shape;7902;p5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6" name="Google Shape;7906;p57"/>
            <p:cNvGrpSpPr/>
            <p:nvPr/>
          </p:nvGrpSpPr>
          <p:grpSpPr>
            <a:xfrm>
              <a:off x="4644280" y="1290523"/>
              <a:ext cx="143716" cy="29463"/>
              <a:chOff x="4644280" y="1290523"/>
              <a:chExt cx="143716" cy="29463"/>
            </a:xfrm>
          </p:grpSpPr>
          <p:sp>
            <p:nvSpPr>
              <p:cNvPr id="7907" name="Google Shape;7907;p5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57"/>
            <p:cNvGrpSpPr/>
            <p:nvPr/>
          </p:nvGrpSpPr>
          <p:grpSpPr>
            <a:xfrm>
              <a:off x="4356567" y="1191441"/>
              <a:ext cx="143690" cy="29488"/>
              <a:chOff x="4356567" y="1191441"/>
              <a:chExt cx="143690" cy="29488"/>
            </a:xfrm>
          </p:grpSpPr>
          <p:sp>
            <p:nvSpPr>
              <p:cNvPr id="7912" name="Google Shape;7912;p5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57"/>
            <p:cNvGrpSpPr/>
            <p:nvPr/>
          </p:nvGrpSpPr>
          <p:grpSpPr>
            <a:xfrm>
              <a:off x="4339009" y="1863727"/>
              <a:ext cx="143703" cy="29476"/>
              <a:chOff x="4339009" y="1863727"/>
              <a:chExt cx="143703" cy="29476"/>
            </a:xfrm>
          </p:grpSpPr>
          <p:sp>
            <p:nvSpPr>
              <p:cNvPr id="7917" name="Google Shape;7917;p5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57"/>
            <p:cNvGrpSpPr/>
            <p:nvPr/>
          </p:nvGrpSpPr>
          <p:grpSpPr>
            <a:xfrm>
              <a:off x="4206459" y="1607315"/>
              <a:ext cx="29539" cy="142899"/>
              <a:chOff x="4206459" y="1607315"/>
              <a:chExt cx="29539" cy="142899"/>
            </a:xfrm>
          </p:grpSpPr>
          <p:sp>
            <p:nvSpPr>
              <p:cNvPr id="7922" name="Google Shape;7922;p5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6" name="Google Shape;7926;p5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0" name="Google Shape;7930;p57"/>
            <p:cNvGrpSpPr/>
            <p:nvPr/>
          </p:nvGrpSpPr>
          <p:grpSpPr>
            <a:xfrm>
              <a:off x="4889463" y="1423737"/>
              <a:ext cx="29552" cy="142899"/>
              <a:chOff x="4889463" y="1423737"/>
              <a:chExt cx="29552" cy="142899"/>
            </a:xfrm>
          </p:grpSpPr>
          <p:sp>
            <p:nvSpPr>
              <p:cNvPr id="7931" name="Google Shape;7931;p5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57"/>
            <p:cNvGrpSpPr/>
            <p:nvPr/>
          </p:nvGrpSpPr>
          <p:grpSpPr>
            <a:xfrm>
              <a:off x="4771663" y="1876896"/>
              <a:ext cx="108651" cy="100447"/>
              <a:chOff x="4771663" y="1876896"/>
              <a:chExt cx="108651" cy="100447"/>
            </a:xfrm>
          </p:grpSpPr>
          <p:sp>
            <p:nvSpPr>
              <p:cNvPr id="7936" name="Google Shape;7936;p5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0" name="Google Shape;7940;p57"/>
          <p:cNvGrpSpPr/>
          <p:nvPr/>
        </p:nvGrpSpPr>
        <p:grpSpPr>
          <a:xfrm>
            <a:off x="4008780" y="1854159"/>
            <a:ext cx="791287" cy="720350"/>
            <a:chOff x="267375" y="1071875"/>
            <a:chExt cx="470500" cy="428550"/>
          </a:xfrm>
        </p:grpSpPr>
        <p:sp>
          <p:nvSpPr>
            <p:cNvPr id="7941" name="Google Shape;7941;p5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57"/>
          <p:cNvGrpSpPr/>
          <p:nvPr/>
        </p:nvGrpSpPr>
        <p:grpSpPr>
          <a:xfrm>
            <a:off x="709275" y="3498789"/>
            <a:ext cx="1408444" cy="673166"/>
            <a:chOff x="712664" y="3693287"/>
            <a:chExt cx="1460738" cy="698160"/>
          </a:xfrm>
        </p:grpSpPr>
        <p:grpSp>
          <p:nvGrpSpPr>
            <p:cNvPr id="7950" name="Google Shape;7950;p57"/>
            <p:cNvGrpSpPr/>
            <p:nvPr/>
          </p:nvGrpSpPr>
          <p:grpSpPr>
            <a:xfrm>
              <a:off x="1380079" y="4133090"/>
              <a:ext cx="234048" cy="258099"/>
              <a:chOff x="1380079" y="4133090"/>
              <a:chExt cx="234048" cy="258099"/>
            </a:xfrm>
          </p:grpSpPr>
          <p:sp>
            <p:nvSpPr>
              <p:cNvPr id="7951" name="Google Shape;7951;p5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57"/>
            <p:cNvGrpSpPr/>
            <p:nvPr/>
          </p:nvGrpSpPr>
          <p:grpSpPr>
            <a:xfrm>
              <a:off x="884610" y="3864082"/>
              <a:ext cx="1118566" cy="527275"/>
              <a:chOff x="890961" y="3865463"/>
              <a:chExt cx="1115221" cy="525698"/>
            </a:xfrm>
          </p:grpSpPr>
          <p:sp>
            <p:nvSpPr>
              <p:cNvPr id="7955" name="Google Shape;7955;p5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57"/>
            <p:cNvGrpSpPr/>
            <p:nvPr/>
          </p:nvGrpSpPr>
          <p:grpSpPr>
            <a:xfrm>
              <a:off x="712664" y="3693287"/>
              <a:ext cx="1460738" cy="698160"/>
              <a:chOff x="712664" y="3693025"/>
              <a:chExt cx="1460738" cy="698160"/>
            </a:xfrm>
          </p:grpSpPr>
          <p:sp>
            <p:nvSpPr>
              <p:cNvPr id="7959" name="Google Shape;7959;p5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5" name="Google Shape;7965;p57"/>
          <p:cNvGrpSpPr/>
          <p:nvPr/>
        </p:nvGrpSpPr>
        <p:grpSpPr>
          <a:xfrm>
            <a:off x="3146990" y="970936"/>
            <a:ext cx="795485" cy="738831"/>
            <a:chOff x="3348603" y="1236445"/>
            <a:chExt cx="749256" cy="695894"/>
          </a:xfrm>
        </p:grpSpPr>
        <p:grpSp>
          <p:nvGrpSpPr>
            <p:cNvPr id="7966" name="Google Shape;7966;p57"/>
            <p:cNvGrpSpPr/>
            <p:nvPr/>
          </p:nvGrpSpPr>
          <p:grpSpPr>
            <a:xfrm>
              <a:off x="3583779" y="1236445"/>
              <a:ext cx="293795" cy="285811"/>
              <a:chOff x="3750225" y="1774000"/>
              <a:chExt cx="149575" cy="145525"/>
            </a:xfrm>
          </p:grpSpPr>
          <p:sp>
            <p:nvSpPr>
              <p:cNvPr id="7967" name="Google Shape;7967;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7"/>
            <p:cNvGrpSpPr/>
            <p:nvPr/>
          </p:nvGrpSpPr>
          <p:grpSpPr>
            <a:xfrm>
              <a:off x="3775534" y="1462599"/>
              <a:ext cx="322325" cy="285958"/>
              <a:chOff x="3847850" y="1889150"/>
              <a:chExt cx="164100" cy="145600"/>
            </a:xfrm>
          </p:grpSpPr>
          <p:sp>
            <p:nvSpPr>
              <p:cNvPr id="7970" name="Google Shape;7970;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57"/>
            <p:cNvGrpSpPr/>
            <p:nvPr/>
          </p:nvGrpSpPr>
          <p:grpSpPr>
            <a:xfrm>
              <a:off x="3545329" y="1646528"/>
              <a:ext cx="293746" cy="285811"/>
              <a:chOff x="3730650" y="1982800"/>
              <a:chExt cx="149550" cy="145525"/>
            </a:xfrm>
          </p:grpSpPr>
          <p:sp>
            <p:nvSpPr>
              <p:cNvPr id="7973" name="Google Shape;7973;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57"/>
            <p:cNvGrpSpPr/>
            <p:nvPr/>
          </p:nvGrpSpPr>
          <p:grpSpPr>
            <a:xfrm>
              <a:off x="3348603" y="1415046"/>
              <a:ext cx="294384" cy="284387"/>
              <a:chOff x="3630494" y="1864938"/>
              <a:chExt cx="149875" cy="144800"/>
            </a:xfrm>
          </p:grpSpPr>
          <p:sp>
            <p:nvSpPr>
              <p:cNvPr id="7976" name="Google Shape;7976;p5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8" name="Google Shape;7978;p57"/>
          <p:cNvGrpSpPr/>
          <p:nvPr/>
        </p:nvGrpSpPr>
        <p:grpSpPr>
          <a:xfrm>
            <a:off x="2268517" y="3493832"/>
            <a:ext cx="1324924" cy="678083"/>
            <a:chOff x="2413923" y="3711366"/>
            <a:chExt cx="1374117" cy="703260"/>
          </a:xfrm>
        </p:grpSpPr>
        <p:grpSp>
          <p:nvGrpSpPr>
            <p:cNvPr id="7979" name="Google Shape;7979;p57"/>
            <p:cNvGrpSpPr/>
            <p:nvPr/>
          </p:nvGrpSpPr>
          <p:grpSpPr>
            <a:xfrm>
              <a:off x="2413923" y="3711366"/>
              <a:ext cx="1374117" cy="703260"/>
              <a:chOff x="2413923" y="3711366"/>
              <a:chExt cx="1374117" cy="703260"/>
            </a:xfrm>
          </p:grpSpPr>
          <p:sp>
            <p:nvSpPr>
              <p:cNvPr id="7980" name="Google Shape;7980;p5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1" name="Google Shape;7981;p57"/>
              <p:cNvGrpSpPr/>
              <p:nvPr/>
            </p:nvGrpSpPr>
            <p:grpSpPr>
              <a:xfrm>
                <a:off x="2600284" y="3808654"/>
                <a:ext cx="234506" cy="138009"/>
                <a:chOff x="2600284" y="3808654"/>
                <a:chExt cx="234506" cy="138009"/>
              </a:xfrm>
            </p:grpSpPr>
            <p:sp>
              <p:nvSpPr>
                <p:cNvPr id="7982" name="Google Shape;7982;p5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3" name="Google Shape;7983;p5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84" name="Google Shape;7984;p57"/>
              <p:cNvGrpSpPr/>
              <p:nvPr/>
            </p:nvGrpSpPr>
            <p:grpSpPr>
              <a:xfrm>
                <a:off x="3359659" y="3805664"/>
                <a:ext cx="232294" cy="141000"/>
                <a:chOff x="3359659" y="3805664"/>
                <a:chExt cx="232294" cy="141000"/>
              </a:xfrm>
            </p:grpSpPr>
            <p:sp>
              <p:nvSpPr>
                <p:cNvPr id="7985" name="Google Shape;7985;p5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6" name="Google Shape;7986;p5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87" name="Google Shape;7987;p57"/>
              <p:cNvGrpSpPr/>
              <p:nvPr/>
            </p:nvGrpSpPr>
            <p:grpSpPr>
              <a:xfrm>
                <a:off x="3067316" y="3711366"/>
                <a:ext cx="66900" cy="166809"/>
                <a:chOff x="3067316" y="3711366"/>
                <a:chExt cx="66900" cy="166809"/>
              </a:xfrm>
            </p:grpSpPr>
            <p:sp>
              <p:nvSpPr>
                <p:cNvPr id="7988" name="Google Shape;7988;p5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9" name="Google Shape;7989;p5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90" name="Google Shape;7990;p57"/>
              <p:cNvGrpSpPr/>
              <p:nvPr/>
            </p:nvGrpSpPr>
            <p:grpSpPr>
              <a:xfrm>
                <a:off x="2413923" y="4058666"/>
                <a:ext cx="224119" cy="66900"/>
                <a:chOff x="2413923" y="4058666"/>
                <a:chExt cx="224119" cy="66900"/>
              </a:xfrm>
            </p:grpSpPr>
            <p:sp>
              <p:nvSpPr>
                <p:cNvPr id="7991" name="Google Shape;7991;p5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2" name="Google Shape;7992;p5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93" name="Google Shape;7993;p57"/>
              <p:cNvGrpSpPr/>
              <p:nvPr/>
            </p:nvGrpSpPr>
            <p:grpSpPr>
              <a:xfrm>
                <a:off x="3564643" y="4058666"/>
                <a:ext cx="223397" cy="66900"/>
                <a:chOff x="3564643" y="4058666"/>
                <a:chExt cx="223397" cy="66900"/>
              </a:xfrm>
            </p:grpSpPr>
            <p:sp>
              <p:nvSpPr>
                <p:cNvPr id="7994" name="Google Shape;7994;p5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5" name="Google Shape;7995;p5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996" name="Google Shape;7996;p57"/>
            <p:cNvGrpSpPr/>
            <p:nvPr/>
          </p:nvGrpSpPr>
          <p:grpSpPr>
            <a:xfrm>
              <a:off x="2633353" y="3965763"/>
              <a:ext cx="933975" cy="445687"/>
              <a:chOff x="2633353" y="3965763"/>
              <a:chExt cx="933975" cy="445687"/>
            </a:xfrm>
          </p:grpSpPr>
          <p:sp>
            <p:nvSpPr>
              <p:cNvPr id="7997" name="Google Shape;7997;p5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9" name="Google Shape;7999;p57"/>
          <p:cNvGrpSpPr/>
          <p:nvPr/>
        </p:nvGrpSpPr>
        <p:grpSpPr>
          <a:xfrm>
            <a:off x="6392789" y="1044380"/>
            <a:ext cx="1131087" cy="587383"/>
            <a:chOff x="238125" y="999450"/>
            <a:chExt cx="7140700" cy="3708225"/>
          </a:xfrm>
        </p:grpSpPr>
        <p:sp>
          <p:nvSpPr>
            <p:cNvPr id="8000" name="Google Shape;8000;p5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57"/>
          <p:cNvGrpSpPr/>
          <p:nvPr/>
        </p:nvGrpSpPr>
        <p:grpSpPr>
          <a:xfrm>
            <a:off x="3744240" y="3493874"/>
            <a:ext cx="1375854" cy="678131"/>
            <a:chOff x="3913765" y="3641905"/>
            <a:chExt cx="1522805" cy="750560"/>
          </a:xfrm>
        </p:grpSpPr>
        <p:grpSp>
          <p:nvGrpSpPr>
            <p:cNvPr id="8010" name="Google Shape;8010;p57"/>
            <p:cNvGrpSpPr/>
            <p:nvPr/>
          </p:nvGrpSpPr>
          <p:grpSpPr>
            <a:xfrm>
              <a:off x="3913765" y="3997002"/>
              <a:ext cx="1522805" cy="395463"/>
              <a:chOff x="3913765" y="3997002"/>
              <a:chExt cx="1522805" cy="395463"/>
            </a:xfrm>
          </p:grpSpPr>
          <p:grpSp>
            <p:nvGrpSpPr>
              <p:cNvPr id="8011" name="Google Shape;8011;p57"/>
              <p:cNvGrpSpPr/>
              <p:nvPr/>
            </p:nvGrpSpPr>
            <p:grpSpPr>
              <a:xfrm>
                <a:off x="3913765" y="4138659"/>
                <a:ext cx="507602" cy="253806"/>
                <a:chOff x="3913765" y="4138659"/>
                <a:chExt cx="507602" cy="253806"/>
              </a:xfrm>
            </p:grpSpPr>
            <p:sp>
              <p:nvSpPr>
                <p:cNvPr id="8012" name="Google Shape;8012;p5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014" name="Google Shape;8014;p57"/>
              <p:cNvGrpSpPr/>
              <p:nvPr/>
            </p:nvGrpSpPr>
            <p:grpSpPr>
              <a:xfrm>
                <a:off x="4421361" y="3997002"/>
                <a:ext cx="507618" cy="395463"/>
                <a:chOff x="4421361" y="3997002"/>
                <a:chExt cx="507618" cy="395463"/>
              </a:xfrm>
            </p:grpSpPr>
            <p:sp>
              <p:nvSpPr>
                <p:cNvPr id="8015" name="Google Shape;8015;p5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57"/>
              <p:cNvGrpSpPr/>
              <p:nvPr/>
            </p:nvGrpSpPr>
            <p:grpSpPr>
              <a:xfrm>
                <a:off x="4928973" y="4189418"/>
                <a:ext cx="507596" cy="203047"/>
                <a:chOff x="4928973" y="4189418"/>
                <a:chExt cx="507596" cy="203047"/>
              </a:xfrm>
            </p:grpSpPr>
            <p:sp>
              <p:nvSpPr>
                <p:cNvPr id="8018" name="Google Shape;8018;p5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0" name="Google Shape;8020;p57"/>
            <p:cNvGrpSpPr/>
            <p:nvPr/>
          </p:nvGrpSpPr>
          <p:grpSpPr>
            <a:xfrm>
              <a:off x="4482186" y="3641905"/>
              <a:ext cx="397605" cy="349784"/>
              <a:chOff x="2906375" y="1159725"/>
              <a:chExt cx="1860575" cy="1636800"/>
            </a:xfrm>
          </p:grpSpPr>
          <p:sp>
            <p:nvSpPr>
              <p:cNvPr id="8021" name="Google Shape;8021;p5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5" name="Google Shape;8025;p57"/>
          <p:cNvGrpSpPr/>
          <p:nvPr/>
        </p:nvGrpSpPr>
        <p:grpSpPr>
          <a:xfrm>
            <a:off x="6528949" y="1853801"/>
            <a:ext cx="940737" cy="721067"/>
            <a:chOff x="6599718" y="2068734"/>
            <a:chExt cx="940737" cy="721067"/>
          </a:xfrm>
        </p:grpSpPr>
        <p:sp>
          <p:nvSpPr>
            <p:cNvPr id="8026" name="Google Shape;8026;p5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2" name="Google Shape;8032;p57"/>
            <p:cNvGrpSpPr/>
            <p:nvPr/>
          </p:nvGrpSpPr>
          <p:grpSpPr>
            <a:xfrm>
              <a:off x="6836957" y="2068734"/>
              <a:ext cx="461892" cy="721067"/>
              <a:chOff x="6836957" y="2068734"/>
              <a:chExt cx="461892" cy="721067"/>
            </a:xfrm>
          </p:grpSpPr>
          <p:sp>
            <p:nvSpPr>
              <p:cNvPr id="8033" name="Google Shape;8033;p5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9" name="Google Shape;8039;p57"/>
              <p:cNvGrpSpPr/>
              <p:nvPr/>
            </p:nvGrpSpPr>
            <p:grpSpPr>
              <a:xfrm>
                <a:off x="6836957" y="2068734"/>
                <a:ext cx="461892" cy="721067"/>
                <a:chOff x="6836957" y="2068734"/>
                <a:chExt cx="461892" cy="721067"/>
              </a:xfrm>
            </p:grpSpPr>
            <p:sp>
              <p:nvSpPr>
                <p:cNvPr id="8040" name="Google Shape;8040;p5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47" name="Google Shape;8047;p57"/>
          <p:cNvGrpSpPr/>
          <p:nvPr/>
        </p:nvGrpSpPr>
        <p:grpSpPr>
          <a:xfrm>
            <a:off x="2412267" y="1858147"/>
            <a:ext cx="712577" cy="712374"/>
            <a:chOff x="2559249" y="2069323"/>
            <a:chExt cx="685566" cy="685634"/>
          </a:xfrm>
        </p:grpSpPr>
        <p:sp>
          <p:nvSpPr>
            <p:cNvPr id="8048" name="Google Shape;8048;p5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57"/>
          <p:cNvGrpSpPr/>
          <p:nvPr/>
        </p:nvGrpSpPr>
        <p:grpSpPr>
          <a:xfrm>
            <a:off x="7594705" y="970936"/>
            <a:ext cx="845645" cy="711911"/>
            <a:chOff x="951975" y="315800"/>
            <a:chExt cx="5860325" cy="4933550"/>
          </a:xfrm>
        </p:grpSpPr>
        <p:sp>
          <p:nvSpPr>
            <p:cNvPr id="8062" name="Google Shape;8062;p5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57"/>
          <p:cNvGrpSpPr/>
          <p:nvPr/>
        </p:nvGrpSpPr>
        <p:grpSpPr>
          <a:xfrm>
            <a:off x="3691834" y="2707045"/>
            <a:ext cx="1617932" cy="621724"/>
            <a:chOff x="3862800" y="3038525"/>
            <a:chExt cx="1329006" cy="510698"/>
          </a:xfrm>
        </p:grpSpPr>
        <p:sp>
          <p:nvSpPr>
            <p:cNvPr id="8071" name="Google Shape;8071;p5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3" name="Google Shape;8073;p57"/>
            <p:cNvGrpSpPr/>
            <p:nvPr/>
          </p:nvGrpSpPr>
          <p:grpSpPr>
            <a:xfrm>
              <a:off x="3967075" y="3040337"/>
              <a:ext cx="1019927" cy="402126"/>
              <a:chOff x="3967075" y="3040337"/>
              <a:chExt cx="1019927" cy="402126"/>
            </a:xfrm>
          </p:grpSpPr>
          <p:sp>
            <p:nvSpPr>
              <p:cNvPr id="8074" name="Google Shape;8074;p5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57"/>
            <p:cNvGrpSpPr/>
            <p:nvPr/>
          </p:nvGrpSpPr>
          <p:grpSpPr>
            <a:xfrm>
              <a:off x="4186700" y="3040337"/>
              <a:ext cx="390475" cy="183289"/>
              <a:chOff x="4186700" y="3040337"/>
              <a:chExt cx="390475" cy="183289"/>
            </a:xfrm>
          </p:grpSpPr>
          <p:sp>
            <p:nvSpPr>
              <p:cNvPr id="8077" name="Google Shape;8077;p5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57"/>
            <p:cNvGrpSpPr/>
            <p:nvPr/>
          </p:nvGrpSpPr>
          <p:grpSpPr>
            <a:xfrm>
              <a:off x="4073727" y="3040337"/>
              <a:ext cx="697794" cy="296263"/>
              <a:chOff x="4073727" y="3040337"/>
              <a:chExt cx="697794" cy="296263"/>
            </a:xfrm>
          </p:grpSpPr>
          <p:sp>
            <p:nvSpPr>
              <p:cNvPr id="8080" name="Google Shape;8080;p5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57"/>
            <p:cNvGrpSpPr/>
            <p:nvPr/>
          </p:nvGrpSpPr>
          <p:grpSpPr>
            <a:xfrm>
              <a:off x="3862800" y="3038525"/>
              <a:ext cx="1329006" cy="510698"/>
              <a:chOff x="3862800" y="3038525"/>
              <a:chExt cx="1329006" cy="510698"/>
            </a:xfrm>
          </p:grpSpPr>
          <p:sp>
            <p:nvSpPr>
              <p:cNvPr id="8083" name="Google Shape;8083;p5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5" name="Google Shape;8085;p57"/>
          <p:cNvGrpSpPr/>
          <p:nvPr/>
        </p:nvGrpSpPr>
        <p:grpSpPr>
          <a:xfrm>
            <a:off x="700156" y="970936"/>
            <a:ext cx="883205" cy="775176"/>
            <a:chOff x="649648" y="271400"/>
            <a:chExt cx="6215377" cy="5455143"/>
          </a:xfrm>
        </p:grpSpPr>
        <p:sp>
          <p:nvSpPr>
            <p:cNvPr id="8086" name="Google Shape;8086;p5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57"/>
          <p:cNvGrpSpPr/>
          <p:nvPr/>
        </p:nvGrpSpPr>
        <p:grpSpPr>
          <a:xfrm>
            <a:off x="2308457" y="970936"/>
            <a:ext cx="767704" cy="815489"/>
            <a:chOff x="2499700" y="1135950"/>
            <a:chExt cx="732402" cy="777990"/>
          </a:xfrm>
        </p:grpSpPr>
        <p:grpSp>
          <p:nvGrpSpPr>
            <p:cNvPr id="8099" name="Google Shape;8099;p57"/>
            <p:cNvGrpSpPr/>
            <p:nvPr/>
          </p:nvGrpSpPr>
          <p:grpSpPr>
            <a:xfrm>
              <a:off x="2499700" y="1135950"/>
              <a:ext cx="732402" cy="694705"/>
              <a:chOff x="2499700" y="1135950"/>
              <a:chExt cx="732402" cy="694705"/>
            </a:xfrm>
          </p:grpSpPr>
          <p:sp>
            <p:nvSpPr>
              <p:cNvPr id="8100" name="Google Shape;8100;p5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7"/>
            <p:cNvGrpSpPr/>
            <p:nvPr/>
          </p:nvGrpSpPr>
          <p:grpSpPr>
            <a:xfrm>
              <a:off x="2517909" y="1188726"/>
              <a:ext cx="702702" cy="725214"/>
              <a:chOff x="2517909" y="1188726"/>
              <a:chExt cx="702702" cy="725214"/>
            </a:xfrm>
          </p:grpSpPr>
          <p:sp>
            <p:nvSpPr>
              <p:cNvPr id="8128" name="Google Shape;8128;p5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3" name="Google Shape;8133;p57"/>
          <p:cNvGrpSpPr/>
          <p:nvPr/>
        </p:nvGrpSpPr>
        <p:grpSpPr>
          <a:xfrm>
            <a:off x="1654189" y="970936"/>
            <a:ext cx="583439" cy="870229"/>
            <a:chOff x="1716825" y="1121550"/>
            <a:chExt cx="622800" cy="928938"/>
          </a:xfrm>
        </p:grpSpPr>
        <p:grpSp>
          <p:nvGrpSpPr>
            <p:cNvPr id="8134" name="Google Shape;8134;p57"/>
            <p:cNvGrpSpPr/>
            <p:nvPr/>
          </p:nvGrpSpPr>
          <p:grpSpPr>
            <a:xfrm>
              <a:off x="1716825" y="1121550"/>
              <a:ext cx="622800" cy="928938"/>
              <a:chOff x="1716825" y="1121550"/>
              <a:chExt cx="622800" cy="928938"/>
            </a:xfrm>
          </p:grpSpPr>
          <p:cxnSp>
            <p:nvCxnSpPr>
              <p:cNvPr id="8135" name="Google Shape;8135;p5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136" name="Google Shape;8136;p5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57"/>
            <p:cNvGrpSpPr/>
            <p:nvPr/>
          </p:nvGrpSpPr>
          <p:grpSpPr>
            <a:xfrm>
              <a:off x="1768050" y="1172775"/>
              <a:ext cx="520200" cy="832000"/>
              <a:chOff x="1768050" y="1172775"/>
              <a:chExt cx="520200" cy="832000"/>
            </a:xfrm>
          </p:grpSpPr>
          <p:cxnSp>
            <p:nvCxnSpPr>
              <p:cNvPr id="8138" name="Google Shape;8138;p5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139" name="Google Shape;8139;p5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57"/>
            <p:cNvGrpSpPr/>
            <p:nvPr/>
          </p:nvGrpSpPr>
          <p:grpSpPr>
            <a:xfrm>
              <a:off x="1820100" y="1225475"/>
              <a:ext cx="416400" cy="729575"/>
              <a:chOff x="1820100" y="1225475"/>
              <a:chExt cx="416400" cy="729575"/>
            </a:xfrm>
          </p:grpSpPr>
          <p:cxnSp>
            <p:nvCxnSpPr>
              <p:cNvPr id="8141" name="Google Shape;8141;p5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142" name="Google Shape;8142;p5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57"/>
            <p:cNvGrpSpPr/>
            <p:nvPr/>
          </p:nvGrpSpPr>
          <p:grpSpPr>
            <a:xfrm>
              <a:off x="1874250" y="1278825"/>
              <a:ext cx="308100" cy="605275"/>
              <a:chOff x="1874250" y="1278825"/>
              <a:chExt cx="308100" cy="605275"/>
            </a:xfrm>
          </p:grpSpPr>
          <p:cxnSp>
            <p:nvCxnSpPr>
              <p:cNvPr id="8144" name="Google Shape;8144;p5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145" name="Google Shape;8145;p5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6" name="Google Shape;8146;p5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57"/>
          <p:cNvGrpSpPr/>
          <p:nvPr/>
        </p:nvGrpSpPr>
        <p:grpSpPr>
          <a:xfrm>
            <a:off x="1574012" y="1857258"/>
            <a:ext cx="739072" cy="714152"/>
            <a:chOff x="4334725" y="1355875"/>
            <a:chExt cx="3106650" cy="3001900"/>
          </a:xfrm>
        </p:grpSpPr>
        <p:grpSp>
          <p:nvGrpSpPr>
            <p:cNvPr id="8148" name="Google Shape;8148;p57"/>
            <p:cNvGrpSpPr/>
            <p:nvPr/>
          </p:nvGrpSpPr>
          <p:grpSpPr>
            <a:xfrm>
              <a:off x="4516050" y="1724875"/>
              <a:ext cx="2693725" cy="2632900"/>
              <a:chOff x="4516050" y="1724875"/>
              <a:chExt cx="2693725" cy="2632900"/>
            </a:xfrm>
          </p:grpSpPr>
          <p:sp>
            <p:nvSpPr>
              <p:cNvPr id="8149" name="Google Shape;8149;p5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57"/>
            <p:cNvGrpSpPr/>
            <p:nvPr/>
          </p:nvGrpSpPr>
          <p:grpSpPr>
            <a:xfrm>
              <a:off x="4334725" y="1355875"/>
              <a:ext cx="3106650" cy="2709650"/>
              <a:chOff x="4334725" y="1355875"/>
              <a:chExt cx="3106650" cy="2709650"/>
            </a:xfrm>
          </p:grpSpPr>
          <p:sp>
            <p:nvSpPr>
              <p:cNvPr id="8153" name="Google Shape;8153;p5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6" name="Google Shape;8156;p57"/>
          <p:cNvGrpSpPr/>
          <p:nvPr/>
        </p:nvGrpSpPr>
        <p:grpSpPr>
          <a:xfrm>
            <a:off x="7690961" y="3488029"/>
            <a:ext cx="312074" cy="684173"/>
            <a:chOff x="7645573" y="3754300"/>
            <a:chExt cx="293855" cy="644170"/>
          </a:xfrm>
        </p:grpSpPr>
        <p:sp>
          <p:nvSpPr>
            <p:cNvPr id="8157" name="Google Shape;8157;p5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57"/>
          <p:cNvGrpSpPr/>
          <p:nvPr/>
        </p:nvGrpSpPr>
        <p:grpSpPr>
          <a:xfrm>
            <a:off x="5612949" y="970936"/>
            <a:ext cx="709011" cy="739359"/>
            <a:chOff x="5830645" y="1256617"/>
            <a:chExt cx="530340" cy="553040"/>
          </a:xfrm>
        </p:grpSpPr>
        <p:grpSp>
          <p:nvGrpSpPr>
            <p:cNvPr id="8160" name="Google Shape;8160;p57"/>
            <p:cNvGrpSpPr/>
            <p:nvPr/>
          </p:nvGrpSpPr>
          <p:grpSpPr>
            <a:xfrm>
              <a:off x="5830645" y="1256617"/>
              <a:ext cx="259743" cy="269909"/>
              <a:chOff x="5830645" y="1256617"/>
              <a:chExt cx="259743" cy="269909"/>
            </a:xfrm>
          </p:grpSpPr>
          <p:sp>
            <p:nvSpPr>
              <p:cNvPr id="8161" name="Google Shape;8161;p5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57"/>
            <p:cNvGrpSpPr/>
            <p:nvPr/>
          </p:nvGrpSpPr>
          <p:grpSpPr>
            <a:xfrm>
              <a:off x="6101293" y="1256617"/>
              <a:ext cx="259692" cy="269909"/>
              <a:chOff x="6101293" y="1256617"/>
              <a:chExt cx="259692" cy="269909"/>
            </a:xfrm>
          </p:grpSpPr>
          <p:sp>
            <p:nvSpPr>
              <p:cNvPr id="8164" name="Google Shape;8164;p5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57"/>
            <p:cNvGrpSpPr/>
            <p:nvPr/>
          </p:nvGrpSpPr>
          <p:grpSpPr>
            <a:xfrm>
              <a:off x="5830645" y="1539749"/>
              <a:ext cx="259692" cy="269909"/>
              <a:chOff x="5830645" y="1539749"/>
              <a:chExt cx="259692" cy="269909"/>
            </a:xfrm>
          </p:grpSpPr>
          <p:sp>
            <p:nvSpPr>
              <p:cNvPr id="8167" name="Google Shape;8167;p5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57"/>
            <p:cNvGrpSpPr/>
            <p:nvPr/>
          </p:nvGrpSpPr>
          <p:grpSpPr>
            <a:xfrm>
              <a:off x="6101293" y="1539749"/>
              <a:ext cx="259692" cy="269909"/>
              <a:chOff x="6101293" y="1539749"/>
              <a:chExt cx="259692" cy="269909"/>
            </a:xfrm>
          </p:grpSpPr>
          <p:sp>
            <p:nvSpPr>
              <p:cNvPr id="8170" name="Google Shape;8170;p5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2" name="Google Shape;8172;p5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57"/>
          <p:cNvGrpSpPr/>
          <p:nvPr/>
        </p:nvGrpSpPr>
        <p:grpSpPr>
          <a:xfrm>
            <a:off x="714444" y="2707052"/>
            <a:ext cx="1452955" cy="621360"/>
            <a:chOff x="732422" y="2990152"/>
            <a:chExt cx="1337773" cy="572102"/>
          </a:xfrm>
        </p:grpSpPr>
        <p:sp>
          <p:nvSpPr>
            <p:cNvPr id="8174" name="Google Shape;8174;p5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3" name="Shape 8183"/>
        <p:cNvGrpSpPr/>
        <p:nvPr/>
      </p:nvGrpSpPr>
      <p:grpSpPr>
        <a:xfrm>
          <a:off x="0" y="0"/>
          <a:ext cx="0" cy="0"/>
          <a:chOff x="0" y="0"/>
          <a:chExt cx="0" cy="0"/>
        </a:xfrm>
      </p:grpSpPr>
      <p:grpSp>
        <p:nvGrpSpPr>
          <p:cNvPr id="8184" name="Google Shape;8184;p58"/>
          <p:cNvGrpSpPr/>
          <p:nvPr/>
        </p:nvGrpSpPr>
        <p:grpSpPr>
          <a:xfrm>
            <a:off x="708579" y="965872"/>
            <a:ext cx="1636117" cy="1526144"/>
            <a:chOff x="729238" y="1179665"/>
            <a:chExt cx="1636117" cy="1526144"/>
          </a:xfrm>
        </p:grpSpPr>
        <p:grpSp>
          <p:nvGrpSpPr>
            <p:cNvPr id="8185" name="Google Shape;8185;p58"/>
            <p:cNvGrpSpPr/>
            <p:nvPr/>
          </p:nvGrpSpPr>
          <p:grpSpPr>
            <a:xfrm>
              <a:off x="729238" y="1179665"/>
              <a:ext cx="80700" cy="1526144"/>
              <a:chOff x="729238" y="1179665"/>
              <a:chExt cx="80700" cy="1526144"/>
            </a:xfrm>
          </p:grpSpPr>
          <p:sp>
            <p:nvSpPr>
              <p:cNvPr id="8186" name="Google Shape;8186;p5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58"/>
            <p:cNvGrpSpPr/>
            <p:nvPr/>
          </p:nvGrpSpPr>
          <p:grpSpPr>
            <a:xfrm>
              <a:off x="903098" y="1179665"/>
              <a:ext cx="80700" cy="1526144"/>
              <a:chOff x="903098" y="1179665"/>
              <a:chExt cx="80700" cy="1526144"/>
            </a:xfrm>
          </p:grpSpPr>
          <p:sp>
            <p:nvSpPr>
              <p:cNvPr id="8197" name="Google Shape;8197;p5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58"/>
            <p:cNvGrpSpPr/>
            <p:nvPr/>
          </p:nvGrpSpPr>
          <p:grpSpPr>
            <a:xfrm>
              <a:off x="1076958" y="1179665"/>
              <a:ext cx="80700" cy="1526144"/>
              <a:chOff x="1076958" y="1179665"/>
              <a:chExt cx="80700" cy="1526144"/>
            </a:xfrm>
          </p:grpSpPr>
          <p:sp>
            <p:nvSpPr>
              <p:cNvPr id="8208" name="Google Shape;8208;p5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58"/>
            <p:cNvGrpSpPr/>
            <p:nvPr/>
          </p:nvGrpSpPr>
          <p:grpSpPr>
            <a:xfrm>
              <a:off x="1247707" y="1179665"/>
              <a:ext cx="80700" cy="1526144"/>
              <a:chOff x="1247707" y="1179665"/>
              <a:chExt cx="80700" cy="1526144"/>
            </a:xfrm>
          </p:grpSpPr>
          <p:sp>
            <p:nvSpPr>
              <p:cNvPr id="8219" name="Google Shape;8219;p5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58"/>
            <p:cNvGrpSpPr/>
            <p:nvPr/>
          </p:nvGrpSpPr>
          <p:grpSpPr>
            <a:xfrm>
              <a:off x="1421567" y="1179665"/>
              <a:ext cx="80700" cy="1526144"/>
              <a:chOff x="1421567" y="1179665"/>
              <a:chExt cx="80700" cy="1526144"/>
            </a:xfrm>
          </p:grpSpPr>
          <p:sp>
            <p:nvSpPr>
              <p:cNvPr id="8230" name="Google Shape;8230;p5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58"/>
            <p:cNvGrpSpPr/>
            <p:nvPr/>
          </p:nvGrpSpPr>
          <p:grpSpPr>
            <a:xfrm>
              <a:off x="1592327" y="1179665"/>
              <a:ext cx="80700" cy="1526144"/>
              <a:chOff x="1592327" y="1179665"/>
              <a:chExt cx="80700" cy="1526144"/>
            </a:xfrm>
          </p:grpSpPr>
          <p:sp>
            <p:nvSpPr>
              <p:cNvPr id="8241" name="Google Shape;8241;p5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58"/>
            <p:cNvGrpSpPr/>
            <p:nvPr/>
          </p:nvGrpSpPr>
          <p:grpSpPr>
            <a:xfrm>
              <a:off x="1766187" y="1179665"/>
              <a:ext cx="80700" cy="1526144"/>
              <a:chOff x="1766187" y="1179665"/>
              <a:chExt cx="80700" cy="1526144"/>
            </a:xfrm>
          </p:grpSpPr>
          <p:sp>
            <p:nvSpPr>
              <p:cNvPr id="8252" name="Google Shape;8252;p5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58"/>
            <p:cNvGrpSpPr/>
            <p:nvPr/>
          </p:nvGrpSpPr>
          <p:grpSpPr>
            <a:xfrm>
              <a:off x="1936935" y="1179665"/>
              <a:ext cx="80700" cy="1526144"/>
              <a:chOff x="1936935" y="1179665"/>
              <a:chExt cx="80700" cy="1526144"/>
            </a:xfrm>
          </p:grpSpPr>
          <p:sp>
            <p:nvSpPr>
              <p:cNvPr id="8263" name="Google Shape;8263;p5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58"/>
            <p:cNvGrpSpPr/>
            <p:nvPr/>
          </p:nvGrpSpPr>
          <p:grpSpPr>
            <a:xfrm>
              <a:off x="2110795" y="1179665"/>
              <a:ext cx="80700" cy="1526144"/>
              <a:chOff x="2110795" y="1179665"/>
              <a:chExt cx="80700" cy="1526144"/>
            </a:xfrm>
          </p:grpSpPr>
          <p:sp>
            <p:nvSpPr>
              <p:cNvPr id="8274" name="Google Shape;8274;p5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58"/>
            <p:cNvGrpSpPr/>
            <p:nvPr/>
          </p:nvGrpSpPr>
          <p:grpSpPr>
            <a:xfrm>
              <a:off x="2284655" y="1179665"/>
              <a:ext cx="80700" cy="1526144"/>
              <a:chOff x="2284655" y="1179665"/>
              <a:chExt cx="80700" cy="1526144"/>
            </a:xfrm>
          </p:grpSpPr>
          <p:sp>
            <p:nvSpPr>
              <p:cNvPr id="8285" name="Google Shape;8285;p5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5" name="Google Shape;8295;p58"/>
          <p:cNvGrpSpPr/>
          <p:nvPr/>
        </p:nvGrpSpPr>
        <p:grpSpPr>
          <a:xfrm>
            <a:off x="2603245" y="985011"/>
            <a:ext cx="1364248" cy="1102133"/>
            <a:chOff x="2623904" y="1198803"/>
            <a:chExt cx="1364248" cy="1102133"/>
          </a:xfrm>
        </p:grpSpPr>
        <p:grpSp>
          <p:nvGrpSpPr>
            <p:cNvPr id="8296" name="Google Shape;8296;p58"/>
            <p:cNvGrpSpPr/>
            <p:nvPr/>
          </p:nvGrpSpPr>
          <p:grpSpPr>
            <a:xfrm>
              <a:off x="2623907" y="1198803"/>
              <a:ext cx="1364245" cy="273000"/>
              <a:chOff x="2623907" y="1198803"/>
              <a:chExt cx="1364245" cy="273000"/>
            </a:xfrm>
          </p:grpSpPr>
          <p:sp>
            <p:nvSpPr>
              <p:cNvPr id="8297" name="Google Shape;8297;p5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58"/>
            <p:cNvGrpSpPr/>
            <p:nvPr/>
          </p:nvGrpSpPr>
          <p:grpSpPr>
            <a:xfrm>
              <a:off x="2623904" y="1476964"/>
              <a:ext cx="1364245" cy="273000"/>
              <a:chOff x="2623904" y="1476964"/>
              <a:chExt cx="1364245" cy="273000"/>
            </a:xfrm>
          </p:grpSpPr>
          <p:sp>
            <p:nvSpPr>
              <p:cNvPr id="8303" name="Google Shape;8303;p5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58"/>
            <p:cNvGrpSpPr/>
            <p:nvPr/>
          </p:nvGrpSpPr>
          <p:grpSpPr>
            <a:xfrm>
              <a:off x="2623907" y="1749775"/>
              <a:ext cx="1364245" cy="273000"/>
              <a:chOff x="2623907" y="1749775"/>
              <a:chExt cx="1364245" cy="273000"/>
            </a:xfrm>
          </p:grpSpPr>
          <p:sp>
            <p:nvSpPr>
              <p:cNvPr id="8309" name="Google Shape;8309;p5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58"/>
            <p:cNvGrpSpPr/>
            <p:nvPr/>
          </p:nvGrpSpPr>
          <p:grpSpPr>
            <a:xfrm>
              <a:off x="2623904" y="2027936"/>
              <a:ext cx="1364245" cy="273000"/>
              <a:chOff x="2623904" y="2027936"/>
              <a:chExt cx="1364245" cy="273000"/>
            </a:xfrm>
          </p:grpSpPr>
          <p:sp>
            <p:nvSpPr>
              <p:cNvPr id="8315" name="Google Shape;8315;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0" name="Google Shape;8320;p58"/>
          <p:cNvGrpSpPr/>
          <p:nvPr/>
        </p:nvGrpSpPr>
        <p:grpSpPr>
          <a:xfrm>
            <a:off x="2592706" y="2444193"/>
            <a:ext cx="1387541" cy="159124"/>
            <a:chOff x="3200660" y="2180272"/>
            <a:chExt cx="2563824" cy="378237"/>
          </a:xfrm>
        </p:grpSpPr>
        <p:sp>
          <p:nvSpPr>
            <p:cNvPr id="8321" name="Google Shape;8321;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58"/>
          <p:cNvGrpSpPr/>
          <p:nvPr/>
        </p:nvGrpSpPr>
        <p:grpSpPr>
          <a:xfrm>
            <a:off x="2589231" y="2722018"/>
            <a:ext cx="1390502" cy="159625"/>
            <a:chOff x="3530150" y="2790075"/>
            <a:chExt cx="1962600" cy="225300"/>
          </a:xfrm>
        </p:grpSpPr>
        <p:sp>
          <p:nvSpPr>
            <p:cNvPr id="8340" name="Google Shape;8340;p5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58"/>
          <p:cNvGrpSpPr/>
          <p:nvPr/>
        </p:nvGrpSpPr>
        <p:grpSpPr>
          <a:xfrm>
            <a:off x="2589884" y="3000344"/>
            <a:ext cx="1411629" cy="153761"/>
            <a:chOff x="3558802" y="4011427"/>
            <a:chExt cx="1866000" cy="111300"/>
          </a:xfrm>
        </p:grpSpPr>
        <p:sp>
          <p:nvSpPr>
            <p:cNvPr id="8343" name="Google Shape;8343;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8"/>
          <p:cNvGrpSpPr/>
          <p:nvPr/>
        </p:nvGrpSpPr>
        <p:grpSpPr>
          <a:xfrm>
            <a:off x="2589576" y="2205744"/>
            <a:ext cx="1383503" cy="119749"/>
            <a:chOff x="3465975" y="2270276"/>
            <a:chExt cx="1986364" cy="171929"/>
          </a:xfrm>
        </p:grpSpPr>
        <p:sp>
          <p:nvSpPr>
            <p:cNvPr id="8346" name="Google Shape;8346;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8"/>
          <p:cNvGrpSpPr/>
          <p:nvPr/>
        </p:nvGrpSpPr>
        <p:grpSpPr>
          <a:xfrm>
            <a:off x="2600584" y="3569394"/>
            <a:ext cx="1369531" cy="195460"/>
            <a:chOff x="723300" y="4253549"/>
            <a:chExt cx="2276482" cy="324900"/>
          </a:xfrm>
        </p:grpSpPr>
        <p:sp>
          <p:nvSpPr>
            <p:cNvPr id="8355" name="Google Shape;8355;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58"/>
          <p:cNvGrpSpPr/>
          <p:nvPr/>
        </p:nvGrpSpPr>
        <p:grpSpPr>
          <a:xfrm>
            <a:off x="2590145" y="3270574"/>
            <a:ext cx="1389066" cy="180119"/>
            <a:chOff x="705948" y="3788465"/>
            <a:chExt cx="2308953" cy="299400"/>
          </a:xfrm>
        </p:grpSpPr>
        <p:sp>
          <p:nvSpPr>
            <p:cNvPr id="8361" name="Google Shape;8361;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58"/>
          <p:cNvGrpSpPr/>
          <p:nvPr/>
        </p:nvGrpSpPr>
        <p:grpSpPr>
          <a:xfrm>
            <a:off x="2638082" y="3883554"/>
            <a:ext cx="1304609" cy="294074"/>
            <a:chOff x="2658741" y="4097347"/>
            <a:chExt cx="1304609" cy="294074"/>
          </a:xfrm>
        </p:grpSpPr>
        <p:grpSp>
          <p:nvGrpSpPr>
            <p:cNvPr id="8367" name="Google Shape;8367;p58"/>
            <p:cNvGrpSpPr/>
            <p:nvPr/>
          </p:nvGrpSpPr>
          <p:grpSpPr>
            <a:xfrm>
              <a:off x="2658741" y="4097347"/>
              <a:ext cx="118572" cy="294074"/>
              <a:chOff x="3343310" y="4475555"/>
              <a:chExt cx="127717" cy="316753"/>
            </a:xfrm>
          </p:grpSpPr>
          <p:sp>
            <p:nvSpPr>
              <p:cNvPr id="8368" name="Google Shape;8368;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8"/>
            <p:cNvGrpSpPr/>
            <p:nvPr/>
          </p:nvGrpSpPr>
          <p:grpSpPr>
            <a:xfrm>
              <a:off x="3815519" y="4098388"/>
              <a:ext cx="147831" cy="291991"/>
              <a:chOff x="3527539" y="4476677"/>
              <a:chExt cx="159232" cy="314510"/>
            </a:xfrm>
          </p:grpSpPr>
          <p:sp>
            <p:nvSpPr>
              <p:cNvPr id="8371" name="Google Shape;8371;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58"/>
            <p:cNvGrpSpPr/>
            <p:nvPr/>
          </p:nvGrpSpPr>
          <p:grpSpPr>
            <a:xfrm>
              <a:off x="3511696" y="4098388"/>
              <a:ext cx="147831" cy="291991"/>
              <a:chOff x="3527539" y="4476677"/>
              <a:chExt cx="159232" cy="314510"/>
            </a:xfrm>
          </p:grpSpPr>
          <p:sp>
            <p:nvSpPr>
              <p:cNvPr id="8374" name="Google Shape;8374;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58"/>
            <p:cNvGrpSpPr/>
            <p:nvPr/>
          </p:nvGrpSpPr>
          <p:grpSpPr>
            <a:xfrm>
              <a:off x="3207874" y="4098388"/>
              <a:ext cx="147831" cy="291991"/>
              <a:chOff x="3527539" y="4476677"/>
              <a:chExt cx="159232" cy="314510"/>
            </a:xfrm>
          </p:grpSpPr>
          <p:sp>
            <p:nvSpPr>
              <p:cNvPr id="8377" name="Google Shape;8377;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58"/>
            <p:cNvGrpSpPr/>
            <p:nvPr/>
          </p:nvGrpSpPr>
          <p:grpSpPr>
            <a:xfrm>
              <a:off x="2933305" y="4097347"/>
              <a:ext cx="118572" cy="294074"/>
              <a:chOff x="3343310" y="4475555"/>
              <a:chExt cx="127717" cy="316753"/>
            </a:xfrm>
          </p:grpSpPr>
          <p:sp>
            <p:nvSpPr>
              <p:cNvPr id="8380" name="Google Shape;8380;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2" name="Google Shape;8382;p58"/>
          <p:cNvGrpSpPr/>
          <p:nvPr/>
        </p:nvGrpSpPr>
        <p:grpSpPr>
          <a:xfrm>
            <a:off x="4256912" y="1866676"/>
            <a:ext cx="1433821" cy="191501"/>
            <a:chOff x="4273350" y="2080469"/>
            <a:chExt cx="1433821" cy="191501"/>
          </a:xfrm>
        </p:grpSpPr>
        <p:grpSp>
          <p:nvGrpSpPr>
            <p:cNvPr id="8383" name="Google Shape;8383;p58"/>
            <p:cNvGrpSpPr/>
            <p:nvPr/>
          </p:nvGrpSpPr>
          <p:grpSpPr>
            <a:xfrm>
              <a:off x="4273350" y="2080469"/>
              <a:ext cx="1433821" cy="0"/>
              <a:chOff x="5224975" y="2962250"/>
              <a:chExt cx="1544400" cy="0"/>
            </a:xfrm>
          </p:grpSpPr>
          <p:cxnSp>
            <p:nvCxnSpPr>
              <p:cNvPr id="8384" name="Google Shape;8384;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385" name="Google Shape;8385;p5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386" name="Google Shape;8386;p58"/>
            <p:cNvGrpSpPr/>
            <p:nvPr/>
          </p:nvGrpSpPr>
          <p:grpSpPr>
            <a:xfrm>
              <a:off x="4273350" y="2271969"/>
              <a:ext cx="1433821" cy="0"/>
              <a:chOff x="5224975" y="2962250"/>
              <a:chExt cx="1544400" cy="0"/>
            </a:xfrm>
          </p:grpSpPr>
          <p:cxnSp>
            <p:nvCxnSpPr>
              <p:cNvPr id="8387" name="Google Shape;8387;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388" name="Google Shape;8388;p5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389" name="Google Shape;8389;p58"/>
          <p:cNvGrpSpPr/>
          <p:nvPr/>
        </p:nvGrpSpPr>
        <p:grpSpPr>
          <a:xfrm>
            <a:off x="4258467" y="969244"/>
            <a:ext cx="1430711" cy="743389"/>
            <a:chOff x="5159450" y="1919950"/>
            <a:chExt cx="1541050" cy="862500"/>
          </a:xfrm>
        </p:grpSpPr>
        <p:sp>
          <p:nvSpPr>
            <p:cNvPr id="8390" name="Google Shape;8390;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391" name="Google Shape;8391;p58"/>
            <p:cNvGrpSpPr/>
            <p:nvPr/>
          </p:nvGrpSpPr>
          <p:grpSpPr>
            <a:xfrm>
              <a:off x="5159450" y="1919950"/>
              <a:ext cx="1541050" cy="862500"/>
              <a:chOff x="5159450" y="1919950"/>
              <a:chExt cx="1541050" cy="862500"/>
            </a:xfrm>
          </p:grpSpPr>
          <p:cxnSp>
            <p:nvCxnSpPr>
              <p:cNvPr id="8392" name="Google Shape;8392;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393" name="Google Shape;8393;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394" name="Google Shape;8394;p58"/>
          <p:cNvGrpSpPr/>
          <p:nvPr/>
        </p:nvGrpSpPr>
        <p:grpSpPr>
          <a:xfrm>
            <a:off x="4248581" y="2192571"/>
            <a:ext cx="1450484" cy="1052087"/>
            <a:chOff x="5230575" y="1554475"/>
            <a:chExt cx="2137150" cy="1550150"/>
          </a:xfrm>
        </p:grpSpPr>
        <p:sp>
          <p:nvSpPr>
            <p:cNvPr id="8395" name="Google Shape;8395;p5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58"/>
          <p:cNvGrpSpPr/>
          <p:nvPr/>
        </p:nvGrpSpPr>
        <p:grpSpPr>
          <a:xfrm rot="10800000">
            <a:off x="4265131" y="3284761"/>
            <a:ext cx="1417383" cy="887946"/>
            <a:chOff x="5645403" y="2920021"/>
            <a:chExt cx="2650800" cy="2180614"/>
          </a:xfrm>
        </p:grpSpPr>
        <p:sp>
          <p:nvSpPr>
            <p:cNvPr id="8409" name="Google Shape;8409;p5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0" name="Google Shape;8410;p58"/>
            <p:cNvCxnSpPr>
              <a:stCxn id="840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411" name="Google Shape;8411;p5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2" name="Google Shape;8412;p58"/>
            <p:cNvCxnSpPr>
              <a:endCxn id="8411"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413" name="Google Shape;8413;p5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4" name="Google Shape;8414;p58"/>
            <p:cNvCxnSpPr>
              <a:stCxn id="8413"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415" name="Google Shape;8415;p5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6" name="Google Shape;8416;p58"/>
            <p:cNvCxnSpPr>
              <a:endCxn id="841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417" name="Google Shape;8417;p58"/>
          <p:cNvGrpSpPr/>
          <p:nvPr/>
        </p:nvGrpSpPr>
        <p:grpSpPr>
          <a:xfrm>
            <a:off x="7365491" y="2188116"/>
            <a:ext cx="1071743" cy="1021579"/>
            <a:chOff x="7189833" y="2022667"/>
            <a:chExt cx="1251159" cy="1192597"/>
          </a:xfrm>
        </p:grpSpPr>
        <p:sp>
          <p:nvSpPr>
            <p:cNvPr id="8418" name="Google Shape;8418;p5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58"/>
          <p:cNvGrpSpPr/>
          <p:nvPr/>
        </p:nvGrpSpPr>
        <p:grpSpPr>
          <a:xfrm>
            <a:off x="706762" y="2614523"/>
            <a:ext cx="1695374" cy="1560837"/>
            <a:chOff x="727421" y="2828315"/>
            <a:chExt cx="1695374" cy="1560837"/>
          </a:xfrm>
        </p:grpSpPr>
        <p:grpSp>
          <p:nvGrpSpPr>
            <p:cNvPr id="8423" name="Google Shape;8423;p58"/>
            <p:cNvGrpSpPr/>
            <p:nvPr/>
          </p:nvGrpSpPr>
          <p:grpSpPr>
            <a:xfrm>
              <a:off x="819108" y="2882501"/>
              <a:ext cx="103104" cy="1426186"/>
              <a:chOff x="4674013" y="3100904"/>
              <a:chExt cx="122758" cy="1698043"/>
            </a:xfrm>
          </p:grpSpPr>
          <p:sp>
            <p:nvSpPr>
              <p:cNvPr id="8424" name="Google Shape;8424;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58"/>
            <p:cNvGrpSpPr/>
            <p:nvPr/>
          </p:nvGrpSpPr>
          <p:grpSpPr>
            <a:xfrm>
              <a:off x="1062475" y="2882501"/>
              <a:ext cx="103104" cy="1426186"/>
              <a:chOff x="4940438" y="3100904"/>
              <a:chExt cx="122758" cy="1698043"/>
            </a:xfrm>
          </p:grpSpPr>
          <p:sp>
            <p:nvSpPr>
              <p:cNvPr id="8432" name="Google Shape;8432;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58"/>
            <p:cNvGrpSpPr/>
            <p:nvPr/>
          </p:nvGrpSpPr>
          <p:grpSpPr>
            <a:xfrm>
              <a:off x="1299324" y="2882501"/>
              <a:ext cx="103104" cy="1426186"/>
              <a:chOff x="5206863" y="3100904"/>
              <a:chExt cx="122758" cy="1698043"/>
            </a:xfrm>
          </p:grpSpPr>
          <p:sp>
            <p:nvSpPr>
              <p:cNvPr id="8440" name="Google Shape;8440;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58"/>
            <p:cNvGrpSpPr/>
            <p:nvPr/>
          </p:nvGrpSpPr>
          <p:grpSpPr>
            <a:xfrm>
              <a:off x="1786057" y="2882501"/>
              <a:ext cx="103104" cy="1426186"/>
              <a:chOff x="6006138" y="3143629"/>
              <a:chExt cx="122758" cy="1698043"/>
            </a:xfrm>
          </p:grpSpPr>
          <p:sp>
            <p:nvSpPr>
              <p:cNvPr id="8448" name="Google Shape;8448;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58"/>
            <p:cNvGrpSpPr/>
            <p:nvPr/>
          </p:nvGrpSpPr>
          <p:grpSpPr>
            <a:xfrm>
              <a:off x="2029422" y="2882501"/>
              <a:ext cx="103104" cy="1426186"/>
              <a:chOff x="6805413" y="3100904"/>
              <a:chExt cx="122758" cy="1698043"/>
            </a:xfrm>
          </p:grpSpPr>
          <p:sp>
            <p:nvSpPr>
              <p:cNvPr id="8456" name="Google Shape;8456;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58"/>
            <p:cNvGrpSpPr/>
            <p:nvPr/>
          </p:nvGrpSpPr>
          <p:grpSpPr>
            <a:xfrm>
              <a:off x="727421" y="2828315"/>
              <a:ext cx="1695374" cy="1560837"/>
              <a:chOff x="734799" y="2782450"/>
              <a:chExt cx="1571100" cy="1577400"/>
            </a:xfrm>
          </p:grpSpPr>
          <p:cxnSp>
            <p:nvCxnSpPr>
              <p:cNvPr id="8464" name="Google Shape;8464;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465" name="Google Shape;8465;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466" name="Google Shape;8466;p58"/>
            <p:cNvGrpSpPr/>
            <p:nvPr/>
          </p:nvGrpSpPr>
          <p:grpSpPr>
            <a:xfrm>
              <a:off x="2272795" y="2882501"/>
              <a:ext cx="103104" cy="1426186"/>
              <a:chOff x="5206863" y="3100904"/>
              <a:chExt cx="122758" cy="1698043"/>
            </a:xfrm>
          </p:grpSpPr>
          <p:sp>
            <p:nvSpPr>
              <p:cNvPr id="8467" name="Google Shape;8467;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58"/>
            <p:cNvGrpSpPr/>
            <p:nvPr/>
          </p:nvGrpSpPr>
          <p:grpSpPr>
            <a:xfrm>
              <a:off x="1542694" y="2882501"/>
              <a:ext cx="103104" cy="1426186"/>
              <a:chOff x="6006138" y="3143629"/>
              <a:chExt cx="122758" cy="1698043"/>
            </a:xfrm>
          </p:grpSpPr>
          <p:sp>
            <p:nvSpPr>
              <p:cNvPr id="8475" name="Google Shape;8475;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2" name="Google Shape;8482;p58"/>
          <p:cNvGrpSpPr/>
          <p:nvPr/>
        </p:nvGrpSpPr>
        <p:grpSpPr>
          <a:xfrm>
            <a:off x="5915341" y="2192094"/>
            <a:ext cx="1248543" cy="1025319"/>
            <a:chOff x="5183758" y="1210600"/>
            <a:chExt cx="3605380" cy="2960783"/>
          </a:xfrm>
        </p:grpSpPr>
        <p:sp>
          <p:nvSpPr>
            <p:cNvPr id="8483" name="Google Shape;8483;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87" name="Google Shape;8487;p5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488" name="Google Shape;8488;p5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489" name="Google Shape;8489;p5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490" name="Google Shape;8490;p5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491" name="Google Shape;8491;p5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58"/>
          <p:cNvGrpSpPr/>
          <p:nvPr/>
        </p:nvGrpSpPr>
        <p:grpSpPr>
          <a:xfrm>
            <a:off x="5772403" y="3330411"/>
            <a:ext cx="2664831" cy="843440"/>
            <a:chOff x="5916567" y="1099697"/>
            <a:chExt cx="2556683" cy="809211"/>
          </a:xfrm>
        </p:grpSpPr>
        <p:sp>
          <p:nvSpPr>
            <p:cNvPr id="8493" name="Google Shape;8493;p5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58"/>
          <p:cNvGrpSpPr/>
          <p:nvPr/>
        </p:nvGrpSpPr>
        <p:grpSpPr>
          <a:xfrm>
            <a:off x="5879943" y="979270"/>
            <a:ext cx="1299851" cy="1023338"/>
            <a:chOff x="5900602" y="1193063"/>
            <a:chExt cx="1299851" cy="1023338"/>
          </a:xfrm>
        </p:grpSpPr>
        <p:grpSp>
          <p:nvGrpSpPr>
            <p:cNvPr id="8502" name="Google Shape;8502;p58"/>
            <p:cNvGrpSpPr/>
            <p:nvPr/>
          </p:nvGrpSpPr>
          <p:grpSpPr>
            <a:xfrm>
              <a:off x="6743564" y="1193063"/>
              <a:ext cx="456889" cy="700379"/>
              <a:chOff x="6743564" y="1193063"/>
              <a:chExt cx="456889" cy="700379"/>
            </a:xfrm>
          </p:grpSpPr>
          <p:grpSp>
            <p:nvGrpSpPr>
              <p:cNvPr id="8503" name="Google Shape;8503;p58"/>
              <p:cNvGrpSpPr/>
              <p:nvPr/>
            </p:nvGrpSpPr>
            <p:grpSpPr>
              <a:xfrm>
                <a:off x="6743564" y="1690731"/>
                <a:ext cx="214402" cy="202710"/>
                <a:chOff x="6743564" y="1690731"/>
                <a:chExt cx="214402" cy="202710"/>
              </a:xfrm>
            </p:grpSpPr>
            <p:sp>
              <p:nvSpPr>
                <p:cNvPr id="8504" name="Google Shape;8504;p5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58"/>
              <p:cNvGrpSpPr/>
              <p:nvPr/>
            </p:nvGrpSpPr>
            <p:grpSpPr>
              <a:xfrm>
                <a:off x="6915505" y="1193063"/>
                <a:ext cx="284947" cy="589637"/>
                <a:chOff x="6915505" y="1193063"/>
                <a:chExt cx="284947" cy="589637"/>
              </a:xfrm>
            </p:grpSpPr>
            <p:sp>
              <p:nvSpPr>
                <p:cNvPr id="8507" name="Google Shape;8507;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08" name="Google Shape;8508;p5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509" name="Google Shape;8509;p58"/>
            <p:cNvGrpSpPr/>
            <p:nvPr/>
          </p:nvGrpSpPr>
          <p:grpSpPr>
            <a:xfrm>
              <a:off x="6520337" y="1193063"/>
              <a:ext cx="341815" cy="801589"/>
              <a:chOff x="6520337" y="1193063"/>
              <a:chExt cx="341815" cy="801589"/>
            </a:xfrm>
          </p:grpSpPr>
          <p:grpSp>
            <p:nvGrpSpPr>
              <p:cNvPr id="8510" name="Google Shape;8510;p58"/>
              <p:cNvGrpSpPr/>
              <p:nvPr/>
            </p:nvGrpSpPr>
            <p:grpSpPr>
              <a:xfrm>
                <a:off x="6520337" y="1589527"/>
                <a:ext cx="213950" cy="405125"/>
                <a:chOff x="6520337" y="1589527"/>
                <a:chExt cx="213950" cy="405125"/>
              </a:xfrm>
            </p:grpSpPr>
            <p:sp>
              <p:nvSpPr>
                <p:cNvPr id="8511" name="Google Shape;8511;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58"/>
              <p:cNvGrpSpPr/>
              <p:nvPr/>
            </p:nvGrpSpPr>
            <p:grpSpPr>
              <a:xfrm>
                <a:off x="6577204" y="1193063"/>
                <a:ext cx="284947" cy="453562"/>
                <a:chOff x="6577204" y="1193063"/>
                <a:chExt cx="284947" cy="453562"/>
              </a:xfrm>
            </p:grpSpPr>
            <p:sp>
              <p:nvSpPr>
                <p:cNvPr id="8514" name="Google Shape;8514;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15" name="Google Shape;8515;p5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516" name="Google Shape;8516;p58"/>
            <p:cNvGrpSpPr/>
            <p:nvPr/>
          </p:nvGrpSpPr>
          <p:grpSpPr>
            <a:xfrm>
              <a:off x="6238903" y="1193063"/>
              <a:ext cx="300475" cy="901782"/>
              <a:chOff x="6238903" y="1193063"/>
              <a:chExt cx="300475" cy="901782"/>
            </a:xfrm>
          </p:grpSpPr>
          <p:grpSp>
            <p:nvGrpSpPr>
              <p:cNvPr id="8517" name="Google Shape;8517;p58"/>
              <p:cNvGrpSpPr/>
              <p:nvPr/>
            </p:nvGrpSpPr>
            <p:grpSpPr>
              <a:xfrm>
                <a:off x="6290865" y="1489315"/>
                <a:ext cx="248514" cy="605530"/>
                <a:chOff x="6290865" y="1489315"/>
                <a:chExt cx="248514" cy="605530"/>
              </a:xfrm>
            </p:grpSpPr>
            <p:sp>
              <p:nvSpPr>
                <p:cNvPr id="8518" name="Google Shape;8518;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58"/>
              <p:cNvGrpSpPr/>
              <p:nvPr/>
            </p:nvGrpSpPr>
            <p:grpSpPr>
              <a:xfrm>
                <a:off x="6238903" y="1193063"/>
                <a:ext cx="284947" cy="327512"/>
                <a:chOff x="6238903" y="1193063"/>
                <a:chExt cx="284947" cy="327512"/>
              </a:xfrm>
            </p:grpSpPr>
            <p:sp>
              <p:nvSpPr>
                <p:cNvPr id="8521" name="Google Shape;8521;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2" name="Google Shape;8522;p5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523" name="Google Shape;8523;p58"/>
            <p:cNvGrpSpPr/>
            <p:nvPr/>
          </p:nvGrpSpPr>
          <p:grpSpPr>
            <a:xfrm>
              <a:off x="5900602" y="1193063"/>
              <a:ext cx="444345" cy="1023338"/>
              <a:chOff x="5900602" y="1193063"/>
              <a:chExt cx="444345" cy="1023338"/>
            </a:xfrm>
          </p:grpSpPr>
          <p:grpSp>
            <p:nvGrpSpPr>
              <p:cNvPr id="8524" name="Google Shape;8524;p58"/>
              <p:cNvGrpSpPr/>
              <p:nvPr/>
            </p:nvGrpSpPr>
            <p:grpSpPr>
              <a:xfrm>
                <a:off x="6046501" y="1367785"/>
                <a:ext cx="298446" cy="848616"/>
                <a:chOff x="6046501" y="1367785"/>
                <a:chExt cx="298446" cy="848616"/>
              </a:xfrm>
            </p:grpSpPr>
            <p:sp>
              <p:nvSpPr>
                <p:cNvPr id="8525" name="Google Shape;8525;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58"/>
              <p:cNvGrpSpPr/>
              <p:nvPr/>
            </p:nvGrpSpPr>
            <p:grpSpPr>
              <a:xfrm>
                <a:off x="5900602" y="1193063"/>
                <a:ext cx="284947" cy="182312"/>
                <a:chOff x="5900602" y="1193063"/>
                <a:chExt cx="284947" cy="182312"/>
              </a:xfrm>
            </p:grpSpPr>
            <p:sp>
              <p:nvSpPr>
                <p:cNvPr id="8528" name="Google Shape;8528;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9" name="Google Shape;8529;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530" name="Google Shape;8530;p58"/>
          <p:cNvGrpSpPr/>
          <p:nvPr/>
        </p:nvGrpSpPr>
        <p:grpSpPr>
          <a:xfrm>
            <a:off x="7217825" y="979415"/>
            <a:ext cx="1219413" cy="1051365"/>
            <a:chOff x="7287122" y="1165658"/>
            <a:chExt cx="1219413" cy="1051365"/>
          </a:xfrm>
        </p:grpSpPr>
        <p:grpSp>
          <p:nvGrpSpPr>
            <p:cNvPr id="8531" name="Google Shape;8531;p58"/>
            <p:cNvGrpSpPr/>
            <p:nvPr/>
          </p:nvGrpSpPr>
          <p:grpSpPr>
            <a:xfrm>
              <a:off x="7287122" y="1969723"/>
              <a:ext cx="1219413" cy="247300"/>
              <a:chOff x="7287122" y="1969723"/>
              <a:chExt cx="1219413" cy="247300"/>
            </a:xfrm>
          </p:grpSpPr>
          <p:sp>
            <p:nvSpPr>
              <p:cNvPr id="8532" name="Google Shape;8532;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3" name="Google Shape;8533;p58"/>
              <p:cNvGrpSpPr/>
              <p:nvPr/>
            </p:nvGrpSpPr>
            <p:grpSpPr>
              <a:xfrm>
                <a:off x="7287122" y="2063892"/>
                <a:ext cx="1151753" cy="73428"/>
                <a:chOff x="7287122" y="2063892"/>
                <a:chExt cx="1151753" cy="73428"/>
              </a:xfrm>
            </p:grpSpPr>
            <p:sp>
              <p:nvSpPr>
                <p:cNvPr id="8534" name="Google Shape;8534;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35" name="Google Shape;8535;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536" name="Google Shape;8536;p58"/>
            <p:cNvGrpSpPr/>
            <p:nvPr/>
          </p:nvGrpSpPr>
          <p:grpSpPr>
            <a:xfrm>
              <a:off x="7287122" y="1712201"/>
              <a:ext cx="1219403" cy="246767"/>
              <a:chOff x="7287122" y="1712201"/>
              <a:chExt cx="1219403" cy="246767"/>
            </a:xfrm>
          </p:grpSpPr>
          <p:sp>
            <p:nvSpPr>
              <p:cNvPr id="8537" name="Google Shape;8537;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8" name="Google Shape;8538;p58"/>
              <p:cNvGrpSpPr/>
              <p:nvPr/>
            </p:nvGrpSpPr>
            <p:grpSpPr>
              <a:xfrm>
                <a:off x="7287122" y="1842861"/>
                <a:ext cx="1005303" cy="73419"/>
                <a:chOff x="7287122" y="1842861"/>
                <a:chExt cx="1005303" cy="73419"/>
              </a:xfrm>
            </p:grpSpPr>
            <p:sp>
              <p:nvSpPr>
                <p:cNvPr id="8539" name="Google Shape;8539;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0" name="Google Shape;8540;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541" name="Google Shape;8541;p58"/>
            <p:cNvGrpSpPr/>
            <p:nvPr/>
          </p:nvGrpSpPr>
          <p:grpSpPr>
            <a:xfrm>
              <a:off x="7287122" y="1447520"/>
              <a:ext cx="1219403" cy="286667"/>
              <a:chOff x="7287122" y="1447520"/>
              <a:chExt cx="1219403" cy="286667"/>
            </a:xfrm>
          </p:grpSpPr>
          <p:sp>
            <p:nvSpPr>
              <p:cNvPr id="8542" name="Google Shape;8542;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3" name="Google Shape;8543;p58"/>
              <p:cNvGrpSpPr/>
              <p:nvPr/>
            </p:nvGrpSpPr>
            <p:grpSpPr>
              <a:xfrm>
                <a:off x="7287122" y="1581977"/>
                <a:ext cx="852803" cy="73428"/>
                <a:chOff x="7287122" y="1581977"/>
                <a:chExt cx="852803" cy="73428"/>
              </a:xfrm>
            </p:grpSpPr>
            <p:sp>
              <p:nvSpPr>
                <p:cNvPr id="8544" name="Google Shape;8544;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5" name="Google Shape;8545;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546" name="Google Shape;8546;p58"/>
            <p:cNvGrpSpPr/>
            <p:nvPr/>
          </p:nvGrpSpPr>
          <p:grpSpPr>
            <a:xfrm>
              <a:off x="7287122" y="1165658"/>
              <a:ext cx="1219403" cy="344253"/>
              <a:chOff x="7287122" y="1165658"/>
              <a:chExt cx="1219403" cy="344253"/>
            </a:xfrm>
          </p:grpSpPr>
          <p:sp>
            <p:nvSpPr>
              <p:cNvPr id="8547" name="Google Shape;8547;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8" name="Google Shape;8548;p58"/>
              <p:cNvGrpSpPr/>
              <p:nvPr/>
            </p:nvGrpSpPr>
            <p:grpSpPr>
              <a:xfrm>
                <a:off x="7287122" y="1341025"/>
                <a:ext cx="695703" cy="73419"/>
                <a:chOff x="7287122" y="1341025"/>
                <a:chExt cx="695703" cy="73419"/>
              </a:xfrm>
            </p:grpSpPr>
            <p:sp>
              <p:nvSpPr>
                <p:cNvPr id="8549" name="Google Shape;8549;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0" name="Google Shape;8550;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54" name="Shape 8554"/>
        <p:cNvGrpSpPr/>
        <p:nvPr/>
      </p:nvGrpSpPr>
      <p:grpSpPr>
        <a:xfrm>
          <a:off x="0" y="0"/>
          <a:ext cx="0" cy="0"/>
          <a:chOff x="0" y="0"/>
          <a:chExt cx="0" cy="0"/>
        </a:xfrm>
      </p:grpSpPr>
      <p:grpSp>
        <p:nvGrpSpPr>
          <p:cNvPr id="8555" name="Google Shape;8555;p59"/>
          <p:cNvGrpSpPr/>
          <p:nvPr/>
        </p:nvGrpSpPr>
        <p:grpSpPr>
          <a:xfrm>
            <a:off x="846551" y="2273217"/>
            <a:ext cx="415546" cy="355053"/>
            <a:chOff x="866243" y="2291587"/>
            <a:chExt cx="415546" cy="355053"/>
          </a:xfrm>
        </p:grpSpPr>
        <p:sp>
          <p:nvSpPr>
            <p:cNvPr id="8556" name="Google Shape;8556;p5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1" name="Google Shape;8561;p59"/>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2" name="Google Shape;8562;p59"/>
          <p:cNvGrpSpPr/>
          <p:nvPr/>
        </p:nvGrpSpPr>
        <p:grpSpPr>
          <a:xfrm>
            <a:off x="1938828" y="2284205"/>
            <a:ext cx="359213" cy="327807"/>
            <a:chOff x="1958520" y="2302574"/>
            <a:chExt cx="359213" cy="327807"/>
          </a:xfrm>
        </p:grpSpPr>
        <p:sp>
          <p:nvSpPr>
            <p:cNvPr id="8563" name="Google Shape;8563;p5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59"/>
          <p:cNvGrpSpPr/>
          <p:nvPr/>
        </p:nvGrpSpPr>
        <p:grpSpPr>
          <a:xfrm>
            <a:off x="2560190" y="2269057"/>
            <a:ext cx="207582" cy="359594"/>
            <a:chOff x="2656082" y="2287427"/>
            <a:chExt cx="207582" cy="359594"/>
          </a:xfrm>
        </p:grpSpPr>
        <p:sp>
          <p:nvSpPr>
            <p:cNvPr id="8567" name="Google Shape;8567;p5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59"/>
          <p:cNvGrpSpPr/>
          <p:nvPr/>
        </p:nvGrpSpPr>
        <p:grpSpPr>
          <a:xfrm>
            <a:off x="3029961" y="2303099"/>
            <a:ext cx="362991" cy="290018"/>
            <a:chOff x="3049653" y="2321468"/>
            <a:chExt cx="362991" cy="290018"/>
          </a:xfrm>
        </p:grpSpPr>
        <p:sp>
          <p:nvSpPr>
            <p:cNvPr id="8572" name="Google Shape;8572;p5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59"/>
          <p:cNvGrpSpPr/>
          <p:nvPr/>
        </p:nvGrpSpPr>
        <p:grpSpPr>
          <a:xfrm>
            <a:off x="3544551" y="2271534"/>
            <a:ext cx="422342" cy="355243"/>
            <a:chOff x="3564243" y="2289904"/>
            <a:chExt cx="422342" cy="355243"/>
          </a:xfrm>
        </p:grpSpPr>
        <p:sp>
          <p:nvSpPr>
            <p:cNvPr id="8577" name="Google Shape;8577;p5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2" name="Google Shape;8582;p59"/>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3" name="Google Shape;8583;p59"/>
          <p:cNvGrpSpPr/>
          <p:nvPr/>
        </p:nvGrpSpPr>
        <p:grpSpPr>
          <a:xfrm>
            <a:off x="4668202" y="2271344"/>
            <a:ext cx="359594" cy="353909"/>
            <a:chOff x="4687894" y="2289713"/>
            <a:chExt cx="359594" cy="353909"/>
          </a:xfrm>
        </p:grpSpPr>
        <p:sp>
          <p:nvSpPr>
            <p:cNvPr id="8584" name="Google Shape;8584;p5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7" name="Google Shape;8587;p59"/>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8" name="Google Shape;8588;p59"/>
          <p:cNvGrpSpPr/>
          <p:nvPr/>
        </p:nvGrpSpPr>
        <p:grpSpPr>
          <a:xfrm>
            <a:off x="6352932" y="2289857"/>
            <a:ext cx="263567" cy="317614"/>
            <a:chOff x="6421399" y="2308227"/>
            <a:chExt cx="263567" cy="317614"/>
          </a:xfrm>
        </p:grpSpPr>
        <p:sp>
          <p:nvSpPr>
            <p:cNvPr id="8589" name="Google Shape;8589;p5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59"/>
          <p:cNvGrpSpPr/>
          <p:nvPr/>
        </p:nvGrpSpPr>
        <p:grpSpPr>
          <a:xfrm>
            <a:off x="6850501" y="2277250"/>
            <a:ext cx="360356" cy="343462"/>
            <a:chOff x="6870193" y="2295620"/>
            <a:chExt cx="360356" cy="343462"/>
          </a:xfrm>
        </p:grpSpPr>
        <p:sp>
          <p:nvSpPr>
            <p:cNvPr id="8594" name="Google Shape;8594;p5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59"/>
          <p:cNvGrpSpPr/>
          <p:nvPr/>
        </p:nvGrpSpPr>
        <p:grpSpPr>
          <a:xfrm>
            <a:off x="7421773" y="2284490"/>
            <a:ext cx="342192" cy="327140"/>
            <a:chOff x="7441465" y="2302860"/>
            <a:chExt cx="342192" cy="327140"/>
          </a:xfrm>
        </p:grpSpPr>
        <p:sp>
          <p:nvSpPr>
            <p:cNvPr id="8597" name="Google Shape;8597;p5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59"/>
          <p:cNvGrpSpPr/>
          <p:nvPr/>
        </p:nvGrpSpPr>
        <p:grpSpPr>
          <a:xfrm>
            <a:off x="7969991" y="2331837"/>
            <a:ext cx="332761" cy="234066"/>
            <a:chOff x="7989683" y="2350207"/>
            <a:chExt cx="332761" cy="234066"/>
          </a:xfrm>
        </p:grpSpPr>
        <p:sp>
          <p:nvSpPr>
            <p:cNvPr id="8600" name="Google Shape;8600;p5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59"/>
          <p:cNvGrpSpPr/>
          <p:nvPr/>
        </p:nvGrpSpPr>
        <p:grpSpPr>
          <a:xfrm>
            <a:off x="5803602" y="2291381"/>
            <a:ext cx="315327" cy="314978"/>
            <a:chOff x="5823294" y="2309751"/>
            <a:chExt cx="315327" cy="314978"/>
          </a:xfrm>
        </p:grpSpPr>
        <p:sp>
          <p:nvSpPr>
            <p:cNvPr id="8607" name="Google Shape;8607;p5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9"/>
          <p:cNvGrpSpPr/>
          <p:nvPr/>
        </p:nvGrpSpPr>
        <p:grpSpPr>
          <a:xfrm>
            <a:off x="2477583" y="2725790"/>
            <a:ext cx="370930" cy="370549"/>
            <a:chOff x="2497275" y="2744159"/>
            <a:chExt cx="370930" cy="370549"/>
          </a:xfrm>
        </p:grpSpPr>
        <p:sp>
          <p:nvSpPr>
            <p:cNvPr id="8625" name="Google Shape;8625;p5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59"/>
          <p:cNvGrpSpPr/>
          <p:nvPr/>
        </p:nvGrpSpPr>
        <p:grpSpPr>
          <a:xfrm>
            <a:off x="841248" y="2728108"/>
            <a:ext cx="371883" cy="365691"/>
            <a:chOff x="860940" y="2746477"/>
            <a:chExt cx="371883" cy="365691"/>
          </a:xfrm>
        </p:grpSpPr>
        <p:sp>
          <p:nvSpPr>
            <p:cNvPr id="8632" name="Google Shape;8632;p5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59"/>
          <p:cNvGrpSpPr/>
          <p:nvPr/>
        </p:nvGrpSpPr>
        <p:grpSpPr>
          <a:xfrm>
            <a:off x="1431144" y="2747889"/>
            <a:ext cx="283985" cy="341080"/>
            <a:chOff x="1493849" y="2775533"/>
            <a:chExt cx="283985" cy="341080"/>
          </a:xfrm>
        </p:grpSpPr>
        <p:sp>
          <p:nvSpPr>
            <p:cNvPr id="8638" name="Google Shape;8638;p5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59"/>
          <p:cNvGrpSpPr/>
          <p:nvPr/>
        </p:nvGrpSpPr>
        <p:grpSpPr>
          <a:xfrm>
            <a:off x="1933144" y="2756052"/>
            <a:ext cx="372835" cy="342573"/>
            <a:chOff x="1952836" y="2774422"/>
            <a:chExt cx="372835" cy="342573"/>
          </a:xfrm>
        </p:grpSpPr>
        <p:sp>
          <p:nvSpPr>
            <p:cNvPr id="8641" name="Google Shape;8641;p5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59"/>
          <p:cNvGrpSpPr/>
          <p:nvPr/>
        </p:nvGrpSpPr>
        <p:grpSpPr>
          <a:xfrm>
            <a:off x="3060224" y="2726107"/>
            <a:ext cx="332729" cy="372518"/>
            <a:chOff x="3079916" y="2744477"/>
            <a:chExt cx="332729" cy="372518"/>
          </a:xfrm>
        </p:grpSpPr>
        <p:sp>
          <p:nvSpPr>
            <p:cNvPr id="8645" name="Google Shape;8645;p5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59"/>
          <p:cNvGrpSpPr/>
          <p:nvPr/>
        </p:nvGrpSpPr>
        <p:grpSpPr>
          <a:xfrm>
            <a:off x="3600884" y="2727155"/>
            <a:ext cx="336889" cy="355592"/>
            <a:chOff x="3620576" y="2745525"/>
            <a:chExt cx="336889" cy="355592"/>
          </a:xfrm>
        </p:grpSpPr>
        <p:sp>
          <p:nvSpPr>
            <p:cNvPr id="8649" name="Google Shape;8649;p5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59"/>
          <p:cNvGrpSpPr/>
          <p:nvPr/>
        </p:nvGrpSpPr>
        <p:grpSpPr>
          <a:xfrm>
            <a:off x="4107123" y="2742334"/>
            <a:ext cx="380393" cy="363118"/>
            <a:chOff x="4126815" y="2760704"/>
            <a:chExt cx="380393" cy="363118"/>
          </a:xfrm>
        </p:grpSpPr>
        <p:sp>
          <p:nvSpPr>
            <p:cNvPr id="8652" name="Google Shape;8652;p5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59"/>
          <p:cNvGrpSpPr/>
          <p:nvPr/>
        </p:nvGrpSpPr>
        <p:grpSpPr>
          <a:xfrm>
            <a:off x="4656294" y="2727314"/>
            <a:ext cx="381346" cy="368644"/>
            <a:chOff x="4675986" y="2745684"/>
            <a:chExt cx="381346" cy="368644"/>
          </a:xfrm>
        </p:grpSpPr>
        <p:sp>
          <p:nvSpPr>
            <p:cNvPr id="8657" name="Google Shape;8657;p5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9"/>
          <p:cNvGrpSpPr/>
          <p:nvPr/>
        </p:nvGrpSpPr>
        <p:grpSpPr>
          <a:xfrm>
            <a:off x="5200924" y="2772692"/>
            <a:ext cx="373185" cy="302466"/>
            <a:chOff x="5220616" y="2791061"/>
            <a:chExt cx="373185" cy="302466"/>
          </a:xfrm>
        </p:grpSpPr>
        <p:sp>
          <p:nvSpPr>
            <p:cNvPr id="8660" name="Google Shape;8660;p5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59"/>
          <p:cNvGrpSpPr/>
          <p:nvPr/>
        </p:nvGrpSpPr>
        <p:grpSpPr>
          <a:xfrm>
            <a:off x="5768969" y="2754147"/>
            <a:ext cx="284366" cy="344097"/>
            <a:chOff x="5864861" y="2772517"/>
            <a:chExt cx="284366" cy="344097"/>
          </a:xfrm>
        </p:grpSpPr>
        <p:sp>
          <p:nvSpPr>
            <p:cNvPr id="8679" name="Google Shape;8679;p5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5" name="Google Shape;8685;p59"/>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6" name="Google Shape;8686;p59"/>
          <p:cNvGrpSpPr/>
          <p:nvPr/>
        </p:nvGrpSpPr>
        <p:grpSpPr>
          <a:xfrm>
            <a:off x="6954467" y="2771168"/>
            <a:ext cx="255247" cy="327458"/>
            <a:chOff x="6974158" y="2789537"/>
            <a:chExt cx="255247" cy="327458"/>
          </a:xfrm>
        </p:grpSpPr>
        <p:sp>
          <p:nvSpPr>
            <p:cNvPr id="8687" name="Google Shape;8687;p5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59"/>
          <p:cNvGrpSpPr/>
          <p:nvPr/>
        </p:nvGrpSpPr>
        <p:grpSpPr>
          <a:xfrm>
            <a:off x="7511005" y="2771930"/>
            <a:ext cx="244291" cy="326314"/>
            <a:chOff x="7530697" y="2790299"/>
            <a:chExt cx="244291" cy="326314"/>
          </a:xfrm>
        </p:grpSpPr>
        <p:sp>
          <p:nvSpPr>
            <p:cNvPr id="8694" name="Google Shape;8694;p5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59"/>
          <p:cNvGrpSpPr/>
          <p:nvPr/>
        </p:nvGrpSpPr>
        <p:grpSpPr>
          <a:xfrm>
            <a:off x="7968499" y="2813878"/>
            <a:ext cx="332348" cy="283985"/>
            <a:chOff x="7988191" y="2832248"/>
            <a:chExt cx="332348" cy="283985"/>
          </a:xfrm>
        </p:grpSpPr>
        <p:sp>
          <p:nvSpPr>
            <p:cNvPr id="8701" name="Google Shape;8701;p5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4" name="Google Shape;8704;p59"/>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5" name="Google Shape;8705;p59"/>
          <p:cNvGrpSpPr/>
          <p:nvPr/>
        </p:nvGrpSpPr>
        <p:grpSpPr>
          <a:xfrm>
            <a:off x="3568748" y="3239998"/>
            <a:ext cx="364484" cy="262423"/>
            <a:chOff x="3588440" y="3258368"/>
            <a:chExt cx="364484" cy="262423"/>
          </a:xfrm>
        </p:grpSpPr>
        <p:sp>
          <p:nvSpPr>
            <p:cNvPr id="8706" name="Google Shape;8706;p5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2" name="Google Shape;8712;p59"/>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3" name="Google Shape;8713;p59"/>
          <p:cNvGrpSpPr/>
          <p:nvPr/>
        </p:nvGrpSpPr>
        <p:grpSpPr>
          <a:xfrm>
            <a:off x="5746125" y="3209355"/>
            <a:ext cx="364865" cy="324822"/>
            <a:chOff x="5765817" y="3227724"/>
            <a:chExt cx="364865" cy="324822"/>
          </a:xfrm>
        </p:grpSpPr>
        <p:sp>
          <p:nvSpPr>
            <p:cNvPr id="8714" name="Google Shape;8714;p5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59"/>
          <p:cNvGrpSpPr/>
          <p:nvPr/>
        </p:nvGrpSpPr>
        <p:grpSpPr>
          <a:xfrm>
            <a:off x="6208891" y="3219294"/>
            <a:ext cx="446539" cy="303895"/>
            <a:chOff x="6228583" y="3237664"/>
            <a:chExt cx="446539" cy="303895"/>
          </a:xfrm>
        </p:grpSpPr>
        <p:sp>
          <p:nvSpPr>
            <p:cNvPr id="8718" name="Google Shape;8718;p5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59"/>
          <p:cNvGrpSpPr/>
          <p:nvPr/>
        </p:nvGrpSpPr>
        <p:grpSpPr>
          <a:xfrm>
            <a:off x="846170" y="3188936"/>
            <a:ext cx="364484" cy="364897"/>
            <a:chOff x="865862" y="3207306"/>
            <a:chExt cx="364484" cy="364897"/>
          </a:xfrm>
        </p:grpSpPr>
        <p:sp>
          <p:nvSpPr>
            <p:cNvPr id="8736" name="Google Shape;8736;p5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59"/>
          <p:cNvGrpSpPr/>
          <p:nvPr/>
        </p:nvGrpSpPr>
        <p:grpSpPr>
          <a:xfrm>
            <a:off x="1384925" y="3208593"/>
            <a:ext cx="370168" cy="325965"/>
            <a:chOff x="1404617" y="3226962"/>
            <a:chExt cx="370168" cy="325965"/>
          </a:xfrm>
        </p:grpSpPr>
        <p:sp>
          <p:nvSpPr>
            <p:cNvPr id="8751" name="Google Shape;8751;p5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9"/>
          <p:cNvGrpSpPr/>
          <p:nvPr/>
        </p:nvGrpSpPr>
        <p:grpSpPr>
          <a:xfrm>
            <a:off x="1933711" y="3197724"/>
            <a:ext cx="366389" cy="354481"/>
            <a:chOff x="1954741" y="3212419"/>
            <a:chExt cx="366389" cy="354481"/>
          </a:xfrm>
        </p:grpSpPr>
        <p:sp>
          <p:nvSpPr>
            <p:cNvPr id="8761" name="Google Shape;8761;p5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9"/>
          <p:cNvGrpSpPr/>
          <p:nvPr/>
        </p:nvGrpSpPr>
        <p:grpSpPr>
          <a:xfrm>
            <a:off x="3023547" y="3197256"/>
            <a:ext cx="366008" cy="348670"/>
            <a:chOff x="3043239" y="3215626"/>
            <a:chExt cx="366008" cy="348670"/>
          </a:xfrm>
        </p:grpSpPr>
        <p:sp>
          <p:nvSpPr>
            <p:cNvPr id="8769" name="Google Shape;8769;p5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59"/>
          <p:cNvGrpSpPr/>
          <p:nvPr/>
        </p:nvGrpSpPr>
        <p:grpSpPr>
          <a:xfrm>
            <a:off x="4198641" y="3166613"/>
            <a:ext cx="209107" cy="383442"/>
            <a:chOff x="4218333" y="3184982"/>
            <a:chExt cx="209107" cy="383442"/>
          </a:xfrm>
        </p:grpSpPr>
        <p:sp>
          <p:nvSpPr>
            <p:cNvPr id="8772" name="Google Shape;8772;p5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4" name="Google Shape;8774;p59"/>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5" name="Google Shape;8775;p59"/>
          <p:cNvGrpSpPr/>
          <p:nvPr/>
        </p:nvGrpSpPr>
        <p:grpSpPr>
          <a:xfrm>
            <a:off x="6876953" y="3197637"/>
            <a:ext cx="322917" cy="347876"/>
            <a:chOff x="6896644" y="3216007"/>
            <a:chExt cx="322917" cy="347876"/>
          </a:xfrm>
        </p:grpSpPr>
        <p:sp>
          <p:nvSpPr>
            <p:cNvPr id="8776" name="Google Shape;8776;p5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59"/>
          <p:cNvGrpSpPr/>
          <p:nvPr/>
        </p:nvGrpSpPr>
        <p:grpSpPr>
          <a:xfrm>
            <a:off x="7409674" y="3204814"/>
            <a:ext cx="334634" cy="333904"/>
            <a:chOff x="7429366" y="3223183"/>
            <a:chExt cx="334634" cy="333904"/>
          </a:xfrm>
        </p:grpSpPr>
        <p:sp>
          <p:nvSpPr>
            <p:cNvPr id="8784" name="Google Shape;8784;p5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6" name="Google Shape;8786;p59"/>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7" name="Google Shape;8787;p59"/>
          <p:cNvGrpSpPr/>
          <p:nvPr/>
        </p:nvGrpSpPr>
        <p:grpSpPr>
          <a:xfrm>
            <a:off x="5196764" y="3707114"/>
            <a:ext cx="356196" cy="265631"/>
            <a:chOff x="5216456" y="3725484"/>
            <a:chExt cx="356196" cy="265631"/>
          </a:xfrm>
        </p:grpSpPr>
        <p:sp>
          <p:nvSpPr>
            <p:cNvPr id="8788" name="Google Shape;8788;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59"/>
          <p:cNvGrpSpPr/>
          <p:nvPr/>
        </p:nvGrpSpPr>
        <p:grpSpPr>
          <a:xfrm>
            <a:off x="6829701" y="3715625"/>
            <a:ext cx="355053" cy="248038"/>
            <a:chOff x="6849393" y="3733994"/>
            <a:chExt cx="355053" cy="248038"/>
          </a:xfrm>
        </p:grpSpPr>
        <p:sp>
          <p:nvSpPr>
            <p:cNvPr id="8791" name="Google Shape;8791;p5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59"/>
          <p:cNvGrpSpPr/>
          <p:nvPr/>
        </p:nvGrpSpPr>
        <p:grpSpPr>
          <a:xfrm>
            <a:off x="7899305" y="3696318"/>
            <a:ext cx="392111" cy="280206"/>
            <a:chOff x="7918997" y="3714687"/>
            <a:chExt cx="392111" cy="280206"/>
          </a:xfrm>
        </p:grpSpPr>
        <p:sp>
          <p:nvSpPr>
            <p:cNvPr id="8797" name="Google Shape;8797;p5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2" name="Google Shape;8802;p59"/>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3" name="Google Shape;8803;p59"/>
          <p:cNvGrpSpPr/>
          <p:nvPr/>
        </p:nvGrpSpPr>
        <p:grpSpPr>
          <a:xfrm>
            <a:off x="1389085" y="3662594"/>
            <a:ext cx="357720" cy="355148"/>
            <a:chOff x="1408777" y="3680964"/>
            <a:chExt cx="357720" cy="355148"/>
          </a:xfrm>
        </p:grpSpPr>
        <p:sp>
          <p:nvSpPr>
            <p:cNvPr id="8804" name="Google Shape;8804;p5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9"/>
          <p:cNvGrpSpPr/>
          <p:nvPr/>
        </p:nvGrpSpPr>
        <p:grpSpPr>
          <a:xfrm>
            <a:off x="1933144" y="3662594"/>
            <a:ext cx="357720" cy="355148"/>
            <a:chOff x="1952836" y="3680964"/>
            <a:chExt cx="357720" cy="355148"/>
          </a:xfrm>
        </p:grpSpPr>
        <p:sp>
          <p:nvSpPr>
            <p:cNvPr id="8810" name="Google Shape;8810;p5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59"/>
          <p:cNvGrpSpPr/>
          <p:nvPr/>
        </p:nvGrpSpPr>
        <p:grpSpPr>
          <a:xfrm>
            <a:off x="2477202" y="3662594"/>
            <a:ext cx="357720" cy="355148"/>
            <a:chOff x="2496894" y="3680964"/>
            <a:chExt cx="357720" cy="355148"/>
          </a:xfrm>
        </p:grpSpPr>
        <p:sp>
          <p:nvSpPr>
            <p:cNvPr id="8816" name="Google Shape;8816;p5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59"/>
          <p:cNvGrpSpPr/>
          <p:nvPr/>
        </p:nvGrpSpPr>
        <p:grpSpPr>
          <a:xfrm>
            <a:off x="3021292" y="3662689"/>
            <a:ext cx="356164" cy="355815"/>
            <a:chOff x="3040984" y="3681059"/>
            <a:chExt cx="356164" cy="355815"/>
          </a:xfrm>
        </p:grpSpPr>
        <p:sp>
          <p:nvSpPr>
            <p:cNvPr id="8822" name="Google Shape;8822;p5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59"/>
          <p:cNvGrpSpPr/>
          <p:nvPr/>
        </p:nvGrpSpPr>
        <p:grpSpPr>
          <a:xfrm>
            <a:off x="3564589" y="3680821"/>
            <a:ext cx="358069" cy="317995"/>
            <a:chOff x="3584280" y="3699191"/>
            <a:chExt cx="358069" cy="317995"/>
          </a:xfrm>
        </p:grpSpPr>
        <p:sp>
          <p:nvSpPr>
            <p:cNvPr id="8826" name="Google Shape;8826;p5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59"/>
          <p:cNvGrpSpPr/>
          <p:nvPr/>
        </p:nvGrpSpPr>
        <p:grpSpPr>
          <a:xfrm>
            <a:off x="4109790" y="3662689"/>
            <a:ext cx="355402" cy="354291"/>
            <a:chOff x="4129482" y="3681059"/>
            <a:chExt cx="355402" cy="354291"/>
          </a:xfrm>
        </p:grpSpPr>
        <p:sp>
          <p:nvSpPr>
            <p:cNvPr id="8831" name="Google Shape;8831;p5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9"/>
          <p:cNvGrpSpPr/>
          <p:nvPr/>
        </p:nvGrpSpPr>
        <p:grpSpPr>
          <a:xfrm>
            <a:off x="4653849" y="3661927"/>
            <a:ext cx="355434" cy="355815"/>
            <a:chOff x="4673540" y="3680297"/>
            <a:chExt cx="355434" cy="355815"/>
          </a:xfrm>
        </p:grpSpPr>
        <p:sp>
          <p:nvSpPr>
            <p:cNvPr id="8836" name="Google Shape;8836;p5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59"/>
          <p:cNvGrpSpPr/>
          <p:nvPr/>
        </p:nvGrpSpPr>
        <p:grpSpPr>
          <a:xfrm>
            <a:off x="5759716" y="3680821"/>
            <a:ext cx="317645" cy="318757"/>
            <a:chOff x="5779408" y="3699191"/>
            <a:chExt cx="317645" cy="318757"/>
          </a:xfrm>
        </p:grpSpPr>
        <p:sp>
          <p:nvSpPr>
            <p:cNvPr id="8840" name="Google Shape;8840;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2" name="Google Shape;8842;p59"/>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3" name="Google Shape;8843;p59"/>
          <p:cNvGrpSpPr/>
          <p:nvPr/>
        </p:nvGrpSpPr>
        <p:grpSpPr>
          <a:xfrm>
            <a:off x="7370743" y="3662499"/>
            <a:ext cx="372073" cy="355243"/>
            <a:chOff x="7390435" y="3680868"/>
            <a:chExt cx="372073" cy="355243"/>
          </a:xfrm>
        </p:grpSpPr>
        <p:sp>
          <p:nvSpPr>
            <p:cNvPr id="8844" name="Google Shape;8844;p5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59"/>
          <p:cNvGrpSpPr/>
          <p:nvPr/>
        </p:nvGrpSpPr>
        <p:grpSpPr>
          <a:xfrm>
            <a:off x="1392301" y="4119346"/>
            <a:ext cx="374709" cy="374010"/>
            <a:chOff x="1421638" y="4125629"/>
            <a:chExt cx="374709" cy="374010"/>
          </a:xfrm>
        </p:grpSpPr>
        <p:sp>
          <p:nvSpPr>
            <p:cNvPr id="8851" name="Google Shape;8851;p5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9"/>
          <p:cNvGrpSpPr/>
          <p:nvPr/>
        </p:nvGrpSpPr>
        <p:grpSpPr>
          <a:xfrm>
            <a:off x="1943917" y="4135255"/>
            <a:ext cx="357720" cy="342192"/>
            <a:chOff x="1973254" y="4156304"/>
            <a:chExt cx="357720" cy="342192"/>
          </a:xfrm>
        </p:grpSpPr>
        <p:sp>
          <p:nvSpPr>
            <p:cNvPr id="8854" name="Google Shape;8854;p5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59"/>
          <p:cNvGrpSpPr/>
          <p:nvPr/>
        </p:nvGrpSpPr>
        <p:grpSpPr>
          <a:xfrm>
            <a:off x="2494422" y="4136192"/>
            <a:ext cx="341049" cy="340318"/>
            <a:chOff x="2523759" y="4135505"/>
            <a:chExt cx="341049" cy="340318"/>
          </a:xfrm>
        </p:grpSpPr>
        <p:sp>
          <p:nvSpPr>
            <p:cNvPr id="8861" name="Google Shape;8861;p5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59"/>
          <p:cNvGrpSpPr/>
          <p:nvPr/>
        </p:nvGrpSpPr>
        <p:grpSpPr>
          <a:xfrm>
            <a:off x="3011266" y="4131175"/>
            <a:ext cx="392079" cy="350353"/>
            <a:chOff x="3040603" y="4130360"/>
            <a:chExt cx="392079" cy="350353"/>
          </a:xfrm>
        </p:grpSpPr>
        <p:sp>
          <p:nvSpPr>
            <p:cNvPr id="8864" name="Google Shape;8864;p5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59"/>
          <p:cNvGrpSpPr/>
          <p:nvPr/>
        </p:nvGrpSpPr>
        <p:grpSpPr>
          <a:xfrm>
            <a:off x="3632807" y="4136192"/>
            <a:ext cx="232955" cy="340318"/>
            <a:chOff x="3662144" y="4135505"/>
            <a:chExt cx="232955" cy="340318"/>
          </a:xfrm>
        </p:grpSpPr>
        <p:sp>
          <p:nvSpPr>
            <p:cNvPr id="8875" name="Google Shape;8875;p5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59"/>
          <p:cNvGrpSpPr/>
          <p:nvPr/>
        </p:nvGrpSpPr>
        <p:grpSpPr>
          <a:xfrm>
            <a:off x="4119801" y="4122029"/>
            <a:ext cx="344065" cy="368644"/>
            <a:chOff x="4149138" y="4121151"/>
            <a:chExt cx="344065" cy="368644"/>
          </a:xfrm>
        </p:grpSpPr>
        <p:sp>
          <p:nvSpPr>
            <p:cNvPr id="8880" name="Google Shape;8880;p5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2" name="Google Shape;8892;p59"/>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3" name="Google Shape;8893;p59"/>
          <p:cNvGrpSpPr/>
          <p:nvPr/>
        </p:nvGrpSpPr>
        <p:grpSpPr>
          <a:xfrm>
            <a:off x="5176925" y="4174949"/>
            <a:ext cx="397763" cy="262804"/>
            <a:chOff x="5206262" y="4174817"/>
            <a:chExt cx="397763" cy="262804"/>
          </a:xfrm>
        </p:grpSpPr>
        <p:sp>
          <p:nvSpPr>
            <p:cNvPr id="8894" name="Google Shape;8894;p5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59"/>
          <p:cNvGrpSpPr/>
          <p:nvPr/>
        </p:nvGrpSpPr>
        <p:grpSpPr>
          <a:xfrm>
            <a:off x="5698279" y="4161342"/>
            <a:ext cx="440505" cy="290018"/>
            <a:chOff x="5727616" y="4204699"/>
            <a:chExt cx="440505" cy="290018"/>
          </a:xfrm>
        </p:grpSpPr>
        <p:sp>
          <p:nvSpPr>
            <p:cNvPr id="8902" name="Google Shape;8902;p5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59"/>
          <p:cNvGrpSpPr/>
          <p:nvPr/>
        </p:nvGrpSpPr>
        <p:grpSpPr>
          <a:xfrm>
            <a:off x="6380726" y="4124093"/>
            <a:ext cx="159950" cy="364516"/>
            <a:chOff x="6410063" y="4135124"/>
            <a:chExt cx="159950" cy="364516"/>
          </a:xfrm>
        </p:grpSpPr>
        <p:sp>
          <p:nvSpPr>
            <p:cNvPr id="8911" name="Google Shape;8911;p5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59"/>
          <p:cNvGrpSpPr/>
          <p:nvPr/>
        </p:nvGrpSpPr>
        <p:grpSpPr>
          <a:xfrm>
            <a:off x="6641065" y="4124284"/>
            <a:ext cx="214378" cy="364135"/>
            <a:chOff x="6924652" y="4135505"/>
            <a:chExt cx="214378" cy="364135"/>
          </a:xfrm>
        </p:grpSpPr>
        <p:sp>
          <p:nvSpPr>
            <p:cNvPr id="8916" name="Google Shape;8916;p5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0" name="Google Shape;8920;p59"/>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921" name="Google Shape;8921;p5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922" name="Google Shape;8922;p59"/>
          <p:cNvGrpSpPr/>
          <p:nvPr/>
        </p:nvGrpSpPr>
        <p:grpSpPr>
          <a:xfrm>
            <a:off x="841240" y="4119220"/>
            <a:ext cx="374177" cy="374263"/>
            <a:chOff x="775325" y="4143525"/>
            <a:chExt cx="468776" cy="468884"/>
          </a:xfrm>
        </p:grpSpPr>
        <p:sp>
          <p:nvSpPr>
            <p:cNvPr id="8923" name="Google Shape;8923;p59"/>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9"/>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9"/>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9"/>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59"/>
          <p:cNvGrpSpPr/>
          <p:nvPr/>
        </p:nvGrpSpPr>
        <p:grpSpPr>
          <a:xfrm>
            <a:off x="7015917" y="4114633"/>
            <a:ext cx="219464" cy="383437"/>
            <a:chOff x="1426400" y="1814750"/>
            <a:chExt cx="407850" cy="712575"/>
          </a:xfrm>
        </p:grpSpPr>
        <p:sp>
          <p:nvSpPr>
            <p:cNvPr id="8928" name="Google Shape;8928;p59"/>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9"/>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9"/>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59"/>
          <p:cNvGrpSpPr/>
          <p:nvPr/>
        </p:nvGrpSpPr>
        <p:grpSpPr>
          <a:xfrm>
            <a:off x="7391519" y="4149408"/>
            <a:ext cx="313833" cy="313887"/>
            <a:chOff x="1910075" y="2021700"/>
            <a:chExt cx="583225" cy="583325"/>
          </a:xfrm>
        </p:grpSpPr>
        <p:sp>
          <p:nvSpPr>
            <p:cNvPr id="8932" name="Google Shape;8932;p59"/>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9"/>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59"/>
          <p:cNvGrpSpPr/>
          <p:nvPr/>
        </p:nvGrpSpPr>
        <p:grpSpPr>
          <a:xfrm>
            <a:off x="7861486" y="4189187"/>
            <a:ext cx="441255" cy="234329"/>
            <a:chOff x="2749275" y="2099575"/>
            <a:chExt cx="820025" cy="435475"/>
          </a:xfrm>
        </p:grpSpPr>
        <p:sp>
          <p:nvSpPr>
            <p:cNvPr id="8936" name="Google Shape;8936;p59"/>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9"/>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9"/>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3" name="Shape 8943"/>
        <p:cNvGrpSpPr/>
        <p:nvPr/>
      </p:nvGrpSpPr>
      <p:grpSpPr>
        <a:xfrm>
          <a:off x="0" y="0"/>
          <a:ext cx="0" cy="0"/>
          <a:chOff x="0" y="0"/>
          <a:chExt cx="0" cy="0"/>
        </a:xfrm>
      </p:grpSpPr>
      <p:grpSp>
        <p:nvGrpSpPr>
          <p:cNvPr id="8944" name="Google Shape;8944;p60"/>
          <p:cNvGrpSpPr/>
          <p:nvPr/>
        </p:nvGrpSpPr>
        <p:grpSpPr>
          <a:xfrm>
            <a:off x="1989449" y="4101269"/>
            <a:ext cx="374774" cy="346073"/>
            <a:chOff x="1989449" y="4282269"/>
            <a:chExt cx="374774" cy="346073"/>
          </a:xfrm>
        </p:grpSpPr>
        <p:sp>
          <p:nvSpPr>
            <p:cNvPr id="8945" name="Google Shape;8945;p6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60"/>
          <p:cNvGrpSpPr/>
          <p:nvPr/>
        </p:nvGrpSpPr>
        <p:grpSpPr>
          <a:xfrm>
            <a:off x="2487439" y="4099740"/>
            <a:ext cx="198775" cy="348972"/>
            <a:chOff x="2487439" y="4280740"/>
            <a:chExt cx="198775" cy="348972"/>
          </a:xfrm>
        </p:grpSpPr>
        <p:sp>
          <p:nvSpPr>
            <p:cNvPr id="8951" name="Google Shape;8951;p6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60"/>
          <p:cNvGrpSpPr/>
          <p:nvPr/>
        </p:nvGrpSpPr>
        <p:grpSpPr>
          <a:xfrm>
            <a:off x="2810958" y="4092923"/>
            <a:ext cx="353145" cy="361873"/>
            <a:chOff x="2810958" y="4273923"/>
            <a:chExt cx="353145" cy="361873"/>
          </a:xfrm>
        </p:grpSpPr>
        <p:sp>
          <p:nvSpPr>
            <p:cNvPr id="8956" name="Google Shape;8956;p6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60"/>
          <p:cNvGrpSpPr/>
          <p:nvPr/>
        </p:nvGrpSpPr>
        <p:grpSpPr>
          <a:xfrm>
            <a:off x="6275635" y="4101651"/>
            <a:ext cx="209383" cy="366778"/>
            <a:chOff x="6275635" y="4282651"/>
            <a:chExt cx="209383" cy="366778"/>
          </a:xfrm>
        </p:grpSpPr>
        <p:sp>
          <p:nvSpPr>
            <p:cNvPr id="8964" name="Google Shape;8964;p6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60"/>
          <p:cNvGrpSpPr/>
          <p:nvPr/>
        </p:nvGrpSpPr>
        <p:grpSpPr>
          <a:xfrm>
            <a:off x="6701186" y="4102033"/>
            <a:ext cx="280292" cy="366396"/>
            <a:chOff x="6701186" y="4283033"/>
            <a:chExt cx="280292" cy="366396"/>
          </a:xfrm>
        </p:grpSpPr>
        <p:sp>
          <p:nvSpPr>
            <p:cNvPr id="8967" name="Google Shape;8967;p6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60"/>
          <p:cNvGrpSpPr/>
          <p:nvPr/>
        </p:nvGrpSpPr>
        <p:grpSpPr>
          <a:xfrm>
            <a:off x="2609571" y="3643958"/>
            <a:ext cx="373627" cy="347347"/>
            <a:chOff x="2609571" y="3824958"/>
            <a:chExt cx="373627" cy="347347"/>
          </a:xfrm>
        </p:grpSpPr>
        <p:sp>
          <p:nvSpPr>
            <p:cNvPr id="8970" name="Google Shape;8970;p6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2" name="Google Shape;8972;p60"/>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3" name="Google Shape;8973;p60"/>
          <p:cNvGrpSpPr/>
          <p:nvPr/>
        </p:nvGrpSpPr>
        <p:grpSpPr>
          <a:xfrm>
            <a:off x="916127" y="3626056"/>
            <a:ext cx="221902" cy="380795"/>
            <a:chOff x="916127" y="3807056"/>
            <a:chExt cx="221902" cy="380795"/>
          </a:xfrm>
        </p:grpSpPr>
        <p:sp>
          <p:nvSpPr>
            <p:cNvPr id="8974" name="Google Shape;8974;p6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60"/>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0"/>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0" name="Google Shape;8980;p60"/>
          <p:cNvGrpSpPr/>
          <p:nvPr/>
        </p:nvGrpSpPr>
        <p:grpSpPr>
          <a:xfrm>
            <a:off x="3513010" y="3635134"/>
            <a:ext cx="362223" cy="361108"/>
            <a:chOff x="3513010" y="3816134"/>
            <a:chExt cx="362223" cy="361108"/>
          </a:xfrm>
        </p:grpSpPr>
        <p:sp>
          <p:nvSpPr>
            <p:cNvPr id="8981" name="Google Shape;8981;p6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60"/>
          <p:cNvGrpSpPr/>
          <p:nvPr/>
        </p:nvGrpSpPr>
        <p:grpSpPr>
          <a:xfrm>
            <a:off x="3950316" y="3639307"/>
            <a:ext cx="369805" cy="353782"/>
            <a:chOff x="3950316" y="3820307"/>
            <a:chExt cx="369805" cy="353782"/>
          </a:xfrm>
        </p:grpSpPr>
        <p:sp>
          <p:nvSpPr>
            <p:cNvPr id="8986" name="Google Shape;8986;p6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60"/>
          <p:cNvGrpSpPr/>
          <p:nvPr/>
        </p:nvGrpSpPr>
        <p:grpSpPr>
          <a:xfrm>
            <a:off x="1761909" y="3630961"/>
            <a:ext cx="307974" cy="371716"/>
            <a:chOff x="1761909" y="3811961"/>
            <a:chExt cx="307974" cy="371716"/>
          </a:xfrm>
        </p:grpSpPr>
        <p:sp>
          <p:nvSpPr>
            <p:cNvPr id="8991" name="Google Shape;8991;p6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60"/>
          <p:cNvGrpSpPr/>
          <p:nvPr/>
        </p:nvGrpSpPr>
        <p:grpSpPr>
          <a:xfrm>
            <a:off x="5373342" y="3627935"/>
            <a:ext cx="231395" cy="353145"/>
            <a:chOff x="5373342" y="3808935"/>
            <a:chExt cx="231395" cy="353145"/>
          </a:xfrm>
        </p:grpSpPr>
        <p:sp>
          <p:nvSpPr>
            <p:cNvPr id="9002" name="Google Shape;9002;p6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1" name="Google Shape;9011;p60"/>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2" name="Google Shape;9012;p60"/>
          <p:cNvGrpSpPr/>
          <p:nvPr/>
        </p:nvGrpSpPr>
        <p:grpSpPr>
          <a:xfrm>
            <a:off x="5833775" y="3628445"/>
            <a:ext cx="235185" cy="352253"/>
            <a:chOff x="5833775" y="3809445"/>
            <a:chExt cx="235185" cy="352253"/>
          </a:xfrm>
        </p:grpSpPr>
        <p:sp>
          <p:nvSpPr>
            <p:cNvPr id="9013" name="Google Shape;9013;p6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60"/>
          <p:cNvGrpSpPr/>
          <p:nvPr/>
        </p:nvGrpSpPr>
        <p:grpSpPr>
          <a:xfrm>
            <a:off x="4942472" y="3628318"/>
            <a:ext cx="238976" cy="352762"/>
            <a:chOff x="4942472" y="3809318"/>
            <a:chExt cx="238976" cy="352762"/>
          </a:xfrm>
        </p:grpSpPr>
        <p:sp>
          <p:nvSpPr>
            <p:cNvPr id="9017" name="Google Shape;9017;p6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60"/>
          <p:cNvGrpSpPr/>
          <p:nvPr/>
        </p:nvGrpSpPr>
        <p:grpSpPr>
          <a:xfrm>
            <a:off x="6266525" y="3626788"/>
            <a:ext cx="260223" cy="353527"/>
            <a:chOff x="6266525" y="3807788"/>
            <a:chExt cx="260223" cy="353527"/>
          </a:xfrm>
        </p:grpSpPr>
        <p:sp>
          <p:nvSpPr>
            <p:cNvPr id="9025" name="Google Shape;9025;p6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9" name="Google Shape;9029;p60"/>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0" name="Google Shape;9030;p60"/>
          <p:cNvGrpSpPr/>
          <p:nvPr/>
        </p:nvGrpSpPr>
        <p:grpSpPr>
          <a:xfrm>
            <a:off x="7184363" y="3628604"/>
            <a:ext cx="202184" cy="352762"/>
            <a:chOff x="7184363" y="3809604"/>
            <a:chExt cx="202184" cy="352762"/>
          </a:xfrm>
        </p:grpSpPr>
        <p:sp>
          <p:nvSpPr>
            <p:cNvPr id="9031" name="Google Shape;9031;p6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60"/>
          <p:cNvGrpSpPr/>
          <p:nvPr/>
        </p:nvGrpSpPr>
        <p:grpSpPr>
          <a:xfrm>
            <a:off x="7571624" y="3627935"/>
            <a:ext cx="292047" cy="352762"/>
            <a:chOff x="7571624" y="3808935"/>
            <a:chExt cx="292047" cy="352762"/>
          </a:xfrm>
        </p:grpSpPr>
        <p:sp>
          <p:nvSpPr>
            <p:cNvPr id="9034" name="Google Shape;9034;p6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60"/>
          <p:cNvGrpSpPr/>
          <p:nvPr/>
        </p:nvGrpSpPr>
        <p:grpSpPr>
          <a:xfrm>
            <a:off x="2174559" y="3175116"/>
            <a:ext cx="364135" cy="359930"/>
            <a:chOff x="2174559" y="3356116"/>
            <a:chExt cx="364135" cy="359930"/>
          </a:xfrm>
        </p:grpSpPr>
        <p:sp>
          <p:nvSpPr>
            <p:cNvPr id="9041" name="Google Shape;9041;p6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60"/>
          <p:cNvGrpSpPr/>
          <p:nvPr/>
        </p:nvGrpSpPr>
        <p:grpSpPr>
          <a:xfrm>
            <a:off x="1731934" y="3174639"/>
            <a:ext cx="368371" cy="361554"/>
            <a:chOff x="1731934" y="3355639"/>
            <a:chExt cx="368371" cy="361554"/>
          </a:xfrm>
        </p:grpSpPr>
        <p:sp>
          <p:nvSpPr>
            <p:cNvPr id="9044" name="Google Shape;9044;p6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60"/>
          <p:cNvGrpSpPr/>
          <p:nvPr/>
        </p:nvGrpSpPr>
        <p:grpSpPr>
          <a:xfrm>
            <a:off x="3990517" y="3173173"/>
            <a:ext cx="279559" cy="363402"/>
            <a:chOff x="3990517" y="3354173"/>
            <a:chExt cx="279559" cy="363402"/>
          </a:xfrm>
        </p:grpSpPr>
        <p:sp>
          <p:nvSpPr>
            <p:cNvPr id="9047" name="Google Shape;9047;p6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60"/>
          <p:cNvGrpSpPr/>
          <p:nvPr/>
        </p:nvGrpSpPr>
        <p:grpSpPr>
          <a:xfrm>
            <a:off x="3497847" y="3236374"/>
            <a:ext cx="379680" cy="237606"/>
            <a:chOff x="3497847" y="3417374"/>
            <a:chExt cx="379680" cy="237606"/>
          </a:xfrm>
        </p:grpSpPr>
        <p:sp>
          <p:nvSpPr>
            <p:cNvPr id="9051" name="Google Shape;9051;p6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60"/>
          <p:cNvGrpSpPr/>
          <p:nvPr/>
        </p:nvGrpSpPr>
        <p:grpSpPr>
          <a:xfrm>
            <a:off x="2612597" y="3186075"/>
            <a:ext cx="376271" cy="337982"/>
            <a:chOff x="2612597" y="3367075"/>
            <a:chExt cx="376271" cy="337982"/>
          </a:xfrm>
        </p:grpSpPr>
        <p:sp>
          <p:nvSpPr>
            <p:cNvPr id="9056" name="Google Shape;9056;p6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60"/>
          <p:cNvGrpSpPr/>
          <p:nvPr/>
        </p:nvGrpSpPr>
        <p:grpSpPr>
          <a:xfrm>
            <a:off x="3071914" y="3183431"/>
            <a:ext cx="343652" cy="342505"/>
            <a:chOff x="3071914" y="3364431"/>
            <a:chExt cx="343652" cy="342505"/>
          </a:xfrm>
        </p:grpSpPr>
        <p:sp>
          <p:nvSpPr>
            <p:cNvPr id="9059" name="Google Shape;9059;p6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60"/>
          <p:cNvGrpSpPr/>
          <p:nvPr/>
        </p:nvGrpSpPr>
        <p:grpSpPr>
          <a:xfrm>
            <a:off x="897141" y="3178875"/>
            <a:ext cx="257962" cy="352762"/>
            <a:chOff x="897141" y="3359875"/>
            <a:chExt cx="257962" cy="352762"/>
          </a:xfrm>
        </p:grpSpPr>
        <p:sp>
          <p:nvSpPr>
            <p:cNvPr id="9065" name="Google Shape;9065;p6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60"/>
          <p:cNvGrpSpPr/>
          <p:nvPr/>
        </p:nvGrpSpPr>
        <p:grpSpPr>
          <a:xfrm>
            <a:off x="1333682" y="3163330"/>
            <a:ext cx="271213" cy="383088"/>
            <a:chOff x="1333682" y="3344330"/>
            <a:chExt cx="271213" cy="383088"/>
          </a:xfrm>
        </p:grpSpPr>
        <p:sp>
          <p:nvSpPr>
            <p:cNvPr id="9074" name="Google Shape;9074;p6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60"/>
          <p:cNvGrpSpPr/>
          <p:nvPr/>
        </p:nvGrpSpPr>
        <p:grpSpPr>
          <a:xfrm>
            <a:off x="6664394" y="3165974"/>
            <a:ext cx="353113" cy="351998"/>
            <a:chOff x="6664394" y="3346974"/>
            <a:chExt cx="353113" cy="351998"/>
          </a:xfrm>
        </p:grpSpPr>
        <p:sp>
          <p:nvSpPr>
            <p:cNvPr id="9086" name="Google Shape;9086;p6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60"/>
          <p:cNvGrpSpPr/>
          <p:nvPr/>
        </p:nvGrpSpPr>
        <p:grpSpPr>
          <a:xfrm>
            <a:off x="849741" y="1778307"/>
            <a:ext cx="399398" cy="375443"/>
            <a:chOff x="849741" y="1959307"/>
            <a:chExt cx="399398" cy="375443"/>
          </a:xfrm>
        </p:grpSpPr>
        <p:sp>
          <p:nvSpPr>
            <p:cNvPr id="9092" name="Google Shape;9092;p6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60"/>
          <p:cNvGrpSpPr/>
          <p:nvPr/>
        </p:nvGrpSpPr>
        <p:grpSpPr>
          <a:xfrm>
            <a:off x="1284212" y="1782766"/>
            <a:ext cx="379489" cy="366046"/>
            <a:chOff x="1284212" y="1963766"/>
            <a:chExt cx="379489" cy="366046"/>
          </a:xfrm>
        </p:grpSpPr>
        <p:sp>
          <p:nvSpPr>
            <p:cNvPr id="9095" name="Google Shape;9095;p6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60"/>
          <p:cNvGrpSpPr/>
          <p:nvPr/>
        </p:nvGrpSpPr>
        <p:grpSpPr>
          <a:xfrm>
            <a:off x="3037766" y="1788564"/>
            <a:ext cx="370219" cy="354928"/>
            <a:chOff x="3037766" y="1969564"/>
            <a:chExt cx="370219" cy="354928"/>
          </a:xfrm>
        </p:grpSpPr>
        <p:sp>
          <p:nvSpPr>
            <p:cNvPr id="9098" name="Google Shape;9098;p6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60"/>
          <p:cNvGrpSpPr/>
          <p:nvPr/>
        </p:nvGrpSpPr>
        <p:grpSpPr>
          <a:xfrm>
            <a:off x="3982553" y="1790730"/>
            <a:ext cx="304566" cy="350501"/>
            <a:chOff x="3982553" y="1971730"/>
            <a:chExt cx="304566" cy="350501"/>
          </a:xfrm>
        </p:grpSpPr>
        <p:sp>
          <p:nvSpPr>
            <p:cNvPr id="9103" name="Google Shape;9103;p6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60"/>
          <p:cNvGrpSpPr/>
          <p:nvPr/>
        </p:nvGrpSpPr>
        <p:grpSpPr>
          <a:xfrm>
            <a:off x="2567841" y="1813124"/>
            <a:ext cx="399812" cy="306477"/>
            <a:chOff x="2567841" y="1994124"/>
            <a:chExt cx="399812" cy="306477"/>
          </a:xfrm>
        </p:grpSpPr>
        <p:sp>
          <p:nvSpPr>
            <p:cNvPr id="9106" name="Google Shape;9106;p6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60"/>
          <p:cNvGrpSpPr/>
          <p:nvPr/>
        </p:nvGrpSpPr>
        <p:grpSpPr>
          <a:xfrm>
            <a:off x="2212084" y="1779358"/>
            <a:ext cx="324698" cy="372863"/>
            <a:chOff x="2212084" y="1960358"/>
            <a:chExt cx="324698" cy="372863"/>
          </a:xfrm>
        </p:grpSpPr>
        <p:sp>
          <p:nvSpPr>
            <p:cNvPr id="9110" name="Google Shape;9110;p6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60"/>
          <p:cNvGrpSpPr/>
          <p:nvPr/>
        </p:nvGrpSpPr>
        <p:grpSpPr>
          <a:xfrm>
            <a:off x="1805901" y="1779358"/>
            <a:ext cx="284847" cy="373627"/>
            <a:chOff x="1805901" y="1960358"/>
            <a:chExt cx="284847" cy="373627"/>
          </a:xfrm>
        </p:grpSpPr>
        <p:sp>
          <p:nvSpPr>
            <p:cNvPr id="9114" name="Google Shape;9114;p6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6" name="Google Shape;9116;p60"/>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0"/>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0"/>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9" name="Google Shape;9119;p60"/>
          <p:cNvGrpSpPr/>
          <p:nvPr/>
        </p:nvGrpSpPr>
        <p:grpSpPr>
          <a:xfrm>
            <a:off x="6656812" y="1848388"/>
            <a:ext cx="368690" cy="245793"/>
            <a:chOff x="6656812" y="2029388"/>
            <a:chExt cx="368690" cy="245793"/>
          </a:xfrm>
        </p:grpSpPr>
        <p:sp>
          <p:nvSpPr>
            <p:cNvPr id="9120" name="Google Shape;9120;p6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60"/>
          <p:cNvGrpSpPr/>
          <p:nvPr/>
        </p:nvGrpSpPr>
        <p:grpSpPr>
          <a:xfrm>
            <a:off x="4869651" y="1831218"/>
            <a:ext cx="376654" cy="281566"/>
            <a:chOff x="4869651" y="2012218"/>
            <a:chExt cx="376654" cy="281566"/>
          </a:xfrm>
        </p:grpSpPr>
        <p:sp>
          <p:nvSpPr>
            <p:cNvPr id="9131" name="Google Shape;9131;p6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60"/>
          <p:cNvGrpSpPr/>
          <p:nvPr/>
        </p:nvGrpSpPr>
        <p:grpSpPr>
          <a:xfrm>
            <a:off x="5306224" y="1831313"/>
            <a:ext cx="367925" cy="281694"/>
            <a:chOff x="5306224" y="2012313"/>
            <a:chExt cx="367925" cy="281694"/>
          </a:xfrm>
        </p:grpSpPr>
        <p:sp>
          <p:nvSpPr>
            <p:cNvPr id="9136" name="Google Shape;9136;p6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8" name="Google Shape;9138;p60"/>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9" name="Google Shape;9139;p60"/>
          <p:cNvGrpSpPr/>
          <p:nvPr/>
        </p:nvGrpSpPr>
        <p:grpSpPr>
          <a:xfrm>
            <a:off x="6195998" y="1802102"/>
            <a:ext cx="368308" cy="338746"/>
            <a:chOff x="6195998" y="1983102"/>
            <a:chExt cx="368308" cy="338746"/>
          </a:xfrm>
        </p:grpSpPr>
        <p:sp>
          <p:nvSpPr>
            <p:cNvPr id="9140" name="Google Shape;9140;p6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60"/>
          <p:cNvGrpSpPr/>
          <p:nvPr/>
        </p:nvGrpSpPr>
        <p:grpSpPr>
          <a:xfrm>
            <a:off x="7542031" y="1830835"/>
            <a:ext cx="369072" cy="280037"/>
            <a:chOff x="7542031" y="2011835"/>
            <a:chExt cx="369072" cy="280037"/>
          </a:xfrm>
        </p:grpSpPr>
        <p:sp>
          <p:nvSpPr>
            <p:cNvPr id="9144" name="Google Shape;9144;p6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60"/>
          <p:cNvGrpSpPr/>
          <p:nvPr/>
        </p:nvGrpSpPr>
        <p:grpSpPr>
          <a:xfrm>
            <a:off x="8010427" y="3167503"/>
            <a:ext cx="278795" cy="351615"/>
            <a:chOff x="8010427" y="3348503"/>
            <a:chExt cx="278795" cy="351615"/>
          </a:xfrm>
        </p:grpSpPr>
        <p:sp>
          <p:nvSpPr>
            <p:cNvPr id="9154" name="Google Shape;9154;p6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8" name="Google Shape;9158;p60"/>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9" name="Google Shape;9159;p60"/>
          <p:cNvGrpSpPr/>
          <p:nvPr/>
        </p:nvGrpSpPr>
        <p:grpSpPr>
          <a:xfrm>
            <a:off x="7141900" y="3168204"/>
            <a:ext cx="281057" cy="351010"/>
            <a:chOff x="7141900" y="3349204"/>
            <a:chExt cx="281057" cy="351010"/>
          </a:xfrm>
        </p:grpSpPr>
        <p:sp>
          <p:nvSpPr>
            <p:cNvPr id="9160" name="Google Shape;9160;p6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60"/>
          <p:cNvGrpSpPr/>
          <p:nvPr/>
        </p:nvGrpSpPr>
        <p:grpSpPr>
          <a:xfrm>
            <a:off x="5314188" y="3169032"/>
            <a:ext cx="363752" cy="353113"/>
            <a:chOff x="5314188" y="3350032"/>
            <a:chExt cx="363752" cy="353113"/>
          </a:xfrm>
        </p:grpSpPr>
        <p:sp>
          <p:nvSpPr>
            <p:cNvPr id="9164" name="Google Shape;9164;p6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60"/>
          <p:cNvGrpSpPr/>
          <p:nvPr/>
        </p:nvGrpSpPr>
        <p:grpSpPr>
          <a:xfrm>
            <a:off x="5829984" y="3169032"/>
            <a:ext cx="220755" cy="352348"/>
            <a:chOff x="5829984" y="3350032"/>
            <a:chExt cx="220755" cy="352348"/>
          </a:xfrm>
        </p:grpSpPr>
        <p:sp>
          <p:nvSpPr>
            <p:cNvPr id="9167" name="Google Shape;9167;p6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60"/>
          <p:cNvGrpSpPr/>
          <p:nvPr/>
        </p:nvGrpSpPr>
        <p:grpSpPr>
          <a:xfrm>
            <a:off x="4882170" y="3168841"/>
            <a:ext cx="358464" cy="352316"/>
            <a:chOff x="4882170" y="3349841"/>
            <a:chExt cx="358464" cy="352316"/>
          </a:xfrm>
        </p:grpSpPr>
        <p:sp>
          <p:nvSpPr>
            <p:cNvPr id="9172" name="Google Shape;9172;p6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4" name="Google Shape;9174;p60"/>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0"/>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6" name="Google Shape;9176;p60"/>
          <p:cNvGrpSpPr/>
          <p:nvPr/>
        </p:nvGrpSpPr>
        <p:grpSpPr>
          <a:xfrm>
            <a:off x="3044965" y="2254220"/>
            <a:ext cx="400194" cy="324316"/>
            <a:chOff x="3044965" y="2435220"/>
            <a:chExt cx="400194" cy="324316"/>
          </a:xfrm>
        </p:grpSpPr>
        <p:sp>
          <p:nvSpPr>
            <p:cNvPr id="9177" name="Google Shape;9177;p6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60"/>
          <p:cNvGrpSpPr/>
          <p:nvPr/>
        </p:nvGrpSpPr>
        <p:grpSpPr>
          <a:xfrm>
            <a:off x="6203579" y="3167981"/>
            <a:ext cx="351615" cy="350373"/>
            <a:chOff x="6203579" y="3348981"/>
            <a:chExt cx="351615" cy="350373"/>
          </a:xfrm>
        </p:grpSpPr>
        <p:sp>
          <p:nvSpPr>
            <p:cNvPr id="9181" name="Google Shape;9181;p6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0"/>
          <p:cNvGrpSpPr/>
          <p:nvPr/>
        </p:nvGrpSpPr>
        <p:grpSpPr>
          <a:xfrm>
            <a:off x="4878379" y="2292892"/>
            <a:ext cx="367161" cy="287523"/>
            <a:chOff x="4878379" y="2473892"/>
            <a:chExt cx="367161" cy="287523"/>
          </a:xfrm>
        </p:grpSpPr>
        <p:sp>
          <p:nvSpPr>
            <p:cNvPr id="9187" name="Google Shape;9187;p6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60"/>
          <p:cNvGrpSpPr/>
          <p:nvPr/>
        </p:nvGrpSpPr>
        <p:grpSpPr>
          <a:xfrm>
            <a:off x="1325719" y="2706689"/>
            <a:ext cx="290581" cy="372481"/>
            <a:chOff x="1325719" y="2887689"/>
            <a:chExt cx="290581" cy="372481"/>
          </a:xfrm>
        </p:grpSpPr>
        <p:sp>
          <p:nvSpPr>
            <p:cNvPr id="9193" name="Google Shape;9193;p6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5" name="Google Shape;9195;p60"/>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6" name="Google Shape;9196;p60"/>
          <p:cNvGrpSpPr/>
          <p:nvPr/>
        </p:nvGrpSpPr>
        <p:grpSpPr>
          <a:xfrm>
            <a:off x="3510335" y="2711499"/>
            <a:ext cx="360726" cy="361204"/>
            <a:chOff x="3510335" y="2892499"/>
            <a:chExt cx="360726" cy="361204"/>
          </a:xfrm>
        </p:grpSpPr>
        <p:sp>
          <p:nvSpPr>
            <p:cNvPr id="9197" name="Google Shape;9197;p6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60"/>
          <p:cNvGrpSpPr/>
          <p:nvPr/>
        </p:nvGrpSpPr>
        <p:grpSpPr>
          <a:xfrm>
            <a:off x="3086313" y="2696049"/>
            <a:ext cx="320143" cy="392581"/>
            <a:chOff x="3086313" y="2877049"/>
            <a:chExt cx="320143" cy="392581"/>
          </a:xfrm>
        </p:grpSpPr>
        <p:sp>
          <p:nvSpPr>
            <p:cNvPr id="9203" name="Google Shape;9203;p6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5" name="Google Shape;9215;p60"/>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6" name="Google Shape;9216;p60"/>
          <p:cNvGrpSpPr/>
          <p:nvPr/>
        </p:nvGrpSpPr>
        <p:grpSpPr>
          <a:xfrm>
            <a:off x="861113" y="2704746"/>
            <a:ext cx="333809" cy="373277"/>
            <a:chOff x="861113" y="2885746"/>
            <a:chExt cx="333809" cy="373277"/>
          </a:xfrm>
        </p:grpSpPr>
        <p:sp>
          <p:nvSpPr>
            <p:cNvPr id="9217" name="Google Shape;9217;p6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0" name="Google Shape;9220;p60"/>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0"/>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2" name="Google Shape;9222;p60"/>
          <p:cNvGrpSpPr/>
          <p:nvPr/>
        </p:nvGrpSpPr>
        <p:grpSpPr>
          <a:xfrm>
            <a:off x="1297654" y="1323481"/>
            <a:ext cx="349354" cy="362223"/>
            <a:chOff x="1297654" y="1504481"/>
            <a:chExt cx="349354" cy="362223"/>
          </a:xfrm>
        </p:grpSpPr>
        <p:sp>
          <p:nvSpPr>
            <p:cNvPr id="9223" name="Google Shape;9223;p6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6" name="Google Shape;9226;p60"/>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7" name="Google Shape;9227;p60"/>
          <p:cNvGrpSpPr/>
          <p:nvPr/>
        </p:nvGrpSpPr>
        <p:grpSpPr>
          <a:xfrm>
            <a:off x="852385" y="1329916"/>
            <a:ext cx="353145" cy="351998"/>
            <a:chOff x="852385" y="1510916"/>
            <a:chExt cx="353145" cy="351998"/>
          </a:xfrm>
        </p:grpSpPr>
        <p:sp>
          <p:nvSpPr>
            <p:cNvPr id="9228" name="Google Shape;9228;p6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60"/>
          <p:cNvGrpSpPr/>
          <p:nvPr/>
        </p:nvGrpSpPr>
        <p:grpSpPr>
          <a:xfrm>
            <a:off x="1745217" y="1334471"/>
            <a:ext cx="343269" cy="342505"/>
            <a:chOff x="1745217" y="1515471"/>
            <a:chExt cx="343269" cy="342505"/>
          </a:xfrm>
        </p:grpSpPr>
        <p:sp>
          <p:nvSpPr>
            <p:cNvPr id="9232" name="Google Shape;9232;p6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6" name="Google Shape;9236;p60"/>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7" name="Google Shape;9237;p60"/>
          <p:cNvGrpSpPr/>
          <p:nvPr/>
        </p:nvGrpSpPr>
        <p:grpSpPr>
          <a:xfrm>
            <a:off x="3042703" y="1348137"/>
            <a:ext cx="411535" cy="315587"/>
            <a:chOff x="3042703" y="1529137"/>
            <a:chExt cx="411535" cy="315587"/>
          </a:xfrm>
        </p:grpSpPr>
        <p:sp>
          <p:nvSpPr>
            <p:cNvPr id="9238" name="Google Shape;9238;p6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60"/>
          <p:cNvGrpSpPr/>
          <p:nvPr/>
        </p:nvGrpSpPr>
        <p:grpSpPr>
          <a:xfrm>
            <a:off x="2629289" y="1363682"/>
            <a:ext cx="350501" cy="284497"/>
            <a:chOff x="2629289" y="1544682"/>
            <a:chExt cx="350501" cy="284497"/>
          </a:xfrm>
        </p:grpSpPr>
        <p:sp>
          <p:nvSpPr>
            <p:cNvPr id="9249" name="Google Shape;9249;p6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60"/>
          <p:cNvGrpSpPr/>
          <p:nvPr/>
        </p:nvGrpSpPr>
        <p:grpSpPr>
          <a:xfrm>
            <a:off x="5305077" y="1321633"/>
            <a:ext cx="367893" cy="365218"/>
            <a:chOff x="5305077" y="1502633"/>
            <a:chExt cx="367893" cy="365218"/>
          </a:xfrm>
        </p:grpSpPr>
        <p:sp>
          <p:nvSpPr>
            <p:cNvPr id="9255" name="Google Shape;9255;p6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60"/>
          <p:cNvGrpSpPr/>
          <p:nvPr/>
        </p:nvGrpSpPr>
        <p:grpSpPr>
          <a:xfrm>
            <a:off x="7100170" y="1319117"/>
            <a:ext cx="368308" cy="367033"/>
            <a:chOff x="7100170" y="1500117"/>
            <a:chExt cx="368308" cy="367033"/>
          </a:xfrm>
        </p:grpSpPr>
        <p:sp>
          <p:nvSpPr>
            <p:cNvPr id="9258" name="Google Shape;9258;p6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1" name="Google Shape;9271;p60"/>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2" name="Google Shape;9272;p60"/>
          <p:cNvGrpSpPr/>
          <p:nvPr/>
        </p:nvGrpSpPr>
        <p:grpSpPr>
          <a:xfrm>
            <a:off x="6649231" y="1319021"/>
            <a:ext cx="390287" cy="367065"/>
            <a:chOff x="6649231" y="1500021"/>
            <a:chExt cx="390287" cy="367065"/>
          </a:xfrm>
        </p:grpSpPr>
        <p:sp>
          <p:nvSpPr>
            <p:cNvPr id="9273" name="Google Shape;9273;p6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60"/>
          <p:cNvGrpSpPr/>
          <p:nvPr/>
        </p:nvGrpSpPr>
        <p:grpSpPr>
          <a:xfrm>
            <a:off x="5746938" y="1362503"/>
            <a:ext cx="387261" cy="280356"/>
            <a:chOff x="5746938" y="1543503"/>
            <a:chExt cx="387261" cy="280356"/>
          </a:xfrm>
        </p:grpSpPr>
        <p:sp>
          <p:nvSpPr>
            <p:cNvPr id="9286" name="Google Shape;9286;p6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60"/>
          <p:cNvGrpSpPr/>
          <p:nvPr/>
        </p:nvGrpSpPr>
        <p:grpSpPr>
          <a:xfrm>
            <a:off x="6196730" y="1344346"/>
            <a:ext cx="369072" cy="317467"/>
            <a:chOff x="6196730" y="1525346"/>
            <a:chExt cx="369072" cy="317467"/>
          </a:xfrm>
        </p:grpSpPr>
        <p:sp>
          <p:nvSpPr>
            <p:cNvPr id="9289" name="Google Shape;9289;p6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60"/>
          <p:cNvGrpSpPr/>
          <p:nvPr/>
        </p:nvGrpSpPr>
        <p:grpSpPr>
          <a:xfrm>
            <a:off x="4940592" y="1319690"/>
            <a:ext cx="246558" cy="367161"/>
            <a:chOff x="4940592" y="1500690"/>
            <a:chExt cx="246558" cy="367161"/>
          </a:xfrm>
        </p:grpSpPr>
        <p:sp>
          <p:nvSpPr>
            <p:cNvPr id="9293" name="Google Shape;9293;p6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60"/>
          <p:cNvGrpSpPr/>
          <p:nvPr/>
        </p:nvGrpSpPr>
        <p:grpSpPr>
          <a:xfrm>
            <a:off x="7964906" y="1318894"/>
            <a:ext cx="380858" cy="367575"/>
            <a:chOff x="7964906" y="1499894"/>
            <a:chExt cx="380858" cy="367575"/>
          </a:xfrm>
        </p:grpSpPr>
        <p:sp>
          <p:nvSpPr>
            <p:cNvPr id="9298" name="Google Shape;9298;p6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1" name="Google Shape;9301;p60"/>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2" name="Google Shape;9302;p60"/>
          <p:cNvGrpSpPr/>
          <p:nvPr/>
        </p:nvGrpSpPr>
        <p:grpSpPr>
          <a:xfrm>
            <a:off x="8007400" y="2721278"/>
            <a:ext cx="285230" cy="355597"/>
            <a:chOff x="8007400" y="2902278"/>
            <a:chExt cx="285230" cy="355597"/>
          </a:xfrm>
        </p:grpSpPr>
        <p:sp>
          <p:nvSpPr>
            <p:cNvPr id="9303" name="Google Shape;9303;p6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60"/>
          <p:cNvGrpSpPr/>
          <p:nvPr/>
        </p:nvGrpSpPr>
        <p:grpSpPr>
          <a:xfrm>
            <a:off x="6219124" y="2721788"/>
            <a:ext cx="318231" cy="355470"/>
            <a:chOff x="6219124" y="2902788"/>
            <a:chExt cx="318231" cy="355470"/>
          </a:xfrm>
        </p:grpSpPr>
        <p:sp>
          <p:nvSpPr>
            <p:cNvPr id="9306" name="Google Shape;9306;p6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60"/>
          <p:cNvGrpSpPr/>
          <p:nvPr/>
        </p:nvGrpSpPr>
        <p:grpSpPr>
          <a:xfrm>
            <a:off x="4969421" y="2721852"/>
            <a:ext cx="185109" cy="355406"/>
            <a:chOff x="4969421" y="2902852"/>
            <a:chExt cx="185109" cy="355406"/>
          </a:xfrm>
        </p:grpSpPr>
        <p:sp>
          <p:nvSpPr>
            <p:cNvPr id="9310" name="Google Shape;9310;p6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6" name="Google Shape;9316;p60"/>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0"/>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8" name="Google Shape;9318;p60"/>
          <p:cNvGrpSpPr/>
          <p:nvPr/>
        </p:nvGrpSpPr>
        <p:grpSpPr>
          <a:xfrm>
            <a:off x="6685259" y="2721852"/>
            <a:ext cx="311414" cy="355406"/>
            <a:chOff x="6685259" y="2902852"/>
            <a:chExt cx="311414" cy="355406"/>
          </a:xfrm>
        </p:grpSpPr>
        <p:sp>
          <p:nvSpPr>
            <p:cNvPr id="9319" name="Google Shape;9319;p6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60"/>
          <p:cNvGrpSpPr/>
          <p:nvPr/>
        </p:nvGrpSpPr>
        <p:grpSpPr>
          <a:xfrm>
            <a:off x="5309250" y="2722170"/>
            <a:ext cx="359579" cy="355852"/>
            <a:chOff x="5309250" y="2903170"/>
            <a:chExt cx="359579" cy="355852"/>
          </a:xfrm>
        </p:grpSpPr>
        <p:sp>
          <p:nvSpPr>
            <p:cNvPr id="9323" name="Google Shape;9323;p6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60"/>
          <p:cNvGrpSpPr/>
          <p:nvPr/>
        </p:nvGrpSpPr>
        <p:grpSpPr>
          <a:xfrm>
            <a:off x="2199565" y="2240172"/>
            <a:ext cx="312179" cy="353431"/>
            <a:chOff x="2199565" y="2421172"/>
            <a:chExt cx="312179" cy="353431"/>
          </a:xfrm>
        </p:grpSpPr>
        <p:sp>
          <p:nvSpPr>
            <p:cNvPr id="9327" name="Google Shape;9327;p6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60"/>
          <p:cNvGrpSpPr/>
          <p:nvPr/>
        </p:nvGrpSpPr>
        <p:grpSpPr>
          <a:xfrm>
            <a:off x="1750887" y="2244727"/>
            <a:ext cx="320143" cy="343269"/>
            <a:chOff x="1750887" y="2425727"/>
            <a:chExt cx="320143" cy="343269"/>
          </a:xfrm>
        </p:grpSpPr>
        <p:sp>
          <p:nvSpPr>
            <p:cNvPr id="9330" name="Google Shape;9330;p6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60"/>
          <p:cNvGrpSpPr/>
          <p:nvPr/>
        </p:nvGrpSpPr>
        <p:grpSpPr>
          <a:xfrm>
            <a:off x="1298037" y="2244727"/>
            <a:ext cx="338364" cy="342887"/>
            <a:chOff x="1298037" y="2425727"/>
            <a:chExt cx="338364" cy="342887"/>
          </a:xfrm>
        </p:grpSpPr>
        <p:sp>
          <p:nvSpPr>
            <p:cNvPr id="9333" name="Google Shape;9333;p6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7" name="Google Shape;9337;p60"/>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8" name="Google Shape;9338;p60"/>
          <p:cNvGrpSpPr/>
          <p:nvPr/>
        </p:nvGrpSpPr>
        <p:grpSpPr>
          <a:xfrm>
            <a:off x="3974207" y="2248009"/>
            <a:ext cx="320143" cy="338491"/>
            <a:chOff x="3974207" y="2429009"/>
            <a:chExt cx="320143" cy="338491"/>
          </a:xfrm>
        </p:grpSpPr>
        <p:sp>
          <p:nvSpPr>
            <p:cNvPr id="9339" name="Google Shape;9339;p6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60"/>
          <p:cNvGrpSpPr/>
          <p:nvPr/>
        </p:nvGrpSpPr>
        <p:grpSpPr>
          <a:xfrm>
            <a:off x="2623237" y="2250047"/>
            <a:ext cx="355024" cy="332630"/>
            <a:chOff x="2623237" y="2431047"/>
            <a:chExt cx="355024" cy="332630"/>
          </a:xfrm>
        </p:grpSpPr>
        <p:sp>
          <p:nvSpPr>
            <p:cNvPr id="9342" name="Google Shape;9342;p6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0"/>
          <p:cNvGrpSpPr/>
          <p:nvPr/>
        </p:nvGrpSpPr>
        <p:grpSpPr>
          <a:xfrm>
            <a:off x="6657194" y="2253073"/>
            <a:ext cx="375507" cy="367925"/>
            <a:chOff x="6657194" y="2434073"/>
            <a:chExt cx="375507" cy="367925"/>
          </a:xfrm>
        </p:grpSpPr>
        <p:sp>
          <p:nvSpPr>
            <p:cNvPr id="9347" name="Google Shape;9347;p6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60"/>
          <p:cNvGrpSpPr/>
          <p:nvPr/>
        </p:nvGrpSpPr>
        <p:grpSpPr>
          <a:xfrm>
            <a:off x="7101317" y="2260655"/>
            <a:ext cx="367925" cy="352380"/>
            <a:chOff x="7101317" y="2441655"/>
            <a:chExt cx="367925" cy="352380"/>
          </a:xfrm>
        </p:grpSpPr>
        <p:sp>
          <p:nvSpPr>
            <p:cNvPr id="9351" name="Google Shape;9351;p6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60"/>
          <p:cNvGrpSpPr/>
          <p:nvPr/>
        </p:nvGrpSpPr>
        <p:grpSpPr>
          <a:xfrm>
            <a:off x="5756399" y="2253456"/>
            <a:ext cx="367925" cy="367161"/>
            <a:chOff x="5756399" y="2434456"/>
            <a:chExt cx="367925" cy="367161"/>
          </a:xfrm>
        </p:grpSpPr>
        <p:sp>
          <p:nvSpPr>
            <p:cNvPr id="9354" name="Google Shape;9354;p6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1" name="Google Shape;9361;p60"/>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0"/>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3" name="Google Shape;9363;p60"/>
          <p:cNvGrpSpPr/>
          <p:nvPr/>
        </p:nvGrpSpPr>
        <p:grpSpPr>
          <a:xfrm>
            <a:off x="7964906" y="2253073"/>
            <a:ext cx="373627" cy="367925"/>
            <a:chOff x="7964906" y="2434073"/>
            <a:chExt cx="373627" cy="367925"/>
          </a:xfrm>
        </p:grpSpPr>
        <p:sp>
          <p:nvSpPr>
            <p:cNvPr id="9364" name="Google Shape;9364;p6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60"/>
          <p:cNvGrpSpPr/>
          <p:nvPr/>
        </p:nvGrpSpPr>
        <p:grpSpPr>
          <a:xfrm>
            <a:off x="6194086" y="2256737"/>
            <a:ext cx="369837" cy="360471"/>
            <a:chOff x="6194086" y="2437737"/>
            <a:chExt cx="369837" cy="360471"/>
          </a:xfrm>
        </p:grpSpPr>
        <p:sp>
          <p:nvSpPr>
            <p:cNvPr id="9367" name="Google Shape;9367;p6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9" name="Google Shape;9369;p60"/>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370" name="Google Shape;9370;p60"/>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74" name="Shape 9374"/>
        <p:cNvGrpSpPr/>
        <p:nvPr/>
      </p:nvGrpSpPr>
      <p:grpSpPr>
        <a:xfrm>
          <a:off x="0" y="0"/>
          <a:ext cx="0" cy="0"/>
          <a:chOff x="0" y="0"/>
          <a:chExt cx="0" cy="0"/>
        </a:xfrm>
      </p:grpSpPr>
      <p:grpSp>
        <p:nvGrpSpPr>
          <p:cNvPr id="9375" name="Google Shape;9375;p61"/>
          <p:cNvGrpSpPr/>
          <p:nvPr/>
        </p:nvGrpSpPr>
        <p:grpSpPr>
          <a:xfrm>
            <a:off x="3122257" y="1334344"/>
            <a:ext cx="294850" cy="349434"/>
            <a:chOff x="3122257" y="1508594"/>
            <a:chExt cx="294850" cy="349434"/>
          </a:xfrm>
        </p:grpSpPr>
        <p:sp>
          <p:nvSpPr>
            <p:cNvPr id="9376" name="Google Shape;9376;p6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1"/>
          <p:cNvGrpSpPr/>
          <p:nvPr/>
        </p:nvGrpSpPr>
        <p:grpSpPr>
          <a:xfrm>
            <a:off x="910723" y="1333962"/>
            <a:ext cx="251660" cy="350166"/>
            <a:chOff x="910723" y="1508212"/>
            <a:chExt cx="251660" cy="350166"/>
          </a:xfrm>
        </p:grpSpPr>
        <p:sp>
          <p:nvSpPr>
            <p:cNvPr id="9382" name="Google Shape;9382;p6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61"/>
          <p:cNvGrpSpPr/>
          <p:nvPr/>
        </p:nvGrpSpPr>
        <p:grpSpPr>
          <a:xfrm>
            <a:off x="1308631" y="1333580"/>
            <a:ext cx="350166" cy="350198"/>
            <a:chOff x="1308631" y="1507830"/>
            <a:chExt cx="350166" cy="350198"/>
          </a:xfrm>
        </p:grpSpPr>
        <p:sp>
          <p:nvSpPr>
            <p:cNvPr id="9400" name="Google Shape;9400;p6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61"/>
          <p:cNvGrpSpPr/>
          <p:nvPr/>
        </p:nvGrpSpPr>
        <p:grpSpPr>
          <a:xfrm>
            <a:off x="1756921" y="1335489"/>
            <a:ext cx="345997" cy="345997"/>
            <a:chOff x="1756921" y="1509739"/>
            <a:chExt cx="345997" cy="345997"/>
          </a:xfrm>
        </p:grpSpPr>
        <p:sp>
          <p:nvSpPr>
            <p:cNvPr id="9405" name="Google Shape;9405;p6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61"/>
          <p:cNvGrpSpPr/>
          <p:nvPr/>
        </p:nvGrpSpPr>
        <p:grpSpPr>
          <a:xfrm>
            <a:off x="2216956" y="1336253"/>
            <a:ext cx="318721" cy="345615"/>
            <a:chOff x="2216956" y="1510503"/>
            <a:chExt cx="318721" cy="345615"/>
          </a:xfrm>
        </p:grpSpPr>
        <p:sp>
          <p:nvSpPr>
            <p:cNvPr id="9423" name="Google Shape;9423;p6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61"/>
          <p:cNvGrpSpPr/>
          <p:nvPr/>
        </p:nvGrpSpPr>
        <p:grpSpPr>
          <a:xfrm>
            <a:off x="3988156" y="1394211"/>
            <a:ext cx="349052" cy="230049"/>
            <a:chOff x="3988156" y="1568461"/>
            <a:chExt cx="349052" cy="230049"/>
          </a:xfrm>
        </p:grpSpPr>
        <p:sp>
          <p:nvSpPr>
            <p:cNvPr id="9429" name="Google Shape;9429;p6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61"/>
          <p:cNvGrpSpPr/>
          <p:nvPr/>
        </p:nvGrpSpPr>
        <p:grpSpPr>
          <a:xfrm>
            <a:off x="2633037" y="1325623"/>
            <a:ext cx="379002" cy="366112"/>
            <a:chOff x="2633037" y="1499873"/>
            <a:chExt cx="379002" cy="366112"/>
          </a:xfrm>
        </p:grpSpPr>
        <p:sp>
          <p:nvSpPr>
            <p:cNvPr id="9437" name="Google Shape;9437;p6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61"/>
          <p:cNvGrpSpPr/>
          <p:nvPr/>
        </p:nvGrpSpPr>
        <p:grpSpPr>
          <a:xfrm>
            <a:off x="6675256" y="1341919"/>
            <a:ext cx="327823" cy="357009"/>
            <a:chOff x="6675256" y="1516169"/>
            <a:chExt cx="327823" cy="357009"/>
          </a:xfrm>
        </p:grpSpPr>
        <p:sp>
          <p:nvSpPr>
            <p:cNvPr id="9444" name="Google Shape;9444;p6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61"/>
          <p:cNvGrpSpPr/>
          <p:nvPr/>
        </p:nvGrpSpPr>
        <p:grpSpPr>
          <a:xfrm>
            <a:off x="8020159" y="1342301"/>
            <a:ext cx="300897" cy="356627"/>
            <a:chOff x="8020159" y="1516551"/>
            <a:chExt cx="300897" cy="356627"/>
          </a:xfrm>
        </p:grpSpPr>
        <p:sp>
          <p:nvSpPr>
            <p:cNvPr id="9454" name="Google Shape;9454;p6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61"/>
          <p:cNvGrpSpPr/>
          <p:nvPr/>
        </p:nvGrpSpPr>
        <p:grpSpPr>
          <a:xfrm>
            <a:off x="5377363" y="1341919"/>
            <a:ext cx="257357" cy="356627"/>
            <a:chOff x="5377363" y="1516169"/>
            <a:chExt cx="257357" cy="356627"/>
          </a:xfrm>
        </p:grpSpPr>
        <p:sp>
          <p:nvSpPr>
            <p:cNvPr id="9460" name="Google Shape;9460;p6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61"/>
          <p:cNvGrpSpPr/>
          <p:nvPr/>
        </p:nvGrpSpPr>
        <p:grpSpPr>
          <a:xfrm>
            <a:off x="4880567" y="1361620"/>
            <a:ext cx="356245" cy="317607"/>
            <a:chOff x="4880567" y="1535870"/>
            <a:chExt cx="356245" cy="317607"/>
          </a:xfrm>
        </p:grpSpPr>
        <p:sp>
          <p:nvSpPr>
            <p:cNvPr id="9478" name="Google Shape;9478;p6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61"/>
          <p:cNvGrpSpPr/>
          <p:nvPr/>
        </p:nvGrpSpPr>
        <p:grpSpPr>
          <a:xfrm>
            <a:off x="5771483" y="1341537"/>
            <a:ext cx="357359" cy="357391"/>
            <a:chOff x="5771483" y="1515787"/>
            <a:chExt cx="357359" cy="357391"/>
          </a:xfrm>
        </p:grpSpPr>
        <p:sp>
          <p:nvSpPr>
            <p:cNvPr id="9484" name="Google Shape;9484;p6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61"/>
          <p:cNvGrpSpPr/>
          <p:nvPr/>
        </p:nvGrpSpPr>
        <p:grpSpPr>
          <a:xfrm>
            <a:off x="7121669" y="1359360"/>
            <a:ext cx="321362" cy="321362"/>
            <a:chOff x="7121669" y="1533610"/>
            <a:chExt cx="321362" cy="321362"/>
          </a:xfrm>
        </p:grpSpPr>
        <p:sp>
          <p:nvSpPr>
            <p:cNvPr id="9489" name="Google Shape;9489;p6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61"/>
          <p:cNvGrpSpPr/>
          <p:nvPr/>
        </p:nvGrpSpPr>
        <p:grpSpPr>
          <a:xfrm>
            <a:off x="7562766" y="1340614"/>
            <a:ext cx="327059" cy="360192"/>
            <a:chOff x="7562766" y="1514864"/>
            <a:chExt cx="327059" cy="360192"/>
          </a:xfrm>
        </p:grpSpPr>
        <p:sp>
          <p:nvSpPr>
            <p:cNvPr id="9494" name="Google Shape;9494;p6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61"/>
          <p:cNvGrpSpPr/>
          <p:nvPr/>
        </p:nvGrpSpPr>
        <p:grpSpPr>
          <a:xfrm>
            <a:off x="6221229" y="1324423"/>
            <a:ext cx="361636" cy="362183"/>
            <a:chOff x="6259175" y="1559008"/>
            <a:chExt cx="271743" cy="272093"/>
          </a:xfrm>
        </p:grpSpPr>
        <p:sp>
          <p:nvSpPr>
            <p:cNvPr id="9499" name="Google Shape;9499;p6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61"/>
          <p:cNvGrpSpPr/>
          <p:nvPr/>
        </p:nvGrpSpPr>
        <p:grpSpPr>
          <a:xfrm>
            <a:off x="6671087" y="1835054"/>
            <a:ext cx="332757" cy="281833"/>
            <a:chOff x="6671087" y="2009304"/>
            <a:chExt cx="332757" cy="281833"/>
          </a:xfrm>
        </p:grpSpPr>
        <p:sp>
          <p:nvSpPr>
            <p:cNvPr id="9517" name="Google Shape;9517;p6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9" name="Google Shape;9519;p61"/>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0" name="Google Shape;9520;p61"/>
          <p:cNvGrpSpPr/>
          <p:nvPr/>
        </p:nvGrpSpPr>
        <p:grpSpPr>
          <a:xfrm>
            <a:off x="2201806" y="1802335"/>
            <a:ext cx="349784" cy="349434"/>
            <a:chOff x="2201806" y="1976585"/>
            <a:chExt cx="349784" cy="349434"/>
          </a:xfrm>
        </p:grpSpPr>
        <p:sp>
          <p:nvSpPr>
            <p:cNvPr id="9521" name="Google Shape;9521;p6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61"/>
          <p:cNvGrpSpPr/>
          <p:nvPr/>
        </p:nvGrpSpPr>
        <p:grpSpPr>
          <a:xfrm>
            <a:off x="3094217" y="1802335"/>
            <a:ext cx="350198" cy="350548"/>
            <a:chOff x="3094217" y="1976585"/>
            <a:chExt cx="350198" cy="350548"/>
          </a:xfrm>
        </p:grpSpPr>
        <p:sp>
          <p:nvSpPr>
            <p:cNvPr id="9526" name="Google Shape;9526;p6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9" name="Google Shape;9539;p61"/>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0" name="Google Shape;9540;p61"/>
          <p:cNvGrpSpPr/>
          <p:nvPr/>
        </p:nvGrpSpPr>
        <p:grpSpPr>
          <a:xfrm>
            <a:off x="3979435" y="1802335"/>
            <a:ext cx="345265" cy="349848"/>
            <a:chOff x="3979435" y="1976585"/>
            <a:chExt cx="345265" cy="349848"/>
          </a:xfrm>
        </p:grpSpPr>
        <p:sp>
          <p:nvSpPr>
            <p:cNvPr id="9541" name="Google Shape;9541;p6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61"/>
          <p:cNvGrpSpPr/>
          <p:nvPr/>
        </p:nvGrpSpPr>
        <p:grpSpPr>
          <a:xfrm>
            <a:off x="3541011" y="1334344"/>
            <a:ext cx="350166" cy="349434"/>
            <a:chOff x="3541011" y="1508594"/>
            <a:chExt cx="350166" cy="349434"/>
          </a:xfrm>
        </p:grpSpPr>
        <p:sp>
          <p:nvSpPr>
            <p:cNvPr id="9559" name="Google Shape;9559;p6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61"/>
          <p:cNvGrpSpPr/>
          <p:nvPr/>
        </p:nvGrpSpPr>
        <p:grpSpPr>
          <a:xfrm>
            <a:off x="3576626" y="1801571"/>
            <a:ext cx="284251" cy="351694"/>
            <a:chOff x="3576626" y="1975821"/>
            <a:chExt cx="284251" cy="351694"/>
          </a:xfrm>
        </p:grpSpPr>
        <p:sp>
          <p:nvSpPr>
            <p:cNvPr id="9573" name="Google Shape;9573;p6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61"/>
          <p:cNvGrpSpPr/>
          <p:nvPr/>
        </p:nvGrpSpPr>
        <p:grpSpPr>
          <a:xfrm>
            <a:off x="2722090" y="2715912"/>
            <a:ext cx="238770" cy="371841"/>
            <a:chOff x="2722090" y="2890162"/>
            <a:chExt cx="238770" cy="371841"/>
          </a:xfrm>
        </p:grpSpPr>
        <p:sp>
          <p:nvSpPr>
            <p:cNvPr id="9577" name="Google Shape;9577;p6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0" name="Google Shape;9580;p61"/>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1" name="Google Shape;9581;p61"/>
          <p:cNvGrpSpPr/>
          <p:nvPr/>
        </p:nvGrpSpPr>
        <p:grpSpPr>
          <a:xfrm>
            <a:off x="6216367" y="1795906"/>
            <a:ext cx="361147" cy="361147"/>
            <a:chOff x="6216367" y="1970156"/>
            <a:chExt cx="361147" cy="361147"/>
          </a:xfrm>
        </p:grpSpPr>
        <p:sp>
          <p:nvSpPr>
            <p:cNvPr id="9582" name="Google Shape;9582;p6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61"/>
          <p:cNvGrpSpPr/>
          <p:nvPr/>
        </p:nvGrpSpPr>
        <p:grpSpPr>
          <a:xfrm>
            <a:off x="1289311" y="2751972"/>
            <a:ext cx="408156" cy="299783"/>
            <a:chOff x="1289311" y="2926222"/>
            <a:chExt cx="408156" cy="299783"/>
          </a:xfrm>
        </p:grpSpPr>
        <p:sp>
          <p:nvSpPr>
            <p:cNvPr id="9587" name="Google Shape;9587;p6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61"/>
          <p:cNvGrpSpPr/>
          <p:nvPr/>
        </p:nvGrpSpPr>
        <p:grpSpPr>
          <a:xfrm>
            <a:off x="7978465" y="1795142"/>
            <a:ext cx="361147" cy="360797"/>
            <a:chOff x="7978465" y="1969392"/>
            <a:chExt cx="361147" cy="360797"/>
          </a:xfrm>
        </p:grpSpPr>
        <p:sp>
          <p:nvSpPr>
            <p:cNvPr id="9590" name="Google Shape;9590;p6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9" name="Google Shape;9599;p61"/>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0" name="Google Shape;9600;p61"/>
          <p:cNvGrpSpPr/>
          <p:nvPr/>
        </p:nvGrpSpPr>
        <p:grpSpPr>
          <a:xfrm>
            <a:off x="854261" y="2734563"/>
            <a:ext cx="377474" cy="335748"/>
            <a:chOff x="854261" y="2908813"/>
            <a:chExt cx="377474" cy="335748"/>
          </a:xfrm>
        </p:grpSpPr>
        <p:sp>
          <p:nvSpPr>
            <p:cNvPr id="9601" name="Google Shape;9601;p6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61"/>
          <p:cNvGrpSpPr/>
          <p:nvPr/>
        </p:nvGrpSpPr>
        <p:grpSpPr>
          <a:xfrm>
            <a:off x="1749728" y="2720527"/>
            <a:ext cx="386927" cy="363438"/>
            <a:chOff x="1749728" y="2894777"/>
            <a:chExt cx="386927" cy="363438"/>
          </a:xfrm>
        </p:grpSpPr>
        <p:sp>
          <p:nvSpPr>
            <p:cNvPr id="9607" name="Google Shape;9607;p6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61"/>
          <p:cNvGrpSpPr/>
          <p:nvPr/>
        </p:nvGrpSpPr>
        <p:grpSpPr>
          <a:xfrm>
            <a:off x="7098912" y="1795142"/>
            <a:ext cx="359651" cy="361560"/>
            <a:chOff x="7098912" y="1969392"/>
            <a:chExt cx="359651" cy="361560"/>
          </a:xfrm>
        </p:grpSpPr>
        <p:sp>
          <p:nvSpPr>
            <p:cNvPr id="9615" name="Google Shape;9615;p6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8" name="Google Shape;9628;p61"/>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9" name="Google Shape;9629;p61"/>
          <p:cNvGrpSpPr/>
          <p:nvPr/>
        </p:nvGrpSpPr>
        <p:grpSpPr>
          <a:xfrm>
            <a:off x="5352728" y="1815989"/>
            <a:ext cx="327091" cy="322508"/>
            <a:chOff x="5352728" y="1990239"/>
            <a:chExt cx="327091" cy="322508"/>
          </a:xfrm>
        </p:grpSpPr>
        <p:sp>
          <p:nvSpPr>
            <p:cNvPr id="9630" name="Google Shape;9630;p6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61"/>
          <p:cNvGrpSpPr/>
          <p:nvPr/>
        </p:nvGrpSpPr>
        <p:grpSpPr>
          <a:xfrm>
            <a:off x="7538896" y="1795906"/>
            <a:ext cx="361147" cy="361529"/>
            <a:chOff x="7538896" y="1970156"/>
            <a:chExt cx="361147" cy="361529"/>
          </a:xfrm>
        </p:grpSpPr>
        <p:sp>
          <p:nvSpPr>
            <p:cNvPr id="9634" name="Google Shape;9634;p6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61"/>
          <p:cNvGrpSpPr/>
          <p:nvPr/>
        </p:nvGrpSpPr>
        <p:grpSpPr>
          <a:xfrm>
            <a:off x="4896099" y="1796670"/>
            <a:ext cx="358155" cy="358123"/>
            <a:chOff x="4896099" y="1970920"/>
            <a:chExt cx="358155" cy="358123"/>
          </a:xfrm>
        </p:grpSpPr>
        <p:sp>
          <p:nvSpPr>
            <p:cNvPr id="9641" name="Google Shape;9641;p6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61"/>
          <p:cNvGrpSpPr/>
          <p:nvPr/>
        </p:nvGrpSpPr>
        <p:grpSpPr>
          <a:xfrm>
            <a:off x="4048787" y="2802769"/>
            <a:ext cx="283488" cy="198604"/>
            <a:chOff x="4048787" y="2977019"/>
            <a:chExt cx="283488" cy="198604"/>
          </a:xfrm>
        </p:grpSpPr>
        <p:sp>
          <p:nvSpPr>
            <p:cNvPr id="9645" name="Google Shape;9645;p6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61"/>
          <p:cNvGrpSpPr/>
          <p:nvPr/>
        </p:nvGrpSpPr>
        <p:grpSpPr>
          <a:xfrm>
            <a:off x="4054103" y="2255941"/>
            <a:ext cx="218687" cy="349052"/>
            <a:chOff x="4054103" y="2430191"/>
            <a:chExt cx="218687" cy="349052"/>
          </a:xfrm>
        </p:grpSpPr>
        <p:sp>
          <p:nvSpPr>
            <p:cNvPr id="9652" name="Google Shape;9652;p6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1"/>
          <p:cNvGrpSpPr/>
          <p:nvPr/>
        </p:nvGrpSpPr>
        <p:grpSpPr>
          <a:xfrm>
            <a:off x="2185128" y="2253299"/>
            <a:ext cx="382758" cy="356595"/>
            <a:chOff x="2185128" y="2427549"/>
            <a:chExt cx="382758" cy="356595"/>
          </a:xfrm>
        </p:grpSpPr>
        <p:sp>
          <p:nvSpPr>
            <p:cNvPr id="9655" name="Google Shape;9655;p6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61"/>
          <p:cNvGrpSpPr/>
          <p:nvPr/>
        </p:nvGrpSpPr>
        <p:grpSpPr>
          <a:xfrm>
            <a:off x="2656907" y="2265043"/>
            <a:ext cx="332757" cy="332343"/>
            <a:chOff x="2656907" y="2439293"/>
            <a:chExt cx="332757" cy="332343"/>
          </a:xfrm>
        </p:grpSpPr>
        <p:sp>
          <p:nvSpPr>
            <p:cNvPr id="9660" name="Google Shape;9660;p6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61"/>
          <p:cNvGrpSpPr/>
          <p:nvPr/>
        </p:nvGrpSpPr>
        <p:grpSpPr>
          <a:xfrm>
            <a:off x="1731523" y="2248366"/>
            <a:ext cx="399435" cy="365698"/>
            <a:chOff x="1731523" y="2422616"/>
            <a:chExt cx="399435" cy="365698"/>
          </a:xfrm>
        </p:grpSpPr>
        <p:sp>
          <p:nvSpPr>
            <p:cNvPr id="9668" name="Google Shape;9668;p6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1"/>
          <p:cNvGrpSpPr/>
          <p:nvPr/>
        </p:nvGrpSpPr>
        <p:grpSpPr>
          <a:xfrm>
            <a:off x="3097241" y="2259314"/>
            <a:ext cx="344883" cy="343387"/>
            <a:chOff x="3097241" y="2433564"/>
            <a:chExt cx="344883" cy="343387"/>
          </a:xfrm>
        </p:grpSpPr>
        <p:sp>
          <p:nvSpPr>
            <p:cNvPr id="9672" name="Google Shape;9672;p6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61"/>
          <p:cNvGrpSpPr/>
          <p:nvPr/>
        </p:nvGrpSpPr>
        <p:grpSpPr>
          <a:xfrm>
            <a:off x="1278299" y="2265043"/>
            <a:ext cx="410829" cy="332343"/>
            <a:chOff x="1278299" y="2439293"/>
            <a:chExt cx="410829" cy="332343"/>
          </a:xfrm>
        </p:grpSpPr>
        <p:sp>
          <p:nvSpPr>
            <p:cNvPr id="9682" name="Google Shape;9682;p6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61"/>
          <p:cNvGrpSpPr/>
          <p:nvPr/>
        </p:nvGrpSpPr>
        <p:grpSpPr>
          <a:xfrm>
            <a:off x="2661459" y="1840751"/>
            <a:ext cx="322508" cy="273494"/>
            <a:chOff x="2661459" y="2015001"/>
            <a:chExt cx="322508" cy="273494"/>
          </a:xfrm>
        </p:grpSpPr>
        <p:sp>
          <p:nvSpPr>
            <p:cNvPr id="9691" name="Google Shape;9691;p6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61"/>
          <p:cNvGrpSpPr/>
          <p:nvPr/>
        </p:nvGrpSpPr>
        <p:grpSpPr>
          <a:xfrm>
            <a:off x="870939" y="2265043"/>
            <a:ext cx="331993" cy="331993"/>
            <a:chOff x="870939" y="2439293"/>
            <a:chExt cx="331993" cy="331993"/>
          </a:xfrm>
        </p:grpSpPr>
        <p:sp>
          <p:nvSpPr>
            <p:cNvPr id="9694" name="Google Shape;9694;p6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61"/>
          <p:cNvGrpSpPr/>
          <p:nvPr/>
        </p:nvGrpSpPr>
        <p:grpSpPr>
          <a:xfrm>
            <a:off x="6644957" y="2282103"/>
            <a:ext cx="371395" cy="278904"/>
            <a:chOff x="6644957" y="2456353"/>
            <a:chExt cx="371395" cy="278904"/>
          </a:xfrm>
        </p:grpSpPr>
        <p:sp>
          <p:nvSpPr>
            <p:cNvPr id="9711" name="Google Shape;9711;p6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61"/>
          <p:cNvGrpSpPr/>
          <p:nvPr/>
        </p:nvGrpSpPr>
        <p:grpSpPr>
          <a:xfrm>
            <a:off x="5388757" y="2240409"/>
            <a:ext cx="260349" cy="362292"/>
            <a:chOff x="5388757" y="2414659"/>
            <a:chExt cx="260349" cy="362292"/>
          </a:xfrm>
        </p:grpSpPr>
        <p:sp>
          <p:nvSpPr>
            <p:cNvPr id="9717" name="Google Shape;9717;p6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1"/>
          <p:cNvGrpSpPr/>
          <p:nvPr/>
        </p:nvGrpSpPr>
        <p:grpSpPr>
          <a:xfrm>
            <a:off x="3567142" y="2731507"/>
            <a:ext cx="348288" cy="340331"/>
            <a:chOff x="3567142" y="2905757"/>
            <a:chExt cx="348288" cy="340331"/>
          </a:xfrm>
        </p:grpSpPr>
        <p:sp>
          <p:nvSpPr>
            <p:cNvPr id="9738" name="Google Shape;9738;p6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61"/>
          <p:cNvGrpSpPr/>
          <p:nvPr/>
        </p:nvGrpSpPr>
        <p:grpSpPr>
          <a:xfrm>
            <a:off x="870939" y="1801571"/>
            <a:ext cx="332375" cy="350071"/>
            <a:chOff x="870939" y="1975821"/>
            <a:chExt cx="332375" cy="350071"/>
          </a:xfrm>
        </p:grpSpPr>
        <p:sp>
          <p:nvSpPr>
            <p:cNvPr id="9744" name="Google Shape;9744;p6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61"/>
          <p:cNvGrpSpPr/>
          <p:nvPr/>
        </p:nvGrpSpPr>
        <p:grpSpPr>
          <a:xfrm>
            <a:off x="7967103" y="2240791"/>
            <a:ext cx="355863" cy="361911"/>
            <a:chOff x="7967103" y="2415041"/>
            <a:chExt cx="355863" cy="361911"/>
          </a:xfrm>
        </p:grpSpPr>
        <p:sp>
          <p:nvSpPr>
            <p:cNvPr id="9749" name="Google Shape;9749;p6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61"/>
          <p:cNvGrpSpPr/>
          <p:nvPr/>
        </p:nvGrpSpPr>
        <p:grpSpPr>
          <a:xfrm>
            <a:off x="7529411" y="2240409"/>
            <a:ext cx="355863" cy="362292"/>
            <a:chOff x="7529411" y="2414659"/>
            <a:chExt cx="355863" cy="362292"/>
          </a:xfrm>
        </p:grpSpPr>
        <p:sp>
          <p:nvSpPr>
            <p:cNvPr id="9761" name="Google Shape;9761;p6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61"/>
          <p:cNvGrpSpPr/>
          <p:nvPr/>
        </p:nvGrpSpPr>
        <p:grpSpPr>
          <a:xfrm>
            <a:off x="5733194" y="2257468"/>
            <a:ext cx="446826" cy="327059"/>
            <a:chOff x="5733194" y="2431718"/>
            <a:chExt cx="446826" cy="327059"/>
          </a:xfrm>
        </p:grpSpPr>
        <p:sp>
          <p:nvSpPr>
            <p:cNvPr id="9774" name="Google Shape;9774;p6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61"/>
          <p:cNvGrpSpPr/>
          <p:nvPr/>
        </p:nvGrpSpPr>
        <p:grpSpPr>
          <a:xfrm>
            <a:off x="4876780" y="2243814"/>
            <a:ext cx="407774" cy="356627"/>
            <a:chOff x="4876780" y="2418064"/>
            <a:chExt cx="407774" cy="356627"/>
          </a:xfrm>
        </p:grpSpPr>
        <p:sp>
          <p:nvSpPr>
            <p:cNvPr id="9778" name="Google Shape;9778;p6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61"/>
          <p:cNvGrpSpPr/>
          <p:nvPr/>
        </p:nvGrpSpPr>
        <p:grpSpPr>
          <a:xfrm>
            <a:off x="7070872" y="2236621"/>
            <a:ext cx="398321" cy="371013"/>
            <a:chOff x="7070872" y="2410871"/>
            <a:chExt cx="398321" cy="371013"/>
          </a:xfrm>
        </p:grpSpPr>
        <p:sp>
          <p:nvSpPr>
            <p:cNvPr id="9787" name="Google Shape;9787;p6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1" name="Google Shape;9791;p61"/>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2" name="Google Shape;9792;p61"/>
          <p:cNvGrpSpPr/>
          <p:nvPr/>
        </p:nvGrpSpPr>
        <p:grpSpPr>
          <a:xfrm>
            <a:off x="5318259" y="2807861"/>
            <a:ext cx="371013" cy="220787"/>
            <a:chOff x="5318259" y="2982111"/>
            <a:chExt cx="371013" cy="220787"/>
          </a:xfrm>
        </p:grpSpPr>
        <p:sp>
          <p:nvSpPr>
            <p:cNvPr id="9793" name="Google Shape;9793;p6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61"/>
          <p:cNvGrpSpPr/>
          <p:nvPr/>
        </p:nvGrpSpPr>
        <p:grpSpPr>
          <a:xfrm>
            <a:off x="7073928" y="2731507"/>
            <a:ext cx="371395" cy="371809"/>
            <a:chOff x="7073928" y="2905757"/>
            <a:chExt cx="371395" cy="371809"/>
          </a:xfrm>
        </p:grpSpPr>
        <p:sp>
          <p:nvSpPr>
            <p:cNvPr id="9802" name="Google Shape;9802;p6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61"/>
          <p:cNvGrpSpPr/>
          <p:nvPr/>
        </p:nvGrpSpPr>
        <p:grpSpPr>
          <a:xfrm>
            <a:off x="6188327" y="2781158"/>
            <a:ext cx="371395" cy="272857"/>
            <a:chOff x="6188327" y="2955408"/>
            <a:chExt cx="371395" cy="272857"/>
          </a:xfrm>
        </p:grpSpPr>
        <p:sp>
          <p:nvSpPr>
            <p:cNvPr id="9806" name="Google Shape;9806;p6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61"/>
          <p:cNvGrpSpPr/>
          <p:nvPr/>
        </p:nvGrpSpPr>
        <p:grpSpPr>
          <a:xfrm>
            <a:off x="7521454" y="2731889"/>
            <a:ext cx="359651" cy="371013"/>
            <a:chOff x="7521454" y="2906139"/>
            <a:chExt cx="359651" cy="371013"/>
          </a:xfrm>
        </p:grpSpPr>
        <p:sp>
          <p:nvSpPr>
            <p:cNvPr id="9809" name="Google Shape;9809;p6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61"/>
          <p:cNvGrpSpPr/>
          <p:nvPr/>
        </p:nvGrpSpPr>
        <p:grpSpPr>
          <a:xfrm>
            <a:off x="5782845" y="2732271"/>
            <a:ext cx="301661" cy="371013"/>
            <a:chOff x="5782845" y="2906521"/>
            <a:chExt cx="301661" cy="371013"/>
          </a:xfrm>
        </p:grpSpPr>
        <p:sp>
          <p:nvSpPr>
            <p:cNvPr id="9815" name="Google Shape;9815;p6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61"/>
          <p:cNvGrpSpPr/>
          <p:nvPr/>
        </p:nvGrpSpPr>
        <p:grpSpPr>
          <a:xfrm>
            <a:off x="3539102" y="2253299"/>
            <a:ext cx="355099" cy="355481"/>
            <a:chOff x="3539102" y="2427549"/>
            <a:chExt cx="355099" cy="355481"/>
          </a:xfrm>
        </p:grpSpPr>
        <p:sp>
          <p:nvSpPr>
            <p:cNvPr id="9819" name="Google Shape;9819;p6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61"/>
          <p:cNvGrpSpPr/>
          <p:nvPr/>
        </p:nvGrpSpPr>
        <p:grpSpPr>
          <a:xfrm>
            <a:off x="6630539" y="2743252"/>
            <a:ext cx="371777" cy="349434"/>
            <a:chOff x="6630539" y="2917502"/>
            <a:chExt cx="371777" cy="349434"/>
          </a:xfrm>
        </p:grpSpPr>
        <p:sp>
          <p:nvSpPr>
            <p:cNvPr id="9822" name="Google Shape;9822;p6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61"/>
          <p:cNvGrpSpPr/>
          <p:nvPr/>
        </p:nvGrpSpPr>
        <p:grpSpPr>
          <a:xfrm>
            <a:off x="2171474" y="3194979"/>
            <a:ext cx="408156" cy="343737"/>
            <a:chOff x="2171474" y="3369229"/>
            <a:chExt cx="408156" cy="343737"/>
          </a:xfrm>
        </p:grpSpPr>
        <p:sp>
          <p:nvSpPr>
            <p:cNvPr id="9830" name="Google Shape;9830;p6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61"/>
          <p:cNvGrpSpPr/>
          <p:nvPr/>
        </p:nvGrpSpPr>
        <p:grpSpPr>
          <a:xfrm>
            <a:off x="4891198" y="2750858"/>
            <a:ext cx="334634" cy="334634"/>
            <a:chOff x="4891198" y="2925108"/>
            <a:chExt cx="334634" cy="334634"/>
          </a:xfrm>
        </p:grpSpPr>
        <p:sp>
          <p:nvSpPr>
            <p:cNvPr id="9835" name="Google Shape;9835;p6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61"/>
          <p:cNvGrpSpPr/>
          <p:nvPr/>
        </p:nvGrpSpPr>
        <p:grpSpPr>
          <a:xfrm>
            <a:off x="7976174" y="2750858"/>
            <a:ext cx="334666" cy="334634"/>
            <a:chOff x="7976174" y="2925108"/>
            <a:chExt cx="334666" cy="334634"/>
          </a:xfrm>
        </p:grpSpPr>
        <p:sp>
          <p:nvSpPr>
            <p:cNvPr id="9844" name="Google Shape;9844;p6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61"/>
          <p:cNvGrpSpPr/>
          <p:nvPr/>
        </p:nvGrpSpPr>
        <p:grpSpPr>
          <a:xfrm>
            <a:off x="3091957" y="3199881"/>
            <a:ext cx="354717" cy="332757"/>
            <a:chOff x="3091957" y="3374131"/>
            <a:chExt cx="354717" cy="332757"/>
          </a:xfrm>
        </p:grpSpPr>
        <p:sp>
          <p:nvSpPr>
            <p:cNvPr id="9854" name="Google Shape;9854;p6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61"/>
          <p:cNvGrpSpPr/>
          <p:nvPr/>
        </p:nvGrpSpPr>
        <p:grpSpPr>
          <a:xfrm>
            <a:off x="3988156" y="3205960"/>
            <a:ext cx="353954" cy="318880"/>
            <a:chOff x="3988156" y="3380210"/>
            <a:chExt cx="353954" cy="318880"/>
          </a:xfrm>
        </p:grpSpPr>
        <p:sp>
          <p:nvSpPr>
            <p:cNvPr id="9861" name="Google Shape;9861;p6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61"/>
          <p:cNvGrpSpPr/>
          <p:nvPr/>
        </p:nvGrpSpPr>
        <p:grpSpPr>
          <a:xfrm>
            <a:off x="3541011" y="3193070"/>
            <a:ext cx="348257" cy="346188"/>
            <a:chOff x="3541011" y="3367320"/>
            <a:chExt cx="348257" cy="346188"/>
          </a:xfrm>
        </p:grpSpPr>
        <p:sp>
          <p:nvSpPr>
            <p:cNvPr id="9867" name="Google Shape;9867;p6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61"/>
          <p:cNvGrpSpPr/>
          <p:nvPr/>
        </p:nvGrpSpPr>
        <p:grpSpPr>
          <a:xfrm>
            <a:off x="1314678" y="3183967"/>
            <a:ext cx="334666" cy="365348"/>
            <a:chOff x="1314678" y="3358217"/>
            <a:chExt cx="334666" cy="365348"/>
          </a:xfrm>
        </p:grpSpPr>
        <p:sp>
          <p:nvSpPr>
            <p:cNvPr id="9872" name="Google Shape;9872;p6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61"/>
          <p:cNvGrpSpPr/>
          <p:nvPr/>
        </p:nvGrpSpPr>
        <p:grpSpPr>
          <a:xfrm>
            <a:off x="1748582" y="3198385"/>
            <a:ext cx="359269" cy="335780"/>
            <a:chOff x="1748582" y="3372635"/>
            <a:chExt cx="359269" cy="335780"/>
          </a:xfrm>
        </p:grpSpPr>
        <p:sp>
          <p:nvSpPr>
            <p:cNvPr id="9878" name="Google Shape;9878;p6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9" name="Google Shape;9879;p61"/>
            <p:cNvGrpSpPr/>
            <p:nvPr/>
          </p:nvGrpSpPr>
          <p:grpSpPr>
            <a:xfrm>
              <a:off x="1748582" y="3372635"/>
              <a:ext cx="333520" cy="335780"/>
              <a:chOff x="1748582" y="3372635"/>
              <a:chExt cx="333520" cy="335780"/>
            </a:xfrm>
          </p:grpSpPr>
          <p:sp>
            <p:nvSpPr>
              <p:cNvPr id="9880" name="Google Shape;9880;p6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83" name="Google Shape;9883;p61"/>
          <p:cNvGrpSpPr/>
          <p:nvPr/>
        </p:nvGrpSpPr>
        <p:grpSpPr>
          <a:xfrm>
            <a:off x="2640993" y="3183585"/>
            <a:ext cx="365348" cy="364966"/>
            <a:chOff x="2640993" y="3357835"/>
            <a:chExt cx="365348" cy="364966"/>
          </a:xfrm>
        </p:grpSpPr>
        <p:sp>
          <p:nvSpPr>
            <p:cNvPr id="9884" name="Google Shape;9884;p6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1"/>
          <p:cNvGrpSpPr/>
          <p:nvPr/>
        </p:nvGrpSpPr>
        <p:grpSpPr>
          <a:xfrm>
            <a:off x="4886264" y="3191924"/>
            <a:ext cx="350548" cy="350198"/>
            <a:chOff x="4886264" y="3366174"/>
            <a:chExt cx="350548" cy="350198"/>
          </a:xfrm>
        </p:grpSpPr>
        <p:sp>
          <p:nvSpPr>
            <p:cNvPr id="9895" name="Google Shape;9895;p6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61"/>
          <p:cNvGrpSpPr/>
          <p:nvPr/>
        </p:nvGrpSpPr>
        <p:grpSpPr>
          <a:xfrm>
            <a:off x="5331913" y="3239697"/>
            <a:ext cx="347143" cy="254684"/>
            <a:chOff x="5331913" y="3413947"/>
            <a:chExt cx="347143" cy="254684"/>
          </a:xfrm>
        </p:grpSpPr>
        <p:sp>
          <p:nvSpPr>
            <p:cNvPr id="9909" name="Google Shape;9909;p6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61"/>
          <p:cNvGrpSpPr/>
          <p:nvPr/>
        </p:nvGrpSpPr>
        <p:grpSpPr>
          <a:xfrm>
            <a:off x="5776798" y="3235528"/>
            <a:ext cx="346379" cy="264518"/>
            <a:chOff x="5776798" y="3409778"/>
            <a:chExt cx="346379" cy="264518"/>
          </a:xfrm>
        </p:grpSpPr>
        <p:sp>
          <p:nvSpPr>
            <p:cNvPr id="9916" name="Google Shape;9916;p6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1"/>
          <p:cNvGrpSpPr/>
          <p:nvPr/>
        </p:nvGrpSpPr>
        <p:grpSpPr>
          <a:xfrm>
            <a:off x="7108015" y="3222255"/>
            <a:ext cx="344883" cy="290299"/>
            <a:chOff x="7108015" y="3396505"/>
            <a:chExt cx="344883" cy="290299"/>
          </a:xfrm>
        </p:grpSpPr>
        <p:sp>
          <p:nvSpPr>
            <p:cNvPr id="9923" name="Google Shape;9923;p6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61"/>
          <p:cNvGrpSpPr/>
          <p:nvPr/>
        </p:nvGrpSpPr>
        <p:grpSpPr>
          <a:xfrm>
            <a:off x="7551754" y="3216558"/>
            <a:ext cx="344883" cy="301311"/>
            <a:chOff x="7551754" y="3390808"/>
            <a:chExt cx="344883" cy="301311"/>
          </a:xfrm>
        </p:grpSpPr>
        <p:sp>
          <p:nvSpPr>
            <p:cNvPr id="9928" name="Google Shape;9928;p6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61"/>
          <p:cNvGrpSpPr/>
          <p:nvPr/>
        </p:nvGrpSpPr>
        <p:grpSpPr>
          <a:xfrm>
            <a:off x="6707084" y="3213153"/>
            <a:ext cx="261145" cy="308504"/>
            <a:chOff x="6707084" y="3387403"/>
            <a:chExt cx="261145" cy="308504"/>
          </a:xfrm>
        </p:grpSpPr>
        <p:sp>
          <p:nvSpPr>
            <p:cNvPr id="9940" name="Google Shape;9940;p6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61"/>
          <p:cNvGrpSpPr/>
          <p:nvPr/>
        </p:nvGrpSpPr>
        <p:grpSpPr>
          <a:xfrm>
            <a:off x="848978" y="4123387"/>
            <a:ext cx="377824" cy="324418"/>
            <a:chOff x="848978" y="4297637"/>
            <a:chExt cx="377824" cy="324418"/>
          </a:xfrm>
        </p:grpSpPr>
        <p:sp>
          <p:nvSpPr>
            <p:cNvPr id="9945" name="Google Shape;9945;p6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61"/>
          <p:cNvGrpSpPr/>
          <p:nvPr/>
        </p:nvGrpSpPr>
        <p:grpSpPr>
          <a:xfrm>
            <a:off x="1754279" y="4112343"/>
            <a:ext cx="351439" cy="345965"/>
            <a:chOff x="1754279" y="4286593"/>
            <a:chExt cx="351439" cy="345965"/>
          </a:xfrm>
        </p:grpSpPr>
        <p:sp>
          <p:nvSpPr>
            <p:cNvPr id="9948" name="Google Shape;9948;p6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1"/>
          <p:cNvGrpSpPr/>
          <p:nvPr/>
        </p:nvGrpSpPr>
        <p:grpSpPr>
          <a:xfrm>
            <a:off x="3996113" y="4116926"/>
            <a:ext cx="336512" cy="335048"/>
            <a:chOff x="3996113" y="4291176"/>
            <a:chExt cx="336512" cy="335048"/>
          </a:xfrm>
        </p:grpSpPr>
        <p:sp>
          <p:nvSpPr>
            <p:cNvPr id="9954" name="Google Shape;9954;p6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61"/>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8" name="Google Shape;9958;p61"/>
          <p:cNvGrpSpPr/>
          <p:nvPr/>
        </p:nvGrpSpPr>
        <p:grpSpPr>
          <a:xfrm>
            <a:off x="2179081" y="4111261"/>
            <a:ext cx="397525" cy="348670"/>
            <a:chOff x="2179081" y="4285511"/>
            <a:chExt cx="397525" cy="348670"/>
          </a:xfrm>
        </p:grpSpPr>
        <p:sp>
          <p:nvSpPr>
            <p:cNvPr id="9959" name="Google Shape;9959;p6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61"/>
          <p:cNvGrpSpPr/>
          <p:nvPr/>
        </p:nvGrpSpPr>
        <p:grpSpPr>
          <a:xfrm>
            <a:off x="3584201" y="4120746"/>
            <a:ext cx="267574" cy="329415"/>
            <a:chOff x="3584201" y="4294996"/>
            <a:chExt cx="267574" cy="329415"/>
          </a:xfrm>
        </p:grpSpPr>
        <p:sp>
          <p:nvSpPr>
            <p:cNvPr id="9962" name="Google Shape;9962;p6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61"/>
          <p:cNvGrpSpPr/>
          <p:nvPr/>
        </p:nvGrpSpPr>
        <p:grpSpPr>
          <a:xfrm>
            <a:off x="3082855" y="4121478"/>
            <a:ext cx="375946" cy="327823"/>
            <a:chOff x="3082855" y="4295728"/>
            <a:chExt cx="375946" cy="327823"/>
          </a:xfrm>
        </p:grpSpPr>
        <p:sp>
          <p:nvSpPr>
            <p:cNvPr id="9967" name="Google Shape;9967;p6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61"/>
          <p:cNvGrpSpPr/>
          <p:nvPr/>
        </p:nvGrpSpPr>
        <p:grpSpPr>
          <a:xfrm>
            <a:off x="2749016" y="4116926"/>
            <a:ext cx="150831" cy="336926"/>
            <a:chOff x="2749016" y="4291176"/>
            <a:chExt cx="150831" cy="336926"/>
          </a:xfrm>
        </p:grpSpPr>
        <p:sp>
          <p:nvSpPr>
            <p:cNvPr id="9979" name="Google Shape;9979;p6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61"/>
          <p:cNvGrpSpPr/>
          <p:nvPr/>
        </p:nvGrpSpPr>
        <p:grpSpPr>
          <a:xfrm>
            <a:off x="7127716" y="4105182"/>
            <a:ext cx="248254" cy="361942"/>
            <a:chOff x="7127716" y="4279432"/>
            <a:chExt cx="248254" cy="361942"/>
          </a:xfrm>
        </p:grpSpPr>
        <p:sp>
          <p:nvSpPr>
            <p:cNvPr id="9984" name="Google Shape;9984;p6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61"/>
          <p:cNvGrpSpPr/>
          <p:nvPr/>
        </p:nvGrpSpPr>
        <p:grpSpPr>
          <a:xfrm>
            <a:off x="7565408" y="4105182"/>
            <a:ext cx="248255" cy="361942"/>
            <a:chOff x="7565408" y="4279432"/>
            <a:chExt cx="248255" cy="361942"/>
          </a:xfrm>
        </p:grpSpPr>
        <p:sp>
          <p:nvSpPr>
            <p:cNvPr id="9994" name="Google Shape;9994;p6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1"/>
          <p:cNvGrpSpPr/>
          <p:nvPr/>
        </p:nvGrpSpPr>
        <p:grpSpPr>
          <a:xfrm>
            <a:off x="6264109" y="4105182"/>
            <a:ext cx="225498" cy="361560"/>
            <a:chOff x="6264109" y="4279432"/>
            <a:chExt cx="225498" cy="361560"/>
          </a:xfrm>
        </p:grpSpPr>
        <p:sp>
          <p:nvSpPr>
            <p:cNvPr id="10003" name="Google Shape;10003;p6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61"/>
          <p:cNvGrpSpPr/>
          <p:nvPr/>
        </p:nvGrpSpPr>
        <p:grpSpPr>
          <a:xfrm>
            <a:off x="7929578" y="4110115"/>
            <a:ext cx="395266" cy="351312"/>
            <a:chOff x="7929578" y="4284365"/>
            <a:chExt cx="395266" cy="351312"/>
          </a:xfrm>
        </p:grpSpPr>
        <p:sp>
          <p:nvSpPr>
            <p:cNvPr id="10006" name="Google Shape;10006;p6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61"/>
          <p:cNvGrpSpPr/>
          <p:nvPr/>
        </p:nvGrpSpPr>
        <p:grpSpPr>
          <a:xfrm>
            <a:off x="6595502" y="4149527"/>
            <a:ext cx="426315" cy="332826"/>
            <a:chOff x="6639652" y="4323777"/>
            <a:chExt cx="426315" cy="332826"/>
          </a:xfrm>
        </p:grpSpPr>
        <p:sp>
          <p:nvSpPr>
            <p:cNvPr id="10011" name="Google Shape;10011;p6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1"/>
          <p:cNvGrpSpPr/>
          <p:nvPr/>
        </p:nvGrpSpPr>
        <p:grpSpPr>
          <a:xfrm>
            <a:off x="5357662" y="4123387"/>
            <a:ext cx="287275" cy="326296"/>
            <a:chOff x="5357662" y="4297637"/>
            <a:chExt cx="287275" cy="326296"/>
          </a:xfrm>
        </p:grpSpPr>
        <p:sp>
          <p:nvSpPr>
            <p:cNvPr id="10022" name="Google Shape;10022;p6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1"/>
          <p:cNvGrpSpPr/>
          <p:nvPr/>
        </p:nvGrpSpPr>
        <p:grpSpPr>
          <a:xfrm>
            <a:off x="5774124" y="4120300"/>
            <a:ext cx="331611" cy="331674"/>
            <a:chOff x="5774124" y="4294550"/>
            <a:chExt cx="331611" cy="331674"/>
          </a:xfrm>
        </p:grpSpPr>
        <p:sp>
          <p:nvSpPr>
            <p:cNvPr id="10028" name="Google Shape;10028;p6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1"/>
          <p:cNvGrpSpPr/>
          <p:nvPr/>
        </p:nvGrpSpPr>
        <p:grpSpPr>
          <a:xfrm>
            <a:off x="4890434" y="4113139"/>
            <a:ext cx="345997" cy="346029"/>
            <a:chOff x="4890434" y="4287389"/>
            <a:chExt cx="345997" cy="346029"/>
          </a:xfrm>
        </p:grpSpPr>
        <p:sp>
          <p:nvSpPr>
            <p:cNvPr id="10031" name="Google Shape;10031;p6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61"/>
          <p:cNvGrpSpPr/>
          <p:nvPr/>
        </p:nvGrpSpPr>
        <p:grpSpPr>
          <a:xfrm>
            <a:off x="2165809" y="3636809"/>
            <a:ext cx="422542" cy="342973"/>
            <a:chOff x="2165809" y="3811059"/>
            <a:chExt cx="422542" cy="342973"/>
          </a:xfrm>
        </p:grpSpPr>
        <p:sp>
          <p:nvSpPr>
            <p:cNvPr id="10039" name="Google Shape;10039;p6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7" name="Google Shape;10057;p61"/>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8" name="Google Shape;10058;p61"/>
          <p:cNvGrpSpPr/>
          <p:nvPr/>
        </p:nvGrpSpPr>
        <p:grpSpPr>
          <a:xfrm>
            <a:off x="903530" y="3631875"/>
            <a:ext cx="264550" cy="353222"/>
            <a:chOff x="903530" y="3806125"/>
            <a:chExt cx="264550" cy="353222"/>
          </a:xfrm>
        </p:grpSpPr>
        <p:sp>
          <p:nvSpPr>
            <p:cNvPr id="10059" name="Google Shape;10059;p6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1"/>
          <p:cNvGrpSpPr/>
          <p:nvPr/>
        </p:nvGrpSpPr>
        <p:grpSpPr>
          <a:xfrm>
            <a:off x="850092" y="3178684"/>
            <a:ext cx="369517" cy="375660"/>
            <a:chOff x="850092" y="3352934"/>
            <a:chExt cx="369517" cy="375660"/>
          </a:xfrm>
        </p:grpSpPr>
        <p:sp>
          <p:nvSpPr>
            <p:cNvPr id="10064" name="Google Shape;10064;p6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1"/>
          <p:cNvGrpSpPr/>
          <p:nvPr/>
        </p:nvGrpSpPr>
        <p:grpSpPr>
          <a:xfrm>
            <a:off x="2611458" y="3642124"/>
            <a:ext cx="426329" cy="332375"/>
            <a:chOff x="2611458" y="3816374"/>
            <a:chExt cx="426329" cy="332375"/>
          </a:xfrm>
        </p:grpSpPr>
        <p:sp>
          <p:nvSpPr>
            <p:cNvPr id="10070" name="Google Shape;10070;p6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0" name="Google Shape;10080;p61"/>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1" name="Google Shape;10081;p61"/>
          <p:cNvGrpSpPr/>
          <p:nvPr/>
        </p:nvGrpSpPr>
        <p:grpSpPr>
          <a:xfrm>
            <a:off x="4019984" y="3631143"/>
            <a:ext cx="293704" cy="353954"/>
            <a:chOff x="4019984" y="3805393"/>
            <a:chExt cx="293704" cy="353954"/>
          </a:xfrm>
        </p:grpSpPr>
        <p:sp>
          <p:nvSpPr>
            <p:cNvPr id="10082" name="Google Shape;10082;p6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61"/>
          <p:cNvGrpSpPr/>
          <p:nvPr/>
        </p:nvGrpSpPr>
        <p:grpSpPr>
          <a:xfrm>
            <a:off x="8006505" y="3215794"/>
            <a:ext cx="323654" cy="303189"/>
            <a:chOff x="8006505" y="3390044"/>
            <a:chExt cx="323654" cy="303189"/>
          </a:xfrm>
        </p:grpSpPr>
        <p:sp>
          <p:nvSpPr>
            <p:cNvPr id="10085" name="Google Shape;10085;p6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61"/>
          <p:cNvGrpSpPr/>
          <p:nvPr/>
        </p:nvGrpSpPr>
        <p:grpSpPr>
          <a:xfrm>
            <a:off x="1299146" y="3632257"/>
            <a:ext cx="367990" cy="351312"/>
            <a:chOff x="1299146" y="3806507"/>
            <a:chExt cx="367990" cy="351312"/>
          </a:xfrm>
        </p:grpSpPr>
        <p:sp>
          <p:nvSpPr>
            <p:cNvPr id="10092" name="Google Shape;10092;p6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4" name="Google Shape;10094;p61"/>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5" name="Google Shape;10095;p61"/>
          <p:cNvGrpSpPr/>
          <p:nvPr/>
        </p:nvGrpSpPr>
        <p:grpSpPr>
          <a:xfrm>
            <a:off x="7550258" y="3658420"/>
            <a:ext cx="371395" cy="301279"/>
            <a:chOff x="7550258" y="3832670"/>
            <a:chExt cx="371395" cy="301279"/>
          </a:xfrm>
        </p:grpSpPr>
        <p:sp>
          <p:nvSpPr>
            <p:cNvPr id="10096" name="Google Shape;10096;p6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4" name="Google Shape;10114;p61"/>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5" name="Google Shape;10115;p61"/>
          <p:cNvGrpSpPr/>
          <p:nvPr/>
        </p:nvGrpSpPr>
        <p:grpSpPr>
          <a:xfrm>
            <a:off x="6659725" y="3633785"/>
            <a:ext cx="367608" cy="350548"/>
            <a:chOff x="6659725" y="3808035"/>
            <a:chExt cx="367608" cy="350548"/>
          </a:xfrm>
        </p:grpSpPr>
        <p:sp>
          <p:nvSpPr>
            <p:cNvPr id="10116" name="Google Shape;10116;p6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61"/>
          <p:cNvGrpSpPr/>
          <p:nvPr/>
        </p:nvGrpSpPr>
        <p:grpSpPr>
          <a:xfrm>
            <a:off x="6219391" y="3642506"/>
            <a:ext cx="356627" cy="334252"/>
            <a:chOff x="6219391" y="3816756"/>
            <a:chExt cx="356627" cy="334252"/>
          </a:xfrm>
        </p:grpSpPr>
        <p:sp>
          <p:nvSpPr>
            <p:cNvPr id="10119" name="Google Shape;10119;p6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61"/>
          <p:cNvGrpSpPr/>
          <p:nvPr/>
        </p:nvGrpSpPr>
        <p:grpSpPr>
          <a:xfrm>
            <a:off x="5778676" y="3652722"/>
            <a:ext cx="349052" cy="313055"/>
            <a:chOff x="5778676" y="3826972"/>
            <a:chExt cx="349052" cy="313055"/>
          </a:xfrm>
        </p:grpSpPr>
        <p:sp>
          <p:nvSpPr>
            <p:cNvPr id="10124" name="Google Shape;10124;p6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1"/>
          <p:cNvGrpSpPr/>
          <p:nvPr/>
        </p:nvGrpSpPr>
        <p:grpSpPr>
          <a:xfrm>
            <a:off x="5355784" y="3660297"/>
            <a:ext cx="299019" cy="297905"/>
            <a:chOff x="5355784" y="3834547"/>
            <a:chExt cx="299019" cy="297905"/>
          </a:xfrm>
        </p:grpSpPr>
        <p:sp>
          <p:nvSpPr>
            <p:cNvPr id="10130" name="Google Shape;10130;p6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61"/>
          <p:cNvGrpSpPr/>
          <p:nvPr/>
        </p:nvGrpSpPr>
        <p:grpSpPr>
          <a:xfrm>
            <a:off x="8036455" y="3633021"/>
            <a:ext cx="292176" cy="353985"/>
            <a:chOff x="8036455" y="3807271"/>
            <a:chExt cx="292176" cy="353985"/>
          </a:xfrm>
        </p:grpSpPr>
        <p:sp>
          <p:nvSpPr>
            <p:cNvPr id="10135" name="Google Shape;10135;p6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7" name="Google Shape;10137;p6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138" name="Google Shape;10138;p6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139" name="Google Shape;10139;p61"/>
          <p:cNvGrpSpPr/>
          <p:nvPr/>
        </p:nvGrpSpPr>
        <p:grpSpPr>
          <a:xfrm>
            <a:off x="4874902" y="3634549"/>
            <a:ext cx="345615" cy="350835"/>
            <a:chOff x="4874902" y="3808799"/>
            <a:chExt cx="345615" cy="350835"/>
          </a:xfrm>
        </p:grpSpPr>
        <p:sp>
          <p:nvSpPr>
            <p:cNvPr id="10140" name="Google Shape;10140;p6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61"/>
          <p:cNvGrpSpPr/>
          <p:nvPr/>
        </p:nvGrpSpPr>
        <p:grpSpPr>
          <a:xfrm>
            <a:off x="3095745" y="3631143"/>
            <a:ext cx="352840" cy="354717"/>
            <a:chOff x="3095745" y="3805393"/>
            <a:chExt cx="352840" cy="354717"/>
          </a:xfrm>
        </p:grpSpPr>
        <p:sp>
          <p:nvSpPr>
            <p:cNvPr id="10158" name="Google Shape;10158;p6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67" name="Shape 10167"/>
        <p:cNvGrpSpPr/>
        <p:nvPr/>
      </p:nvGrpSpPr>
      <p:grpSpPr>
        <a:xfrm>
          <a:off x="0" y="0"/>
          <a:ext cx="0" cy="0"/>
          <a:chOff x="0" y="0"/>
          <a:chExt cx="0" cy="0"/>
        </a:xfrm>
      </p:grpSpPr>
      <p:grpSp>
        <p:nvGrpSpPr>
          <p:cNvPr id="10168" name="Google Shape;10168;p62"/>
          <p:cNvGrpSpPr/>
          <p:nvPr/>
        </p:nvGrpSpPr>
        <p:grpSpPr>
          <a:xfrm>
            <a:off x="2733780" y="4039081"/>
            <a:ext cx="342144" cy="362704"/>
            <a:chOff x="2704005" y="4258781"/>
            <a:chExt cx="342144" cy="362704"/>
          </a:xfrm>
        </p:grpSpPr>
        <p:sp>
          <p:nvSpPr>
            <p:cNvPr id="10169" name="Google Shape;10169;p6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62"/>
          <p:cNvGrpSpPr/>
          <p:nvPr/>
        </p:nvGrpSpPr>
        <p:grpSpPr>
          <a:xfrm>
            <a:off x="2157462" y="4083096"/>
            <a:ext cx="347435" cy="363370"/>
            <a:chOff x="2157462" y="4258496"/>
            <a:chExt cx="347435" cy="363370"/>
          </a:xfrm>
        </p:grpSpPr>
        <p:sp>
          <p:nvSpPr>
            <p:cNvPr id="10177" name="Google Shape;10177;p6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62"/>
          <p:cNvGrpSpPr/>
          <p:nvPr/>
        </p:nvGrpSpPr>
        <p:grpSpPr>
          <a:xfrm>
            <a:off x="4010963" y="3588381"/>
            <a:ext cx="343665" cy="363211"/>
            <a:chOff x="4010963" y="3763781"/>
            <a:chExt cx="343665" cy="363211"/>
          </a:xfrm>
        </p:grpSpPr>
        <p:sp>
          <p:nvSpPr>
            <p:cNvPr id="10181" name="Google Shape;10181;p6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62"/>
          <p:cNvGrpSpPr/>
          <p:nvPr/>
        </p:nvGrpSpPr>
        <p:grpSpPr>
          <a:xfrm>
            <a:off x="2214042" y="3635109"/>
            <a:ext cx="368153" cy="311193"/>
            <a:chOff x="2214042" y="3810509"/>
            <a:chExt cx="368153" cy="311193"/>
          </a:xfrm>
        </p:grpSpPr>
        <p:sp>
          <p:nvSpPr>
            <p:cNvPr id="10187" name="Google Shape;10187;p6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2"/>
          <p:cNvGrpSpPr/>
          <p:nvPr/>
        </p:nvGrpSpPr>
        <p:grpSpPr>
          <a:xfrm>
            <a:off x="1797413" y="3606819"/>
            <a:ext cx="367805" cy="367773"/>
            <a:chOff x="1768938" y="3782219"/>
            <a:chExt cx="367805" cy="367773"/>
          </a:xfrm>
        </p:grpSpPr>
        <p:sp>
          <p:nvSpPr>
            <p:cNvPr id="10190" name="Google Shape;10190;p6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2"/>
          <p:cNvGrpSpPr/>
          <p:nvPr/>
        </p:nvGrpSpPr>
        <p:grpSpPr>
          <a:xfrm>
            <a:off x="2681385" y="3623039"/>
            <a:ext cx="325544" cy="327413"/>
            <a:chOff x="2681385" y="3798439"/>
            <a:chExt cx="325544" cy="327413"/>
          </a:xfrm>
        </p:grpSpPr>
        <p:sp>
          <p:nvSpPr>
            <p:cNvPr id="10196" name="Google Shape;10196;p6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62"/>
          <p:cNvGrpSpPr/>
          <p:nvPr/>
        </p:nvGrpSpPr>
        <p:grpSpPr>
          <a:xfrm>
            <a:off x="6243928" y="4088102"/>
            <a:ext cx="274254" cy="350824"/>
            <a:chOff x="6243928" y="4263502"/>
            <a:chExt cx="274254" cy="350824"/>
          </a:xfrm>
        </p:grpSpPr>
        <p:sp>
          <p:nvSpPr>
            <p:cNvPr id="10204" name="Google Shape;10204;p6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62"/>
          <p:cNvGrpSpPr/>
          <p:nvPr/>
        </p:nvGrpSpPr>
        <p:grpSpPr>
          <a:xfrm>
            <a:off x="3560600" y="3587938"/>
            <a:ext cx="352345" cy="363655"/>
            <a:chOff x="3560600" y="3763338"/>
            <a:chExt cx="352345" cy="363655"/>
          </a:xfrm>
        </p:grpSpPr>
        <p:sp>
          <p:nvSpPr>
            <p:cNvPr id="10213" name="Google Shape;10213;p6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62"/>
          <p:cNvGrpSpPr/>
          <p:nvPr/>
        </p:nvGrpSpPr>
        <p:grpSpPr>
          <a:xfrm>
            <a:off x="5790556" y="4085852"/>
            <a:ext cx="279513" cy="356083"/>
            <a:chOff x="5790556" y="4261252"/>
            <a:chExt cx="279513" cy="356083"/>
          </a:xfrm>
        </p:grpSpPr>
        <p:sp>
          <p:nvSpPr>
            <p:cNvPr id="10217" name="Google Shape;10217;p6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62"/>
          <p:cNvGrpSpPr/>
          <p:nvPr/>
        </p:nvGrpSpPr>
        <p:grpSpPr>
          <a:xfrm>
            <a:off x="5341333" y="4085852"/>
            <a:ext cx="278752" cy="356463"/>
            <a:chOff x="5341333" y="4261252"/>
            <a:chExt cx="278752" cy="356463"/>
          </a:xfrm>
        </p:grpSpPr>
        <p:sp>
          <p:nvSpPr>
            <p:cNvPr id="10225" name="Google Shape;10225;p6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2" name="Google Shape;10232;p62"/>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3" name="Google Shape;10233;p62"/>
          <p:cNvGrpSpPr/>
          <p:nvPr/>
        </p:nvGrpSpPr>
        <p:grpSpPr>
          <a:xfrm>
            <a:off x="3103646" y="3590676"/>
            <a:ext cx="360233" cy="362451"/>
            <a:chOff x="3107608" y="3763401"/>
            <a:chExt cx="360233" cy="362451"/>
          </a:xfrm>
        </p:grpSpPr>
        <p:sp>
          <p:nvSpPr>
            <p:cNvPr id="10234" name="Google Shape;10234;p6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62"/>
          <p:cNvGrpSpPr/>
          <p:nvPr/>
        </p:nvGrpSpPr>
        <p:grpSpPr>
          <a:xfrm>
            <a:off x="889343" y="3625827"/>
            <a:ext cx="351585" cy="339705"/>
            <a:chOff x="889343" y="3801227"/>
            <a:chExt cx="351585" cy="339705"/>
          </a:xfrm>
        </p:grpSpPr>
        <p:sp>
          <p:nvSpPr>
            <p:cNvPr id="10238" name="Google Shape;10238;p6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2"/>
          <p:cNvGrpSpPr/>
          <p:nvPr/>
        </p:nvGrpSpPr>
        <p:grpSpPr>
          <a:xfrm>
            <a:off x="4896609" y="4085472"/>
            <a:ext cx="278784" cy="355323"/>
            <a:chOff x="4896609" y="4260872"/>
            <a:chExt cx="278784" cy="355323"/>
          </a:xfrm>
        </p:grpSpPr>
        <p:sp>
          <p:nvSpPr>
            <p:cNvPr id="10244" name="Google Shape;10244;p6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2"/>
          <p:cNvGrpSpPr/>
          <p:nvPr/>
        </p:nvGrpSpPr>
        <p:grpSpPr>
          <a:xfrm>
            <a:off x="7598438" y="4090731"/>
            <a:ext cx="260283" cy="345914"/>
            <a:chOff x="7598438" y="4266131"/>
            <a:chExt cx="260283" cy="345914"/>
          </a:xfrm>
        </p:grpSpPr>
        <p:sp>
          <p:nvSpPr>
            <p:cNvPr id="10251" name="Google Shape;10251;p6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62"/>
          <p:cNvGrpSpPr/>
          <p:nvPr/>
        </p:nvGrpSpPr>
        <p:grpSpPr>
          <a:xfrm>
            <a:off x="1767069" y="3184746"/>
            <a:ext cx="286324" cy="348163"/>
            <a:chOff x="1767069" y="3360146"/>
            <a:chExt cx="286324" cy="348163"/>
          </a:xfrm>
        </p:grpSpPr>
        <p:sp>
          <p:nvSpPr>
            <p:cNvPr id="10259" name="Google Shape;10259;p6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62"/>
          <p:cNvGrpSpPr/>
          <p:nvPr/>
        </p:nvGrpSpPr>
        <p:grpSpPr>
          <a:xfrm>
            <a:off x="7149944" y="4090731"/>
            <a:ext cx="260283" cy="345914"/>
            <a:chOff x="7149944" y="4266131"/>
            <a:chExt cx="260283" cy="345914"/>
          </a:xfrm>
        </p:grpSpPr>
        <p:sp>
          <p:nvSpPr>
            <p:cNvPr id="10267" name="Google Shape;10267;p6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62"/>
          <p:cNvGrpSpPr/>
          <p:nvPr/>
        </p:nvGrpSpPr>
        <p:grpSpPr>
          <a:xfrm>
            <a:off x="6695051" y="4083951"/>
            <a:ext cx="270104" cy="360233"/>
            <a:chOff x="6695051" y="4259351"/>
            <a:chExt cx="270104" cy="360233"/>
          </a:xfrm>
        </p:grpSpPr>
        <p:sp>
          <p:nvSpPr>
            <p:cNvPr id="10274" name="Google Shape;10274;p6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62"/>
          <p:cNvGrpSpPr/>
          <p:nvPr/>
        </p:nvGrpSpPr>
        <p:grpSpPr>
          <a:xfrm>
            <a:off x="8047661" y="4082051"/>
            <a:ext cx="277263" cy="362514"/>
            <a:chOff x="8047661" y="4257451"/>
            <a:chExt cx="277263" cy="362514"/>
          </a:xfrm>
        </p:grpSpPr>
        <p:sp>
          <p:nvSpPr>
            <p:cNvPr id="10279" name="Google Shape;10279;p6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62"/>
          <p:cNvGrpSpPr/>
          <p:nvPr/>
        </p:nvGrpSpPr>
        <p:grpSpPr>
          <a:xfrm>
            <a:off x="6248078" y="3609068"/>
            <a:ext cx="277263" cy="356115"/>
            <a:chOff x="6248078" y="3784468"/>
            <a:chExt cx="277263" cy="356115"/>
          </a:xfrm>
        </p:grpSpPr>
        <p:sp>
          <p:nvSpPr>
            <p:cNvPr id="10284" name="Google Shape;10284;p6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62"/>
          <p:cNvGrpSpPr/>
          <p:nvPr/>
        </p:nvGrpSpPr>
        <p:grpSpPr>
          <a:xfrm>
            <a:off x="5800725" y="3610589"/>
            <a:ext cx="277644" cy="354594"/>
            <a:chOff x="5800725" y="3785989"/>
            <a:chExt cx="277644" cy="354594"/>
          </a:xfrm>
        </p:grpSpPr>
        <p:sp>
          <p:nvSpPr>
            <p:cNvPr id="10290" name="Google Shape;10290;p6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2"/>
          <p:cNvGrpSpPr/>
          <p:nvPr/>
        </p:nvGrpSpPr>
        <p:grpSpPr>
          <a:xfrm>
            <a:off x="2206122" y="3185348"/>
            <a:ext cx="308183" cy="347561"/>
            <a:chOff x="2206122" y="3360748"/>
            <a:chExt cx="308183" cy="347561"/>
          </a:xfrm>
        </p:grpSpPr>
        <p:sp>
          <p:nvSpPr>
            <p:cNvPr id="10298" name="Google Shape;10298;p6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62"/>
          <p:cNvGrpSpPr/>
          <p:nvPr/>
        </p:nvGrpSpPr>
        <p:grpSpPr>
          <a:xfrm>
            <a:off x="5353403" y="3610209"/>
            <a:ext cx="277992" cy="354974"/>
            <a:chOff x="5353403" y="3785609"/>
            <a:chExt cx="277992" cy="354974"/>
          </a:xfrm>
        </p:grpSpPr>
        <p:sp>
          <p:nvSpPr>
            <p:cNvPr id="10304" name="Google Shape;10304;p6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62"/>
          <p:cNvGrpSpPr/>
          <p:nvPr/>
        </p:nvGrpSpPr>
        <p:grpSpPr>
          <a:xfrm>
            <a:off x="4896229" y="3610589"/>
            <a:ext cx="278784" cy="354594"/>
            <a:chOff x="4896229" y="3785989"/>
            <a:chExt cx="278784" cy="354594"/>
          </a:xfrm>
        </p:grpSpPr>
        <p:sp>
          <p:nvSpPr>
            <p:cNvPr id="10311" name="Google Shape;10311;p6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62"/>
          <p:cNvGrpSpPr/>
          <p:nvPr/>
        </p:nvGrpSpPr>
        <p:grpSpPr>
          <a:xfrm>
            <a:off x="7592387" y="3612458"/>
            <a:ext cx="273874" cy="351204"/>
            <a:chOff x="7592387" y="3787858"/>
            <a:chExt cx="273874" cy="351204"/>
          </a:xfrm>
        </p:grpSpPr>
        <p:sp>
          <p:nvSpPr>
            <p:cNvPr id="10318" name="Google Shape;10318;p6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2"/>
          <p:cNvGrpSpPr/>
          <p:nvPr/>
        </p:nvGrpSpPr>
        <p:grpSpPr>
          <a:xfrm>
            <a:off x="7145794" y="3612458"/>
            <a:ext cx="274254" cy="350444"/>
            <a:chOff x="7145794" y="3787858"/>
            <a:chExt cx="274254" cy="350444"/>
          </a:xfrm>
        </p:grpSpPr>
        <p:sp>
          <p:nvSpPr>
            <p:cNvPr id="10323" name="Google Shape;10323;p6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62"/>
          <p:cNvGrpSpPr/>
          <p:nvPr/>
        </p:nvGrpSpPr>
        <p:grpSpPr>
          <a:xfrm>
            <a:off x="8054060" y="3611698"/>
            <a:ext cx="266334" cy="353834"/>
            <a:chOff x="8054060" y="3787098"/>
            <a:chExt cx="266334" cy="353834"/>
          </a:xfrm>
        </p:grpSpPr>
        <p:sp>
          <p:nvSpPr>
            <p:cNvPr id="10330" name="Google Shape;10330;p6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62"/>
          <p:cNvGrpSpPr/>
          <p:nvPr/>
        </p:nvGrpSpPr>
        <p:grpSpPr>
          <a:xfrm>
            <a:off x="6702211" y="3607199"/>
            <a:ext cx="270104" cy="361754"/>
            <a:chOff x="6702211" y="3782599"/>
            <a:chExt cx="270104" cy="361754"/>
          </a:xfrm>
        </p:grpSpPr>
        <p:sp>
          <p:nvSpPr>
            <p:cNvPr id="10335" name="Google Shape;10335;p6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62"/>
          <p:cNvGrpSpPr/>
          <p:nvPr/>
        </p:nvGrpSpPr>
        <p:grpSpPr>
          <a:xfrm>
            <a:off x="3516886" y="3263327"/>
            <a:ext cx="391854" cy="269922"/>
            <a:chOff x="3516850" y="3406526"/>
            <a:chExt cx="369674" cy="254644"/>
          </a:xfrm>
        </p:grpSpPr>
        <p:sp>
          <p:nvSpPr>
            <p:cNvPr id="10341" name="Google Shape;10341;p6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62"/>
          <p:cNvGrpSpPr/>
          <p:nvPr/>
        </p:nvGrpSpPr>
        <p:grpSpPr>
          <a:xfrm>
            <a:off x="1310655" y="3185127"/>
            <a:ext cx="306314" cy="347403"/>
            <a:chOff x="1310655" y="3360527"/>
            <a:chExt cx="306314" cy="347403"/>
          </a:xfrm>
        </p:grpSpPr>
        <p:sp>
          <p:nvSpPr>
            <p:cNvPr id="10346" name="Google Shape;10346;p6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62"/>
          <p:cNvGrpSpPr/>
          <p:nvPr/>
        </p:nvGrpSpPr>
        <p:grpSpPr>
          <a:xfrm>
            <a:off x="3119678" y="3184746"/>
            <a:ext cx="269343" cy="348543"/>
            <a:chOff x="3119678" y="3360146"/>
            <a:chExt cx="269343" cy="348543"/>
          </a:xfrm>
        </p:grpSpPr>
        <p:sp>
          <p:nvSpPr>
            <p:cNvPr id="10352" name="Google Shape;10352;p6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2"/>
          <p:cNvGrpSpPr/>
          <p:nvPr/>
        </p:nvGrpSpPr>
        <p:grpSpPr>
          <a:xfrm>
            <a:off x="3967213" y="3181547"/>
            <a:ext cx="368185" cy="354753"/>
            <a:chOff x="3967213" y="3356947"/>
            <a:chExt cx="368185" cy="354753"/>
          </a:xfrm>
        </p:grpSpPr>
        <p:sp>
          <p:nvSpPr>
            <p:cNvPr id="10360" name="Google Shape;10360;p6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62"/>
          <p:cNvGrpSpPr/>
          <p:nvPr/>
        </p:nvGrpSpPr>
        <p:grpSpPr>
          <a:xfrm>
            <a:off x="871254" y="3184746"/>
            <a:ext cx="285183" cy="347023"/>
            <a:chOff x="871254" y="3360146"/>
            <a:chExt cx="285183" cy="347023"/>
          </a:xfrm>
        </p:grpSpPr>
        <p:sp>
          <p:nvSpPr>
            <p:cNvPr id="10366" name="Google Shape;10366;p6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2"/>
          <p:cNvGrpSpPr/>
          <p:nvPr/>
        </p:nvGrpSpPr>
        <p:grpSpPr>
          <a:xfrm>
            <a:off x="2665165" y="3184746"/>
            <a:ext cx="281794" cy="349684"/>
            <a:chOff x="2665165" y="3360146"/>
            <a:chExt cx="281794" cy="349684"/>
          </a:xfrm>
        </p:grpSpPr>
        <p:sp>
          <p:nvSpPr>
            <p:cNvPr id="10371" name="Google Shape;10371;p6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62"/>
          <p:cNvGrpSpPr/>
          <p:nvPr/>
        </p:nvGrpSpPr>
        <p:grpSpPr>
          <a:xfrm>
            <a:off x="7156344" y="3172296"/>
            <a:ext cx="264465" cy="353074"/>
            <a:chOff x="7156344" y="3347696"/>
            <a:chExt cx="264465" cy="353074"/>
          </a:xfrm>
        </p:grpSpPr>
        <p:sp>
          <p:nvSpPr>
            <p:cNvPr id="10377" name="Google Shape;10377;p6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62"/>
          <p:cNvGrpSpPr/>
          <p:nvPr/>
        </p:nvGrpSpPr>
        <p:grpSpPr>
          <a:xfrm>
            <a:off x="6703732" y="3171536"/>
            <a:ext cx="264813" cy="352693"/>
            <a:chOff x="6703732" y="3346936"/>
            <a:chExt cx="264813" cy="352693"/>
          </a:xfrm>
        </p:grpSpPr>
        <p:sp>
          <p:nvSpPr>
            <p:cNvPr id="10383" name="Google Shape;10383;p6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2"/>
          <p:cNvGrpSpPr/>
          <p:nvPr/>
        </p:nvGrpSpPr>
        <p:grpSpPr>
          <a:xfrm>
            <a:off x="6252228" y="3171536"/>
            <a:ext cx="265193" cy="352693"/>
            <a:chOff x="6252228" y="3346936"/>
            <a:chExt cx="265193" cy="352693"/>
          </a:xfrm>
        </p:grpSpPr>
        <p:sp>
          <p:nvSpPr>
            <p:cNvPr id="10389" name="Google Shape;10389;p6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62"/>
          <p:cNvGrpSpPr/>
          <p:nvPr/>
        </p:nvGrpSpPr>
        <p:grpSpPr>
          <a:xfrm>
            <a:off x="5801105" y="3172296"/>
            <a:ext cx="264813" cy="351933"/>
            <a:chOff x="5801105" y="3347696"/>
            <a:chExt cx="264813" cy="351933"/>
          </a:xfrm>
        </p:grpSpPr>
        <p:sp>
          <p:nvSpPr>
            <p:cNvPr id="10393" name="Google Shape;10393;p6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2"/>
          <p:cNvGrpSpPr/>
          <p:nvPr/>
        </p:nvGrpSpPr>
        <p:grpSpPr>
          <a:xfrm>
            <a:off x="5349253" y="3171536"/>
            <a:ext cx="265922" cy="352693"/>
            <a:chOff x="5349253" y="3346936"/>
            <a:chExt cx="265922" cy="352693"/>
          </a:xfrm>
        </p:grpSpPr>
        <p:sp>
          <p:nvSpPr>
            <p:cNvPr id="10398" name="Google Shape;10398;p6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62"/>
          <p:cNvGrpSpPr/>
          <p:nvPr/>
        </p:nvGrpSpPr>
        <p:grpSpPr>
          <a:xfrm>
            <a:off x="4907159" y="3171536"/>
            <a:ext cx="264845" cy="354214"/>
            <a:chOff x="4907159" y="3346936"/>
            <a:chExt cx="264845" cy="354214"/>
          </a:xfrm>
        </p:grpSpPr>
        <p:sp>
          <p:nvSpPr>
            <p:cNvPr id="10405" name="Google Shape;10405;p6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62"/>
          <p:cNvGrpSpPr/>
          <p:nvPr/>
        </p:nvGrpSpPr>
        <p:grpSpPr>
          <a:xfrm>
            <a:off x="8048421" y="3159086"/>
            <a:ext cx="276503" cy="369674"/>
            <a:chOff x="8048421" y="3334486"/>
            <a:chExt cx="276503" cy="369674"/>
          </a:xfrm>
        </p:grpSpPr>
        <p:sp>
          <p:nvSpPr>
            <p:cNvPr id="10408" name="Google Shape;10408;p6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2"/>
          <p:cNvGrpSpPr/>
          <p:nvPr/>
        </p:nvGrpSpPr>
        <p:grpSpPr>
          <a:xfrm>
            <a:off x="7575787" y="3154555"/>
            <a:ext cx="295384" cy="376834"/>
            <a:chOff x="7575787" y="3329955"/>
            <a:chExt cx="295384" cy="376834"/>
          </a:xfrm>
        </p:grpSpPr>
        <p:sp>
          <p:nvSpPr>
            <p:cNvPr id="10415" name="Google Shape;10415;p6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1" name="Google Shape;10421;p62"/>
          <p:cNvGrpSpPr/>
          <p:nvPr/>
        </p:nvGrpSpPr>
        <p:grpSpPr>
          <a:xfrm>
            <a:off x="864062" y="2709103"/>
            <a:ext cx="264084" cy="347783"/>
            <a:chOff x="864062" y="2884503"/>
            <a:chExt cx="264084" cy="347783"/>
          </a:xfrm>
        </p:grpSpPr>
        <p:sp>
          <p:nvSpPr>
            <p:cNvPr id="10422" name="Google Shape;10422;p6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62"/>
          <p:cNvGrpSpPr/>
          <p:nvPr/>
        </p:nvGrpSpPr>
        <p:grpSpPr>
          <a:xfrm>
            <a:off x="3978523" y="2709261"/>
            <a:ext cx="348955" cy="346516"/>
            <a:chOff x="3978523" y="2884661"/>
            <a:chExt cx="348955" cy="346516"/>
          </a:xfrm>
        </p:grpSpPr>
        <p:sp>
          <p:nvSpPr>
            <p:cNvPr id="10433" name="Google Shape;10433;p6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62"/>
          <p:cNvGrpSpPr/>
          <p:nvPr/>
        </p:nvGrpSpPr>
        <p:grpSpPr>
          <a:xfrm>
            <a:off x="3556255" y="2709863"/>
            <a:ext cx="347435" cy="345534"/>
            <a:chOff x="3527780" y="2885263"/>
            <a:chExt cx="347435" cy="345534"/>
          </a:xfrm>
        </p:grpSpPr>
        <p:sp>
          <p:nvSpPr>
            <p:cNvPr id="10442" name="Google Shape;10442;p6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62"/>
          <p:cNvGrpSpPr/>
          <p:nvPr/>
        </p:nvGrpSpPr>
        <p:grpSpPr>
          <a:xfrm>
            <a:off x="2239671" y="2709103"/>
            <a:ext cx="218053" cy="348543"/>
            <a:chOff x="2239671" y="2884503"/>
            <a:chExt cx="218053" cy="348543"/>
          </a:xfrm>
        </p:grpSpPr>
        <p:sp>
          <p:nvSpPr>
            <p:cNvPr id="10466" name="Google Shape;10466;p6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2"/>
          <p:cNvGrpSpPr/>
          <p:nvPr/>
        </p:nvGrpSpPr>
        <p:grpSpPr>
          <a:xfrm>
            <a:off x="2691555" y="2709103"/>
            <a:ext cx="215044" cy="348924"/>
            <a:chOff x="2691555" y="2884503"/>
            <a:chExt cx="215044" cy="348924"/>
          </a:xfrm>
        </p:grpSpPr>
        <p:sp>
          <p:nvSpPr>
            <p:cNvPr id="10472" name="Google Shape;10472;p6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2"/>
          <p:cNvGrpSpPr/>
          <p:nvPr/>
        </p:nvGrpSpPr>
        <p:grpSpPr>
          <a:xfrm>
            <a:off x="1770459" y="2709103"/>
            <a:ext cx="254644" cy="348828"/>
            <a:chOff x="1770459" y="2884503"/>
            <a:chExt cx="254644" cy="348828"/>
          </a:xfrm>
        </p:grpSpPr>
        <p:sp>
          <p:nvSpPr>
            <p:cNvPr id="10476" name="Google Shape;10476;p6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2"/>
          <p:cNvGrpSpPr/>
          <p:nvPr/>
        </p:nvGrpSpPr>
        <p:grpSpPr>
          <a:xfrm>
            <a:off x="1317466" y="2709483"/>
            <a:ext cx="258382" cy="348543"/>
            <a:chOff x="1317466" y="2884883"/>
            <a:chExt cx="258382" cy="348543"/>
          </a:xfrm>
        </p:grpSpPr>
        <p:sp>
          <p:nvSpPr>
            <p:cNvPr id="10485" name="Google Shape;10485;p6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62"/>
          <p:cNvGrpSpPr/>
          <p:nvPr/>
        </p:nvGrpSpPr>
        <p:grpSpPr>
          <a:xfrm>
            <a:off x="3121167" y="2709483"/>
            <a:ext cx="258414" cy="348543"/>
            <a:chOff x="3121167" y="2884883"/>
            <a:chExt cx="258414" cy="348543"/>
          </a:xfrm>
        </p:grpSpPr>
        <p:sp>
          <p:nvSpPr>
            <p:cNvPr id="10494" name="Google Shape;10494;p6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62"/>
          <p:cNvGrpSpPr/>
          <p:nvPr/>
        </p:nvGrpSpPr>
        <p:grpSpPr>
          <a:xfrm>
            <a:off x="4899999" y="2706695"/>
            <a:ext cx="271244" cy="346801"/>
            <a:chOff x="4899999" y="2882095"/>
            <a:chExt cx="271244" cy="346801"/>
          </a:xfrm>
        </p:grpSpPr>
        <p:sp>
          <p:nvSpPr>
            <p:cNvPr id="10503" name="Google Shape;10503;p6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2"/>
          <p:cNvGrpSpPr/>
          <p:nvPr/>
        </p:nvGrpSpPr>
        <p:grpSpPr>
          <a:xfrm>
            <a:off x="7162775" y="2705713"/>
            <a:ext cx="259523" cy="346294"/>
            <a:chOff x="7162775" y="2881113"/>
            <a:chExt cx="259523" cy="346294"/>
          </a:xfrm>
        </p:grpSpPr>
        <p:sp>
          <p:nvSpPr>
            <p:cNvPr id="10514" name="Google Shape;10514;p6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62"/>
          <p:cNvGrpSpPr/>
          <p:nvPr/>
        </p:nvGrpSpPr>
        <p:grpSpPr>
          <a:xfrm>
            <a:off x="6709751" y="2706442"/>
            <a:ext cx="261075" cy="347815"/>
            <a:chOff x="6709751" y="2881842"/>
            <a:chExt cx="261075" cy="347815"/>
          </a:xfrm>
        </p:grpSpPr>
        <p:sp>
          <p:nvSpPr>
            <p:cNvPr id="10521" name="Google Shape;10521;p6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62"/>
          <p:cNvGrpSpPr/>
          <p:nvPr/>
        </p:nvGrpSpPr>
        <p:grpSpPr>
          <a:xfrm>
            <a:off x="5807156" y="2705713"/>
            <a:ext cx="261043" cy="348163"/>
            <a:chOff x="5807156" y="2881113"/>
            <a:chExt cx="261043" cy="348163"/>
          </a:xfrm>
        </p:grpSpPr>
        <p:sp>
          <p:nvSpPr>
            <p:cNvPr id="10528" name="Google Shape;10528;p6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62"/>
          <p:cNvGrpSpPr/>
          <p:nvPr/>
        </p:nvGrpSpPr>
        <p:grpSpPr>
          <a:xfrm>
            <a:off x="5355653" y="2706093"/>
            <a:ext cx="262184" cy="346643"/>
            <a:chOff x="5355653" y="2881493"/>
            <a:chExt cx="262184" cy="346643"/>
          </a:xfrm>
        </p:grpSpPr>
        <p:sp>
          <p:nvSpPr>
            <p:cNvPr id="10534" name="Google Shape;10534;p6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2"/>
          <p:cNvGrpSpPr/>
          <p:nvPr/>
        </p:nvGrpSpPr>
        <p:grpSpPr>
          <a:xfrm>
            <a:off x="8055961" y="2706442"/>
            <a:ext cx="260283" cy="345914"/>
            <a:chOff x="8055961" y="2881842"/>
            <a:chExt cx="260283" cy="345914"/>
          </a:xfrm>
        </p:grpSpPr>
        <p:sp>
          <p:nvSpPr>
            <p:cNvPr id="10540" name="Google Shape;10540;p6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62"/>
          <p:cNvGrpSpPr/>
          <p:nvPr/>
        </p:nvGrpSpPr>
        <p:grpSpPr>
          <a:xfrm>
            <a:off x="7609368" y="2718512"/>
            <a:ext cx="264813" cy="353105"/>
            <a:chOff x="7609368" y="2893912"/>
            <a:chExt cx="264813" cy="353105"/>
          </a:xfrm>
        </p:grpSpPr>
        <p:sp>
          <p:nvSpPr>
            <p:cNvPr id="10545" name="Google Shape;10545;p6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62"/>
          <p:cNvGrpSpPr/>
          <p:nvPr/>
        </p:nvGrpSpPr>
        <p:grpSpPr>
          <a:xfrm>
            <a:off x="6248458" y="2694372"/>
            <a:ext cx="270864" cy="360645"/>
            <a:chOff x="6248458" y="2869772"/>
            <a:chExt cx="270864" cy="360645"/>
          </a:xfrm>
        </p:grpSpPr>
        <p:sp>
          <p:nvSpPr>
            <p:cNvPr id="10552" name="Google Shape;10552;p6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62"/>
          <p:cNvGrpSpPr/>
          <p:nvPr/>
        </p:nvGrpSpPr>
        <p:grpSpPr>
          <a:xfrm>
            <a:off x="3075928" y="2270398"/>
            <a:ext cx="363243" cy="300675"/>
            <a:chOff x="3075928" y="2445798"/>
            <a:chExt cx="363243" cy="300675"/>
          </a:xfrm>
        </p:grpSpPr>
        <p:sp>
          <p:nvSpPr>
            <p:cNvPr id="10558" name="Google Shape;10558;p6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62"/>
          <p:cNvGrpSpPr/>
          <p:nvPr/>
        </p:nvGrpSpPr>
        <p:grpSpPr>
          <a:xfrm>
            <a:off x="2633105" y="2256459"/>
            <a:ext cx="363243" cy="328585"/>
            <a:chOff x="2633105" y="2431859"/>
            <a:chExt cx="363243" cy="328585"/>
          </a:xfrm>
        </p:grpSpPr>
        <p:sp>
          <p:nvSpPr>
            <p:cNvPr id="10570" name="Google Shape;10570;p6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2"/>
          <p:cNvGrpSpPr/>
          <p:nvPr/>
        </p:nvGrpSpPr>
        <p:grpSpPr>
          <a:xfrm>
            <a:off x="2189142" y="2245910"/>
            <a:ext cx="365904" cy="350064"/>
            <a:chOff x="2189142" y="2421310"/>
            <a:chExt cx="365904" cy="350064"/>
          </a:xfrm>
        </p:grpSpPr>
        <p:sp>
          <p:nvSpPr>
            <p:cNvPr id="10579" name="Google Shape;10579;p6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8" name="Google Shape;10588;p62"/>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62"/>
          <p:cNvGrpSpPr/>
          <p:nvPr/>
        </p:nvGrpSpPr>
        <p:grpSpPr>
          <a:xfrm>
            <a:off x="3961923" y="2310917"/>
            <a:ext cx="364415" cy="220936"/>
            <a:chOff x="3961923" y="2486317"/>
            <a:chExt cx="364415" cy="220936"/>
          </a:xfrm>
        </p:grpSpPr>
        <p:sp>
          <p:nvSpPr>
            <p:cNvPr id="10590" name="Google Shape;10590;p6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4" name="Google Shape;10594;p62"/>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5" name="Google Shape;10595;p62"/>
          <p:cNvGrpSpPr/>
          <p:nvPr/>
        </p:nvGrpSpPr>
        <p:grpSpPr>
          <a:xfrm>
            <a:off x="1303876" y="2243977"/>
            <a:ext cx="363275" cy="354626"/>
            <a:chOff x="1303876" y="2419377"/>
            <a:chExt cx="363275" cy="354626"/>
          </a:xfrm>
        </p:grpSpPr>
        <p:sp>
          <p:nvSpPr>
            <p:cNvPr id="10596" name="Google Shape;10596;p6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62"/>
          <p:cNvGrpSpPr/>
          <p:nvPr/>
        </p:nvGrpSpPr>
        <p:grpSpPr>
          <a:xfrm>
            <a:off x="861053" y="2239510"/>
            <a:ext cx="362134" cy="363623"/>
            <a:chOff x="861053" y="2414910"/>
            <a:chExt cx="362134" cy="363623"/>
          </a:xfrm>
        </p:grpSpPr>
        <p:sp>
          <p:nvSpPr>
            <p:cNvPr id="10605" name="Google Shape;10605;p6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62"/>
          <p:cNvGrpSpPr/>
          <p:nvPr/>
        </p:nvGrpSpPr>
        <p:grpSpPr>
          <a:xfrm>
            <a:off x="7594288" y="2239859"/>
            <a:ext cx="279513" cy="355735"/>
            <a:chOff x="7594288" y="2415259"/>
            <a:chExt cx="279513" cy="355735"/>
          </a:xfrm>
        </p:grpSpPr>
        <p:sp>
          <p:nvSpPr>
            <p:cNvPr id="10611" name="Google Shape;10611;p6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62"/>
          <p:cNvGrpSpPr/>
          <p:nvPr/>
        </p:nvGrpSpPr>
        <p:grpSpPr>
          <a:xfrm>
            <a:off x="7145794" y="2240239"/>
            <a:ext cx="278784" cy="355735"/>
            <a:chOff x="7145794" y="2415639"/>
            <a:chExt cx="278784" cy="355735"/>
          </a:xfrm>
        </p:grpSpPr>
        <p:sp>
          <p:nvSpPr>
            <p:cNvPr id="10618" name="Google Shape;10618;p6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62"/>
          <p:cNvGrpSpPr/>
          <p:nvPr/>
        </p:nvGrpSpPr>
        <p:grpSpPr>
          <a:xfrm>
            <a:off x="6698441" y="2239130"/>
            <a:ext cx="277644" cy="357984"/>
            <a:chOff x="6698441" y="2414530"/>
            <a:chExt cx="277644" cy="357984"/>
          </a:xfrm>
        </p:grpSpPr>
        <p:sp>
          <p:nvSpPr>
            <p:cNvPr id="10629" name="Google Shape;10629;p6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62"/>
          <p:cNvGrpSpPr/>
          <p:nvPr/>
        </p:nvGrpSpPr>
        <p:grpSpPr>
          <a:xfrm>
            <a:off x="4897750" y="2240239"/>
            <a:ext cx="279513" cy="357255"/>
            <a:chOff x="4897750" y="2415639"/>
            <a:chExt cx="279513" cy="357255"/>
          </a:xfrm>
        </p:grpSpPr>
        <p:sp>
          <p:nvSpPr>
            <p:cNvPr id="10636" name="Google Shape;10636;p6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62"/>
          <p:cNvGrpSpPr/>
          <p:nvPr/>
        </p:nvGrpSpPr>
        <p:grpSpPr>
          <a:xfrm>
            <a:off x="5812066" y="2240619"/>
            <a:ext cx="264813" cy="353454"/>
            <a:chOff x="5812066" y="2416019"/>
            <a:chExt cx="264813" cy="353454"/>
          </a:xfrm>
        </p:grpSpPr>
        <p:sp>
          <p:nvSpPr>
            <p:cNvPr id="10645" name="Google Shape;10645;p6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2"/>
          <p:cNvGrpSpPr/>
          <p:nvPr/>
        </p:nvGrpSpPr>
        <p:grpSpPr>
          <a:xfrm>
            <a:off x="8054820" y="2240999"/>
            <a:ext cx="264433" cy="353454"/>
            <a:chOff x="8054820" y="2416399"/>
            <a:chExt cx="264433" cy="353454"/>
          </a:xfrm>
        </p:grpSpPr>
        <p:sp>
          <p:nvSpPr>
            <p:cNvPr id="10653" name="Google Shape;10653;p6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62"/>
          <p:cNvGrpSpPr/>
          <p:nvPr/>
        </p:nvGrpSpPr>
        <p:grpSpPr>
          <a:xfrm>
            <a:off x="5356413" y="2237990"/>
            <a:ext cx="271212" cy="361374"/>
            <a:chOff x="5356413" y="2413390"/>
            <a:chExt cx="271212" cy="361374"/>
          </a:xfrm>
        </p:grpSpPr>
        <p:sp>
          <p:nvSpPr>
            <p:cNvPr id="10660" name="Google Shape;10660;p6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62"/>
          <p:cNvGrpSpPr/>
          <p:nvPr/>
        </p:nvGrpSpPr>
        <p:grpSpPr>
          <a:xfrm>
            <a:off x="6255238" y="2236849"/>
            <a:ext cx="271244" cy="360994"/>
            <a:chOff x="6255238" y="2412249"/>
            <a:chExt cx="271244" cy="360994"/>
          </a:xfrm>
        </p:grpSpPr>
        <p:sp>
          <p:nvSpPr>
            <p:cNvPr id="10666" name="Google Shape;10666;p6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62"/>
          <p:cNvGrpSpPr/>
          <p:nvPr/>
        </p:nvGrpSpPr>
        <p:grpSpPr>
          <a:xfrm>
            <a:off x="2185372" y="1782399"/>
            <a:ext cx="366664" cy="366981"/>
            <a:chOff x="2185372" y="1957799"/>
            <a:chExt cx="366664" cy="366981"/>
          </a:xfrm>
        </p:grpSpPr>
        <p:sp>
          <p:nvSpPr>
            <p:cNvPr id="10673" name="Google Shape;10673;p6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62"/>
          <p:cNvGrpSpPr/>
          <p:nvPr/>
        </p:nvGrpSpPr>
        <p:grpSpPr>
          <a:xfrm>
            <a:off x="1737258" y="1812971"/>
            <a:ext cx="370814" cy="307359"/>
            <a:chOff x="1737258" y="1988371"/>
            <a:chExt cx="370814" cy="307359"/>
          </a:xfrm>
        </p:grpSpPr>
        <p:sp>
          <p:nvSpPr>
            <p:cNvPr id="10682" name="Google Shape;10682;p6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62"/>
          <p:cNvGrpSpPr/>
          <p:nvPr/>
        </p:nvGrpSpPr>
        <p:grpSpPr>
          <a:xfrm>
            <a:off x="848983" y="1814111"/>
            <a:ext cx="369294" cy="304350"/>
            <a:chOff x="848983" y="1989511"/>
            <a:chExt cx="369294" cy="304350"/>
          </a:xfrm>
        </p:grpSpPr>
        <p:sp>
          <p:nvSpPr>
            <p:cNvPr id="10687" name="Google Shape;10687;p6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62"/>
          <p:cNvGrpSpPr/>
          <p:nvPr/>
        </p:nvGrpSpPr>
        <p:grpSpPr>
          <a:xfrm>
            <a:off x="3074027" y="1808377"/>
            <a:ext cx="380604" cy="313854"/>
            <a:chOff x="3074027" y="1983777"/>
            <a:chExt cx="380604" cy="313854"/>
          </a:xfrm>
        </p:grpSpPr>
        <p:sp>
          <p:nvSpPr>
            <p:cNvPr id="10693" name="Google Shape;10693;p6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62"/>
          <p:cNvGrpSpPr/>
          <p:nvPr/>
        </p:nvGrpSpPr>
        <p:grpSpPr>
          <a:xfrm>
            <a:off x="3522521" y="1800457"/>
            <a:ext cx="367013" cy="331278"/>
            <a:chOff x="3522521" y="1975857"/>
            <a:chExt cx="367013" cy="331278"/>
          </a:xfrm>
        </p:grpSpPr>
        <p:sp>
          <p:nvSpPr>
            <p:cNvPr id="10699" name="Google Shape;10699;p6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62"/>
          <p:cNvGrpSpPr/>
          <p:nvPr/>
        </p:nvGrpSpPr>
        <p:grpSpPr>
          <a:xfrm>
            <a:off x="2630824" y="1801566"/>
            <a:ext cx="368185" cy="330454"/>
            <a:chOff x="2630824" y="1976966"/>
            <a:chExt cx="368185" cy="330454"/>
          </a:xfrm>
        </p:grpSpPr>
        <p:sp>
          <p:nvSpPr>
            <p:cNvPr id="10707" name="Google Shape;10707;p6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62"/>
          <p:cNvGrpSpPr/>
          <p:nvPr/>
        </p:nvGrpSpPr>
        <p:grpSpPr>
          <a:xfrm>
            <a:off x="1293706" y="1791016"/>
            <a:ext cx="369294" cy="350444"/>
            <a:chOff x="1293706" y="1966416"/>
            <a:chExt cx="369294" cy="350444"/>
          </a:xfrm>
        </p:grpSpPr>
        <p:sp>
          <p:nvSpPr>
            <p:cNvPr id="10716" name="Google Shape;10716;p6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62"/>
          <p:cNvGrpSpPr/>
          <p:nvPr/>
        </p:nvGrpSpPr>
        <p:grpSpPr>
          <a:xfrm>
            <a:off x="3967213" y="1800077"/>
            <a:ext cx="368185" cy="331816"/>
            <a:chOff x="3967213" y="1975477"/>
            <a:chExt cx="368185" cy="331816"/>
          </a:xfrm>
        </p:grpSpPr>
        <p:sp>
          <p:nvSpPr>
            <p:cNvPr id="10725" name="Google Shape;10725;p6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62"/>
          <p:cNvGrpSpPr/>
          <p:nvPr/>
        </p:nvGrpSpPr>
        <p:grpSpPr>
          <a:xfrm>
            <a:off x="8047661" y="1793646"/>
            <a:ext cx="279132" cy="356875"/>
            <a:chOff x="8047661" y="1969046"/>
            <a:chExt cx="279132" cy="356875"/>
          </a:xfrm>
        </p:grpSpPr>
        <p:sp>
          <p:nvSpPr>
            <p:cNvPr id="10729" name="Google Shape;10729;p6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62"/>
          <p:cNvGrpSpPr/>
          <p:nvPr/>
        </p:nvGrpSpPr>
        <p:grpSpPr>
          <a:xfrm>
            <a:off x="7596157" y="1792759"/>
            <a:ext cx="279544" cy="358142"/>
            <a:chOff x="7596157" y="1968159"/>
            <a:chExt cx="279544" cy="358142"/>
          </a:xfrm>
        </p:grpSpPr>
        <p:sp>
          <p:nvSpPr>
            <p:cNvPr id="10734" name="Google Shape;10734;p6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62"/>
          <p:cNvGrpSpPr/>
          <p:nvPr/>
        </p:nvGrpSpPr>
        <p:grpSpPr>
          <a:xfrm>
            <a:off x="7147315" y="1793646"/>
            <a:ext cx="279513" cy="357636"/>
            <a:chOff x="7147315" y="1969046"/>
            <a:chExt cx="279513" cy="357636"/>
          </a:xfrm>
        </p:grpSpPr>
        <p:sp>
          <p:nvSpPr>
            <p:cNvPr id="10741" name="Google Shape;10741;p6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2"/>
          <p:cNvGrpSpPr/>
          <p:nvPr/>
        </p:nvGrpSpPr>
        <p:grpSpPr>
          <a:xfrm>
            <a:off x="6697681" y="1792917"/>
            <a:ext cx="280305" cy="359093"/>
            <a:chOff x="6697681" y="1968317"/>
            <a:chExt cx="280305" cy="359093"/>
          </a:xfrm>
        </p:grpSpPr>
        <p:sp>
          <p:nvSpPr>
            <p:cNvPr id="10749" name="Google Shape;10749;p6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62"/>
          <p:cNvGrpSpPr/>
          <p:nvPr/>
        </p:nvGrpSpPr>
        <p:grpSpPr>
          <a:xfrm>
            <a:off x="6248839" y="1792537"/>
            <a:ext cx="280273" cy="358744"/>
            <a:chOff x="6248839" y="1967937"/>
            <a:chExt cx="280273" cy="358744"/>
          </a:xfrm>
        </p:grpSpPr>
        <p:sp>
          <p:nvSpPr>
            <p:cNvPr id="10757" name="Google Shape;10757;p6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62"/>
          <p:cNvGrpSpPr/>
          <p:nvPr/>
        </p:nvGrpSpPr>
        <p:grpSpPr>
          <a:xfrm>
            <a:off x="5801485" y="1793646"/>
            <a:ext cx="279164" cy="357794"/>
            <a:chOff x="5801485" y="1969046"/>
            <a:chExt cx="279164" cy="357794"/>
          </a:xfrm>
        </p:grpSpPr>
        <p:sp>
          <p:nvSpPr>
            <p:cNvPr id="10764" name="Google Shape;10764;p6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62"/>
          <p:cNvGrpSpPr/>
          <p:nvPr/>
        </p:nvGrpSpPr>
        <p:grpSpPr>
          <a:xfrm>
            <a:off x="5352643" y="1793646"/>
            <a:ext cx="278404" cy="358364"/>
            <a:chOff x="5352643" y="1969046"/>
            <a:chExt cx="278404" cy="358364"/>
          </a:xfrm>
        </p:grpSpPr>
        <p:sp>
          <p:nvSpPr>
            <p:cNvPr id="10778" name="Google Shape;10778;p6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2"/>
          <p:cNvGrpSpPr/>
          <p:nvPr/>
        </p:nvGrpSpPr>
        <p:grpSpPr>
          <a:xfrm>
            <a:off x="4897750" y="1792917"/>
            <a:ext cx="279132" cy="358364"/>
            <a:chOff x="4897750" y="1968317"/>
            <a:chExt cx="279132" cy="358364"/>
          </a:xfrm>
        </p:grpSpPr>
        <p:sp>
          <p:nvSpPr>
            <p:cNvPr id="10783" name="Google Shape;10783;p6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6" name="Google Shape;10796;p62"/>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7" name="Google Shape;10797;p62"/>
          <p:cNvGrpSpPr/>
          <p:nvPr/>
        </p:nvGrpSpPr>
        <p:grpSpPr>
          <a:xfrm>
            <a:off x="1767449" y="1337644"/>
            <a:ext cx="324403" cy="347783"/>
            <a:chOff x="1767449" y="1513044"/>
            <a:chExt cx="324403" cy="347783"/>
          </a:xfrm>
        </p:grpSpPr>
        <p:sp>
          <p:nvSpPr>
            <p:cNvPr id="10798" name="Google Shape;10798;p6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62"/>
          <p:cNvGrpSpPr/>
          <p:nvPr/>
        </p:nvGrpSpPr>
        <p:grpSpPr>
          <a:xfrm>
            <a:off x="4007193" y="1337327"/>
            <a:ext cx="320633" cy="348100"/>
            <a:chOff x="4007193" y="1512727"/>
            <a:chExt cx="320633" cy="348100"/>
          </a:xfrm>
        </p:grpSpPr>
        <p:sp>
          <p:nvSpPr>
            <p:cNvPr id="10808" name="Google Shape;10808;p6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62"/>
          <p:cNvGrpSpPr/>
          <p:nvPr/>
        </p:nvGrpSpPr>
        <p:grpSpPr>
          <a:xfrm>
            <a:off x="3530425" y="1333347"/>
            <a:ext cx="368175" cy="344594"/>
            <a:chOff x="3530425" y="1508747"/>
            <a:chExt cx="368175" cy="344594"/>
          </a:xfrm>
        </p:grpSpPr>
        <p:sp>
          <p:nvSpPr>
            <p:cNvPr id="10814" name="Google Shape;10814;p6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2"/>
          <p:cNvGrpSpPr/>
          <p:nvPr/>
        </p:nvGrpSpPr>
        <p:grpSpPr>
          <a:xfrm>
            <a:off x="3127598" y="1337834"/>
            <a:ext cx="289714" cy="347593"/>
            <a:chOff x="3127598" y="1513234"/>
            <a:chExt cx="289714" cy="347593"/>
          </a:xfrm>
        </p:grpSpPr>
        <p:sp>
          <p:nvSpPr>
            <p:cNvPr id="10819" name="Google Shape;10819;p6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2"/>
          <p:cNvGrpSpPr/>
          <p:nvPr/>
        </p:nvGrpSpPr>
        <p:grpSpPr>
          <a:xfrm>
            <a:off x="2662884" y="1337644"/>
            <a:ext cx="322914" cy="348543"/>
            <a:chOff x="2662884" y="1513044"/>
            <a:chExt cx="322914" cy="348543"/>
          </a:xfrm>
        </p:grpSpPr>
        <p:sp>
          <p:nvSpPr>
            <p:cNvPr id="10825" name="Google Shape;10825;p6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62"/>
          <p:cNvGrpSpPr/>
          <p:nvPr/>
        </p:nvGrpSpPr>
        <p:grpSpPr>
          <a:xfrm>
            <a:off x="2232511" y="1337359"/>
            <a:ext cx="299534" cy="348068"/>
            <a:chOff x="2232511" y="1512759"/>
            <a:chExt cx="299534" cy="348068"/>
          </a:xfrm>
        </p:grpSpPr>
        <p:sp>
          <p:nvSpPr>
            <p:cNvPr id="10836" name="Google Shape;10836;p6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2"/>
          <p:cNvGrpSpPr/>
          <p:nvPr/>
        </p:nvGrpSpPr>
        <p:grpSpPr>
          <a:xfrm>
            <a:off x="1331406" y="1337961"/>
            <a:ext cx="301784" cy="348607"/>
            <a:chOff x="1331406" y="1513361"/>
            <a:chExt cx="301784" cy="348607"/>
          </a:xfrm>
        </p:grpSpPr>
        <p:sp>
          <p:nvSpPr>
            <p:cNvPr id="10848" name="Google Shape;10848;p6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62"/>
          <p:cNvGrpSpPr/>
          <p:nvPr/>
        </p:nvGrpSpPr>
        <p:grpSpPr>
          <a:xfrm>
            <a:off x="7144274" y="1324814"/>
            <a:ext cx="282174" cy="355735"/>
            <a:chOff x="7144274" y="1500214"/>
            <a:chExt cx="282174" cy="355735"/>
          </a:xfrm>
        </p:grpSpPr>
        <p:sp>
          <p:nvSpPr>
            <p:cNvPr id="10853" name="Google Shape;10853;p6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62"/>
          <p:cNvGrpSpPr/>
          <p:nvPr/>
        </p:nvGrpSpPr>
        <p:grpSpPr>
          <a:xfrm>
            <a:off x="6685262" y="1324814"/>
            <a:ext cx="289682" cy="354594"/>
            <a:chOff x="6685262" y="1500214"/>
            <a:chExt cx="289682" cy="354594"/>
          </a:xfrm>
        </p:grpSpPr>
        <p:sp>
          <p:nvSpPr>
            <p:cNvPr id="10860" name="Google Shape;10860;p6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62"/>
          <p:cNvGrpSpPr/>
          <p:nvPr/>
        </p:nvGrpSpPr>
        <p:grpSpPr>
          <a:xfrm>
            <a:off x="6200938" y="1325194"/>
            <a:ext cx="322154" cy="355355"/>
            <a:chOff x="6200938" y="1500594"/>
            <a:chExt cx="322154" cy="355355"/>
          </a:xfrm>
        </p:grpSpPr>
        <p:sp>
          <p:nvSpPr>
            <p:cNvPr id="10865" name="Google Shape;10865;p6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62"/>
          <p:cNvGrpSpPr/>
          <p:nvPr/>
        </p:nvGrpSpPr>
        <p:grpSpPr>
          <a:xfrm>
            <a:off x="5289631" y="1324814"/>
            <a:ext cx="332355" cy="354974"/>
            <a:chOff x="5289631" y="1500214"/>
            <a:chExt cx="332355" cy="354974"/>
          </a:xfrm>
        </p:grpSpPr>
        <p:sp>
          <p:nvSpPr>
            <p:cNvPr id="10871" name="Google Shape;10871;p6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62"/>
          <p:cNvGrpSpPr/>
          <p:nvPr/>
        </p:nvGrpSpPr>
        <p:grpSpPr>
          <a:xfrm>
            <a:off x="5748295" y="1324433"/>
            <a:ext cx="323294" cy="356115"/>
            <a:chOff x="5748295" y="1499833"/>
            <a:chExt cx="323294" cy="356115"/>
          </a:xfrm>
        </p:grpSpPr>
        <p:sp>
          <p:nvSpPr>
            <p:cNvPr id="10878" name="Google Shape;10878;p6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62"/>
          <p:cNvGrpSpPr/>
          <p:nvPr/>
        </p:nvGrpSpPr>
        <p:grpSpPr>
          <a:xfrm>
            <a:off x="8047661" y="1325637"/>
            <a:ext cx="278404" cy="355260"/>
            <a:chOff x="8047661" y="1501037"/>
            <a:chExt cx="278404" cy="355260"/>
          </a:xfrm>
        </p:grpSpPr>
        <p:sp>
          <p:nvSpPr>
            <p:cNvPr id="10886" name="Google Shape;10886;p6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62"/>
          <p:cNvGrpSpPr/>
          <p:nvPr/>
        </p:nvGrpSpPr>
        <p:grpSpPr>
          <a:xfrm>
            <a:off x="4903389" y="1324814"/>
            <a:ext cx="267854" cy="355735"/>
            <a:chOff x="4903389" y="1500214"/>
            <a:chExt cx="267854" cy="355735"/>
          </a:xfrm>
        </p:grpSpPr>
        <p:sp>
          <p:nvSpPr>
            <p:cNvPr id="10891" name="Google Shape;10891;p6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6" name="Google Shape;10896;p62"/>
          <p:cNvGrpSpPr/>
          <p:nvPr/>
        </p:nvGrpSpPr>
        <p:grpSpPr>
          <a:xfrm>
            <a:off x="7613518" y="1325954"/>
            <a:ext cx="264433" cy="353074"/>
            <a:chOff x="7613518" y="1501354"/>
            <a:chExt cx="264433" cy="353074"/>
          </a:xfrm>
        </p:grpSpPr>
        <p:sp>
          <p:nvSpPr>
            <p:cNvPr id="10897" name="Google Shape;10897;p6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3" name="Google Shape;10903;p62"/>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904" name="Google Shape;10904;p62"/>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08" name="Shape 10908"/>
        <p:cNvGrpSpPr/>
        <p:nvPr/>
      </p:nvGrpSpPr>
      <p:grpSpPr>
        <a:xfrm>
          <a:off x="0" y="0"/>
          <a:ext cx="0" cy="0"/>
          <a:chOff x="0" y="0"/>
          <a:chExt cx="0" cy="0"/>
        </a:xfrm>
      </p:grpSpPr>
      <p:grpSp>
        <p:nvGrpSpPr>
          <p:cNvPr id="10909" name="Google Shape;10909;p63"/>
          <p:cNvGrpSpPr/>
          <p:nvPr/>
        </p:nvGrpSpPr>
        <p:grpSpPr>
          <a:xfrm>
            <a:off x="1757085" y="1325225"/>
            <a:ext cx="371069" cy="359396"/>
            <a:chOff x="1757085" y="1500675"/>
            <a:chExt cx="371069" cy="359396"/>
          </a:xfrm>
        </p:grpSpPr>
        <p:sp>
          <p:nvSpPr>
            <p:cNvPr id="10910" name="Google Shape;10910;p6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63"/>
          <p:cNvGrpSpPr/>
          <p:nvPr/>
        </p:nvGrpSpPr>
        <p:grpSpPr>
          <a:xfrm>
            <a:off x="2774209" y="1779241"/>
            <a:ext cx="116693" cy="374186"/>
            <a:chOff x="2774209" y="1954691"/>
            <a:chExt cx="116693" cy="374186"/>
          </a:xfrm>
        </p:grpSpPr>
        <p:sp>
          <p:nvSpPr>
            <p:cNvPr id="10940" name="Google Shape;10940;p6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63"/>
          <p:cNvGrpSpPr/>
          <p:nvPr/>
        </p:nvGrpSpPr>
        <p:grpSpPr>
          <a:xfrm>
            <a:off x="4017435" y="1324462"/>
            <a:ext cx="315092" cy="359397"/>
            <a:chOff x="4017435" y="1499912"/>
            <a:chExt cx="315092" cy="359397"/>
          </a:xfrm>
        </p:grpSpPr>
        <p:sp>
          <p:nvSpPr>
            <p:cNvPr id="10943" name="Google Shape;10943;p6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63"/>
          <p:cNvGrpSpPr/>
          <p:nvPr/>
        </p:nvGrpSpPr>
        <p:grpSpPr>
          <a:xfrm>
            <a:off x="3963652" y="1824309"/>
            <a:ext cx="374154" cy="284050"/>
            <a:chOff x="3963652" y="1999759"/>
            <a:chExt cx="374154" cy="284050"/>
          </a:xfrm>
        </p:grpSpPr>
        <p:sp>
          <p:nvSpPr>
            <p:cNvPr id="10946" name="Google Shape;10946;p6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63"/>
          <p:cNvGrpSpPr/>
          <p:nvPr/>
        </p:nvGrpSpPr>
        <p:grpSpPr>
          <a:xfrm>
            <a:off x="1777536" y="1839416"/>
            <a:ext cx="376444" cy="253772"/>
            <a:chOff x="1777536" y="2014866"/>
            <a:chExt cx="376444" cy="253772"/>
          </a:xfrm>
        </p:grpSpPr>
        <p:sp>
          <p:nvSpPr>
            <p:cNvPr id="10950" name="Google Shape;10950;p6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63"/>
          <p:cNvGrpSpPr/>
          <p:nvPr/>
        </p:nvGrpSpPr>
        <p:grpSpPr>
          <a:xfrm>
            <a:off x="1309875" y="1881876"/>
            <a:ext cx="374154" cy="169680"/>
            <a:chOff x="1309875" y="2057326"/>
            <a:chExt cx="374154" cy="169680"/>
          </a:xfrm>
        </p:grpSpPr>
        <p:sp>
          <p:nvSpPr>
            <p:cNvPr id="10956" name="Google Shape;10956;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7" name="Google Shape;10967;p63"/>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8" name="Google Shape;10968;p63"/>
          <p:cNvGrpSpPr/>
          <p:nvPr/>
        </p:nvGrpSpPr>
        <p:grpSpPr>
          <a:xfrm>
            <a:off x="2347450" y="1779114"/>
            <a:ext cx="113639" cy="373168"/>
            <a:chOff x="2347450" y="1954564"/>
            <a:chExt cx="113639" cy="373168"/>
          </a:xfrm>
        </p:grpSpPr>
        <p:sp>
          <p:nvSpPr>
            <p:cNvPr id="10969" name="Google Shape;10969;p6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1" name="Google Shape;10971;p63"/>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2" name="Google Shape;10972;p63"/>
          <p:cNvGrpSpPr/>
          <p:nvPr/>
        </p:nvGrpSpPr>
        <p:grpSpPr>
          <a:xfrm>
            <a:off x="3110102" y="1324430"/>
            <a:ext cx="330613" cy="358379"/>
            <a:chOff x="3110102" y="1499880"/>
            <a:chExt cx="330613" cy="358379"/>
          </a:xfrm>
        </p:grpSpPr>
        <p:sp>
          <p:nvSpPr>
            <p:cNvPr id="10973" name="Google Shape;10973;p6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0" name="Google Shape;10980;p63"/>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1" name="Google Shape;10981;p63"/>
          <p:cNvGrpSpPr/>
          <p:nvPr/>
        </p:nvGrpSpPr>
        <p:grpSpPr>
          <a:xfrm>
            <a:off x="3485575" y="1824309"/>
            <a:ext cx="373772" cy="284050"/>
            <a:chOff x="3531200" y="1999759"/>
            <a:chExt cx="373772" cy="284050"/>
          </a:xfrm>
        </p:grpSpPr>
        <p:sp>
          <p:nvSpPr>
            <p:cNvPr id="10982" name="Google Shape;10982;p6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3"/>
          <p:cNvGrpSpPr/>
          <p:nvPr/>
        </p:nvGrpSpPr>
        <p:grpSpPr>
          <a:xfrm>
            <a:off x="2667058" y="1324843"/>
            <a:ext cx="330231" cy="359015"/>
            <a:chOff x="2667058" y="1500293"/>
            <a:chExt cx="330231" cy="359015"/>
          </a:xfrm>
        </p:grpSpPr>
        <p:sp>
          <p:nvSpPr>
            <p:cNvPr id="10987" name="Google Shape;10987;p6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63"/>
          <p:cNvGrpSpPr/>
          <p:nvPr/>
        </p:nvGrpSpPr>
        <p:grpSpPr>
          <a:xfrm>
            <a:off x="3567553" y="1324462"/>
            <a:ext cx="320022" cy="359778"/>
            <a:chOff x="3567553" y="1499912"/>
            <a:chExt cx="320022" cy="359778"/>
          </a:xfrm>
        </p:grpSpPr>
        <p:sp>
          <p:nvSpPr>
            <p:cNvPr id="11006" name="Google Shape;11006;p6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3"/>
          <p:cNvGrpSpPr/>
          <p:nvPr/>
        </p:nvGrpSpPr>
        <p:grpSpPr>
          <a:xfrm>
            <a:off x="1309875" y="1324462"/>
            <a:ext cx="359015" cy="358633"/>
            <a:chOff x="1309875" y="1499912"/>
            <a:chExt cx="359015" cy="358633"/>
          </a:xfrm>
        </p:grpSpPr>
        <p:sp>
          <p:nvSpPr>
            <p:cNvPr id="11013" name="Google Shape;11013;p6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63"/>
          <p:cNvGrpSpPr/>
          <p:nvPr/>
        </p:nvGrpSpPr>
        <p:grpSpPr>
          <a:xfrm>
            <a:off x="2219466" y="1324843"/>
            <a:ext cx="330613" cy="359015"/>
            <a:chOff x="2219466" y="1500293"/>
            <a:chExt cx="330613" cy="359015"/>
          </a:xfrm>
        </p:grpSpPr>
        <p:sp>
          <p:nvSpPr>
            <p:cNvPr id="11023" name="Google Shape;11023;p6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63"/>
          <p:cNvGrpSpPr/>
          <p:nvPr/>
        </p:nvGrpSpPr>
        <p:grpSpPr>
          <a:xfrm>
            <a:off x="5343544" y="1333908"/>
            <a:ext cx="244676" cy="351095"/>
            <a:chOff x="5343544" y="1509358"/>
            <a:chExt cx="244676" cy="351095"/>
          </a:xfrm>
        </p:grpSpPr>
        <p:sp>
          <p:nvSpPr>
            <p:cNvPr id="11026" name="Google Shape;11026;p6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63"/>
          <p:cNvGrpSpPr/>
          <p:nvPr/>
        </p:nvGrpSpPr>
        <p:grpSpPr>
          <a:xfrm>
            <a:off x="4882340" y="1333908"/>
            <a:ext cx="246171" cy="351095"/>
            <a:chOff x="4882340" y="1509358"/>
            <a:chExt cx="246171" cy="351095"/>
          </a:xfrm>
        </p:grpSpPr>
        <p:sp>
          <p:nvSpPr>
            <p:cNvPr id="11030" name="Google Shape;11030;p6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63"/>
          <p:cNvGrpSpPr/>
          <p:nvPr/>
        </p:nvGrpSpPr>
        <p:grpSpPr>
          <a:xfrm>
            <a:off x="6273204" y="1333558"/>
            <a:ext cx="236343" cy="351445"/>
            <a:chOff x="6273204" y="1509008"/>
            <a:chExt cx="236343" cy="351445"/>
          </a:xfrm>
        </p:grpSpPr>
        <p:sp>
          <p:nvSpPr>
            <p:cNvPr id="11036" name="Google Shape;11036;p6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8" name="Google Shape;11038;p63"/>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9" name="Google Shape;11039;p63"/>
          <p:cNvGrpSpPr/>
          <p:nvPr/>
        </p:nvGrpSpPr>
        <p:grpSpPr>
          <a:xfrm>
            <a:off x="7219530" y="1332794"/>
            <a:ext cx="191625" cy="352209"/>
            <a:chOff x="7219530" y="1508244"/>
            <a:chExt cx="191625" cy="352209"/>
          </a:xfrm>
        </p:grpSpPr>
        <p:sp>
          <p:nvSpPr>
            <p:cNvPr id="11040" name="Google Shape;11040;p6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3"/>
          <p:cNvGrpSpPr/>
          <p:nvPr/>
        </p:nvGrpSpPr>
        <p:grpSpPr>
          <a:xfrm>
            <a:off x="7699309" y="1333176"/>
            <a:ext cx="154922" cy="351827"/>
            <a:chOff x="7699309" y="1508626"/>
            <a:chExt cx="154922" cy="351827"/>
          </a:xfrm>
        </p:grpSpPr>
        <p:sp>
          <p:nvSpPr>
            <p:cNvPr id="11043" name="Google Shape;11043;p6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3"/>
          <p:cNvGrpSpPr/>
          <p:nvPr/>
        </p:nvGrpSpPr>
        <p:grpSpPr>
          <a:xfrm>
            <a:off x="8161690" y="1333558"/>
            <a:ext cx="153396" cy="351064"/>
            <a:chOff x="8161690" y="1509008"/>
            <a:chExt cx="153396" cy="351064"/>
          </a:xfrm>
        </p:grpSpPr>
        <p:sp>
          <p:nvSpPr>
            <p:cNvPr id="11051" name="Google Shape;11051;p6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63"/>
          <p:cNvGrpSpPr/>
          <p:nvPr/>
        </p:nvGrpSpPr>
        <p:grpSpPr>
          <a:xfrm>
            <a:off x="6746940" y="1333431"/>
            <a:ext cx="213221" cy="352304"/>
            <a:chOff x="6746940" y="1508881"/>
            <a:chExt cx="213221" cy="352304"/>
          </a:xfrm>
        </p:grpSpPr>
        <p:sp>
          <p:nvSpPr>
            <p:cNvPr id="11056" name="Google Shape;11056;p6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63"/>
          <p:cNvGrpSpPr/>
          <p:nvPr/>
        </p:nvGrpSpPr>
        <p:grpSpPr>
          <a:xfrm>
            <a:off x="5770336" y="1832165"/>
            <a:ext cx="350682" cy="292097"/>
            <a:chOff x="5770336" y="2007615"/>
            <a:chExt cx="350682" cy="292097"/>
          </a:xfrm>
        </p:grpSpPr>
        <p:sp>
          <p:nvSpPr>
            <p:cNvPr id="11061" name="Google Shape;11061;p6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3"/>
          <p:cNvGrpSpPr/>
          <p:nvPr/>
        </p:nvGrpSpPr>
        <p:grpSpPr>
          <a:xfrm>
            <a:off x="5326878" y="1804908"/>
            <a:ext cx="350332" cy="346229"/>
            <a:chOff x="5326878" y="1980358"/>
            <a:chExt cx="350332" cy="346229"/>
          </a:xfrm>
        </p:grpSpPr>
        <p:sp>
          <p:nvSpPr>
            <p:cNvPr id="11066" name="Google Shape;11066;p6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0" name="Google Shape;11070;p63"/>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1" name="Google Shape;11071;p63"/>
          <p:cNvGrpSpPr/>
          <p:nvPr/>
        </p:nvGrpSpPr>
        <p:grpSpPr>
          <a:xfrm>
            <a:off x="4883835" y="1817121"/>
            <a:ext cx="350300" cy="323043"/>
            <a:chOff x="4883835" y="1992571"/>
            <a:chExt cx="350300" cy="323043"/>
          </a:xfrm>
        </p:grpSpPr>
        <p:sp>
          <p:nvSpPr>
            <p:cNvPr id="11072" name="Google Shape;11072;p6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63"/>
          <p:cNvGrpSpPr/>
          <p:nvPr/>
        </p:nvGrpSpPr>
        <p:grpSpPr>
          <a:xfrm>
            <a:off x="7548967" y="1803477"/>
            <a:ext cx="333285" cy="349950"/>
            <a:chOff x="7548967" y="1978927"/>
            <a:chExt cx="333285" cy="349950"/>
          </a:xfrm>
        </p:grpSpPr>
        <p:sp>
          <p:nvSpPr>
            <p:cNvPr id="11079" name="Google Shape;11079;p6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63"/>
          <p:cNvGrpSpPr/>
          <p:nvPr/>
        </p:nvGrpSpPr>
        <p:grpSpPr>
          <a:xfrm>
            <a:off x="6214142" y="1803477"/>
            <a:ext cx="346515" cy="350300"/>
            <a:chOff x="6214142" y="1978927"/>
            <a:chExt cx="346515" cy="350300"/>
          </a:xfrm>
        </p:grpSpPr>
        <p:sp>
          <p:nvSpPr>
            <p:cNvPr id="11087" name="Google Shape;11087;p6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3"/>
          <p:cNvGrpSpPr/>
          <p:nvPr/>
        </p:nvGrpSpPr>
        <p:grpSpPr>
          <a:xfrm>
            <a:off x="7105923" y="1803095"/>
            <a:ext cx="333285" cy="350682"/>
            <a:chOff x="7105923" y="1978545"/>
            <a:chExt cx="333285" cy="350682"/>
          </a:xfrm>
        </p:grpSpPr>
        <p:sp>
          <p:nvSpPr>
            <p:cNvPr id="11090" name="Google Shape;11090;p6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7" name="Google Shape;11097;p63"/>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3"/>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9" name="Google Shape;11099;p63"/>
          <p:cNvGrpSpPr/>
          <p:nvPr/>
        </p:nvGrpSpPr>
        <p:grpSpPr>
          <a:xfrm>
            <a:off x="3616406" y="2246902"/>
            <a:ext cx="203393" cy="351827"/>
            <a:chOff x="3616406" y="2422352"/>
            <a:chExt cx="203393" cy="351827"/>
          </a:xfrm>
        </p:grpSpPr>
        <p:sp>
          <p:nvSpPr>
            <p:cNvPr id="11100" name="Google Shape;11100;p6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63"/>
          <p:cNvGrpSpPr/>
          <p:nvPr/>
        </p:nvGrpSpPr>
        <p:grpSpPr>
          <a:xfrm>
            <a:off x="878187" y="2246520"/>
            <a:ext cx="272696" cy="351827"/>
            <a:chOff x="913012" y="2421970"/>
            <a:chExt cx="272696" cy="351827"/>
          </a:xfrm>
        </p:grpSpPr>
        <p:sp>
          <p:nvSpPr>
            <p:cNvPr id="11103" name="Google Shape;11103;p6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63"/>
          <p:cNvGrpSpPr/>
          <p:nvPr/>
        </p:nvGrpSpPr>
        <p:grpSpPr>
          <a:xfrm>
            <a:off x="2274743" y="2246902"/>
            <a:ext cx="255649" cy="351445"/>
            <a:chOff x="2274743" y="2422352"/>
            <a:chExt cx="255649" cy="351445"/>
          </a:xfrm>
        </p:grpSpPr>
        <p:sp>
          <p:nvSpPr>
            <p:cNvPr id="11108" name="Google Shape;11108;p6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63"/>
          <p:cNvGrpSpPr/>
          <p:nvPr/>
        </p:nvGrpSpPr>
        <p:grpSpPr>
          <a:xfrm>
            <a:off x="2708723" y="2245789"/>
            <a:ext cx="246552" cy="352558"/>
            <a:chOff x="2708723" y="2421239"/>
            <a:chExt cx="246552" cy="352558"/>
          </a:xfrm>
        </p:grpSpPr>
        <p:sp>
          <p:nvSpPr>
            <p:cNvPr id="11112" name="Google Shape;11112;p6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63"/>
          <p:cNvGrpSpPr/>
          <p:nvPr/>
        </p:nvGrpSpPr>
        <p:grpSpPr>
          <a:xfrm>
            <a:off x="1835485" y="2246902"/>
            <a:ext cx="259433" cy="350714"/>
            <a:chOff x="1835485" y="2422352"/>
            <a:chExt cx="259433" cy="350714"/>
          </a:xfrm>
        </p:grpSpPr>
        <p:sp>
          <p:nvSpPr>
            <p:cNvPr id="11115" name="Google Shape;11115;p6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63"/>
          <p:cNvGrpSpPr/>
          <p:nvPr/>
        </p:nvGrpSpPr>
        <p:grpSpPr>
          <a:xfrm>
            <a:off x="3150240" y="2246902"/>
            <a:ext cx="212489" cy="351445"/>
            <a:chOff x="3150240" y="2422352"/>
            <a:chExt cx="212489" cy="351445"/>
          </a:xfrm>
        </p:grpSpPr>
        <p:sp>
          <p:nvSpPr>
            <p:cNvPr id="11123" name="Google Shape;11123;p6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63"/>
          <p:cNvGrpSpPr/>
          <p:nvPr/>
        </p:nvGrpSpPr>
        <p:grpSpPr>
          <a:xfrm>
            <a:off x="1367060" y="2246679"/>
            <a:ext cx="269261" cy="352050"/>
            <a:chOff x="1367060" y="2422129"/>
            <a:chExt cx="269261" cy="352050"/>
          </a:xfrm>
        </p:grpSpPr>
        <p:sp>
          <p:nvSpPr>
            <p:cNvPr id="11126" name="Google Shape;11126;p6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0" name="Google Shape;11140;p63"/>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1" name="Google Shape;11141;p63"/>
          <p:cNvGrpSpPr/>
          <p:nvPr/>
        </p:nvGrpSpPr>
        <p:grpSpPr>
          <a:xfrm>
            <a:off x="4882690" y="2249955"/>
            <a:ext cx="274573" cy="350682"/>
            <a:chOff x="4882690" y="2425405"/>
            <a:chExt cx="274573" cy="350682"/>
          </a:xfrm>
        </p:grpSpPr>
        <p:sp>
          <p:nvSpPr>
            <p:cNvPr id="11142" name="Google Shape;11142;p6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63"/>
          <p:cNvGrpSpPr/>
          <p:nvPr/>
        </p:nvGrpSpPr>
        <p:grpSpPr>
          <a:xfrm>
            <a:off x="6627639" y="2268434"/>
            <a:ext cx="355993" cy="313247"/>
            <a:chOff x="6627639" y="2443884"/>
            <a:chExt cx="355993" cy="313247"/>
          </a:xfrm>
        </p:grpSpPr>
        <p:sp>
          <p:nvSpPr>
            <p:cNvPr id="11145" name="Google Shape;11145;p6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63"/>
          <p:cNvGrpSpPr/>
          <p:nvPr/>
        </p:nvGrpSpPr>
        <p:grpSpPr>
          <a:xfrm>
            <a:off x="6183451" y="2286690"/>
            <a:ext cx="351445" cy="277976"/>
            <a:chOff x="6183451" y="2462140"/>
            <a:chExt cx="351445" cy="277976"/>
          </a:xfrm>
        </p:grpSpPr>
        <p:sp>
          <p:nvSpPr>
            <p:cNvPr id="11149" name="Google Shape;11149;p6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63"/>
          <p:cNvGrpSpPr/>
          <p:nvPr/>
        </p:nvGrpSpPr>
        <p:grpSpPr>
          <a:xfrm>
            <a:off x="5735477" y="2254408"/>
            <a:ext cx="353354" cy="341299"/>
            <a:chOff x="5735477" y="2429858"/>
            <a:chExt cx="353354" cy="341299"/>
          </a:xfrm>
        </p:grpSpPr>
        <p:sp>
          <p:nvSpPr>
            <p:cNvPr id="11157" name="Google Shape;11157;p6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63"/>
          <p:cNvGrpSpPr/>
          <p:nvPr/>
        </p:nvGrpSpPr>
        <p:grpSpPr>
          <a:xfrm>
            <a:off x="5243735" y="2271523"/>
            <a:ext cx="405255" cy="275499"/>
            <a:chOff x="5283337" y="2478774"/>
            <a:chExt cx="358633" cy="243913"/>
          </a:xfrm>
        </p:grpSpPr>
        <p:sp>
          <p:nvSpPr>
            <p:cNvPr id="11164" name="Google Shape;11164;p6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3"/>
          <p:cNvGrpSpPr/>
          <p:nvPr/>
        </p:nvGrpSpPr>
        <p:grpSpPr>
          <a:xfrm>
            <a:off x="7964753" y="2295373"/>
            <a:ext cx="362068" cy="258670"/>
            <a:chOff x="7964753" y="2470823"/>
            <a:chExt cx="362068" cy="258670"/>
          </a:xfrm>
        </p:grpSpPr>
        <p:sp>
          <p:nvSpPr>
            <p:cNvPr id="11182" name="Google Shape;11182;p6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63"/>
          <p:cNvGrpSpPr/>
          <p:nvPr/>
        </p:nvGrpSpPr>
        <p:grpSpPr>
          <a:xfrm>
            <a:off x="7524349" y="2280997"/>
            <a:ext cx="350332" cy="288948"/>
            <a:chOff x="7524349" y="2456447"/>
            <a:chExt cx="350332" cy="288948"/>
          </a:xfrm>
        </p:grpSpPr>
        <p:sp>
          <p:nvSpPr>
            <p:cNvPr id="11192" name="Google Shape;11192;p6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63"/>
          <p:cNvGrpSpPr/>
          <p:nvPr/>
        </p:nvGrpSpPr>
        <p:grpSpPr>
          <a:xfrm>
            <a:off x="3972749" y="2719143"/>
            <a:ext cx="355230" cy="356725"/>
            <a:chOff x="3972749" y="2894211"/>
            <a:chExt cx="355230" cy="356725"/>
          </a:xfrm>
        </p:grpSpPr>
        <p:sp>
          <p:nvSpPr>
            <p:cNvPr id="11198" name="Google Shape;11198;p6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63"/>
          <p:cNvGrpSpPr/>
          <p:nvPr/>
        </p:nvGrpSpPr>
        <p:grpSpPr>
          <a:xfrm>
            <a:off x="3527797" y="2743553"/>
            <a:ext cx="355993" cy="307904"/>
            <a:chOff x="3527797" y="2918796"/>
            <a:chExt cx="355993" cy="307904"/>
          </a:xfrm>
        </p:grpSpPr>
        <p:sp>
          <p:nvSpPr>
            <p:cNvPr id="11204" name="Google Shape;11204;p6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63"/>
          <p:cNvGrpSpPr/>
          <p:nvPr/>
        </p:nvGrpSpPr>
        <p:grpSpPr>
          <a:xfrm>
            <a:off x="3082845" y="2746336"/>
            <a:ext cx="356375" cy="302338"/>
            <a:chOff x="3082845" y="2920959"/>
            <a:chExt cx="356375" cy="302338"/>
          </a:xfrm>
        </p:grpSpPr>
        <p:sp>
          <p:nvSpPr>
            <p:cNvPr id="11215" name="Google Shape;11215;p6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63"/>
          <p:cNvGrpSpPr/>
          <p:nvPr/>
        </p:nvGrpSpPr>
        <p:grpSpPr>
          <a:xfrm>
            <a:off x="2639038" y="2719699"/>
            <a:ext cx="355612" cy="355612"/>
            <a:chOff x="2639038" y="2894942"/>
            <a:chExt cx="355612" cy="355612"/>
          </a:xfrm>
        </p:grpSpPr>
        <p:sp>
          <p:nvSpPr>
            <p:cNvPr id="11218" name="Google Shape;11218;p6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63"/>
          <p:cNvGrpSpPr/>
          <p:nvPr/>
        </p:nvGrpSpPr>
        <p:grpSpPr>
          <a:xfrm>
            <a:off x="2194468" y="2763622"/>
            <a:ext cx="355993" cy="267766"/>
            <a:chOff x="2194468" y="2938865"/>
            <a:chExt cx="355993" cy="267766"/>
          </a:xfrm>
        </p:grpSpPr>
        <p:sp>
          <p:nvSpPr>
            <p:cNvPr id="11221" name="Google Shape;11221;p6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63"/>
          <p:cNvGrpSpPr/>
          <p:nvPr/>
        </p:nvGrpSpPr>
        <p:grpSpPr>
          <a:xfrm>
            <a:off x="1749897" y="2719699"/>
            <a:ext cx="355993" cy="355612"/>
            <a:chOff x="1749897" y="2894561"/>
            <a:chExt cx="355993" cy="355612"/>
          </a:xfrm>
        </p:grpSpPr>
        <p:sp>
          <p:nvSpPr>
            <p:cNvPr id="11242" name="Google Shape;11242;p6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63"/>
          <p:cNvGrpSpPr/>
          <p:nvPr/>
        </p:nvGrpSpPr>
        <p:grpSpPr>
          <a:xfrm>
            <a:off x="1305327" y="2718761"/>
            <a:ext cx="357520" cy="357488"/>
            <a:chOff x="1305327" y="2894211"/>
            <a:chExt cx="357520" cy="357488"/>
          </a:xfrm>
        </p:grpSpPr>
        <p:sp>
          <p:nvSpPr>
            <p:cNvPr id="11254" name="Google Shape;11254;p6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63"/>
          <p:cNvGrpSpPr/>
          <p:nvPr/>
        </p:nvGrpSpPr>
        <p:grpSpPr>
          <a:xfrm>
            <a:off x="853950" y="2720860"/>
            <a:ext cx="364104" cy="353290"/>
            <a:chOff x="853950" y="2894720"/>
            <a:chExt cx="364104" cy="353290"/>
          </a:xfrm>
        </p:grpSpPr>
        <p:sp>
          <p:nvSpPr>
            <p:cNvPr id="11260" name="Google Shape;11260;p6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63"/>
          <p:cNvGrpSpPr/>
          <p:nvPr/>
        </p:nvGrpSpPr>
        <p:grpSpPr>
          <a:xfrm>
            <a:off x="7066548" y="2737144"/>
            <a:ext cx="352209" cy="334938"/>
            <a:chOff x="7066548" y="2912594"/>
            <a:chExt cx="352209" cy="334938"/>
          </a:xfrm>
        </p:grpSpPr>
        <p:sp>
          <p:nvSpPr>
            <p:cNvPr id="11268" name="Google Shape;11268;p6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4" name="Google Shape;11274;p63"/>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3"/>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6" name="Google Shape;11276;p63"/>
          <p:cNvGrpSpPr/>
          <p:nvPr/>
        </p:nvGrpSpPr>
        <p:grpSpPr>
          <a:xfrm>
            <a:off x="7541397" y="2729352"/>
            <a:ext cx="318495" cy="352209"/>
            <a:chOff x="7541397" y="2904802"/>
            <a:chExt cx="318495" cy="352209"/>
          </a:xfrm>
        </p:grpSpPr>
        <p:sp>
          <p:nvSpPr>
            <p:cNvPr id="11277" name="Google Shape;11277;p6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63"/>
          <p:cNvGrpSpPr/>
          <p:nvPr/>
        </p:nvGrpSpPr>
        <p:grpSpPr>
          <a:xfrm>
            <a:off x="8003015" y="2728589"/>
            <a:ext cx="306759" cy="351445"/>
            <a:chOff x="8003015" y="2904039"/>
            <a:chExt cx="306759" cy="351445"/>
          </a:xfrm>
        </p:grpSpPr>
        <p:sp>
          <p:nvSpPr>
            <p:cNvPr id="11280" name="Google Shape;11280;p6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63"/>
          <p:cNvGrpSpPr/>
          <p:nvPr/>
        </p:nvGrpSpPr>
        <p:grpSpPr>
          <a:xfrm>
            <a:off x="5687770" y="2710046"/>
            <a:ext cx="369638" cy="369606"/>
            <a:chOff x="5687770" y="2885496"/>
            <a:chExt cx="369638" cy="369606"/>
          </a:xfrm>
        </p:grpSpPr>
        <p:sp>
          <p:nvSpPr>
            <p:cNvPr id="11287" name="Google Shape;11287;p6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63"/>
          <p:cNvGrpSpPr/>
          <p:nvPr/>
        </p:nvGrpSpPr>
        <p:grpSpPr>
          <a:xfrm>
            <a:off x="4881958" y="2729352"/>
            <a:ext cx="156417" cy="349537"/>
            <a:chOff x="4881958" y="2904802"/>
            <a:chExt cx="156417" cy="349537"/>
          </a:xfrm>
        </p:grpSpPr>
        <p:sp>
          <p:nvSpPr>
            <p:cNvPr id="11298" name="Google Shape;11298;p6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63"/>
          <p:cNvGrpSpPr/>
          <p:nvPr/>
        </p:nvGrpSpPr>
        <p:grpSpPr>
          <a:xfrm>
            <a:off x="5230318" y="2711064"/>
            <a:ext cx="371133" cy="367443"/>
            <a:chOff x="5230318" y="2886514"/>
            <a:chExt cx="371133" cy="367443"/>
          </a:xfrm>
        </p:grpSpPr>
        <p:sp>
          <p:nvSpPr>
            <p:cNvPr id="11306" name="Google Shape;11306;p6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5" name="Google Shape;11315;p63"/>
          <p:cNvGrpSpPr/>
          <p:nvPr/>
        </p:nvGrpSpPr>
        <p:grpSpPr>
          <a:xfrm>
            <a:off x="5748358" y="3259128"/>
            <a:ext cx="352590" cy="182561"/>
            <a:chOff x="5748358" y="3434578"/>
            <a:chExt cx="352590" cy="182561"/>
          </a:xfrm>
        </p:grpSpPr>
        <p:sp>
          <p:nvSpPr>
            <p:cNvPr id="11316" name="Google Shape;11316;p6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63"/>
          <p:cNvGrpSpPr/>
          <p:nvPr/>
        </p:nvGrpSpPr>
        <p:grpSpPr>
          <a:xfrm>
            <a:off x="862283" y="4099321"/>
            <a:ext cx="341204" cy="359301"/>
            <a:chOff x="862283" y="4274771"/>
            <a:chExt cx="341204" cy="359301"/>
          </a:xfrm>
        </p:grpSpPr>
        <p:sp>
          <p:nvSpPr>
            <p:cNvPr id="11323" name="Google Shape;11323;p6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3"/>
          <p:cNvGrpSpPr/>
          <p:nvPr/>
        </p:nvGrpSpPr>
        <p:grpSpPr>
          <a:xfrm>
            <a:off x="1396957" y="4111915"/>
            <a:ext cx="301861" cy="332871"/>
            <a:chOff x="1396957" y="4287365"/>
            <a:chExt cx="301861" cy="332871"/>
          </a:xfrm>
        </p:grpSpPr>
        <p:sp>
          <p:nvSpPr>
            <p:cNvPr id="11327" name="Google Shape;11327;p6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63"/>
          <p:cNvGrpSpPr/>
          <p:nvPr/>
        </p:nvGrpSpPr>
        <p:grpSpPr>
          <a:xfrm>
            <a:off x="1865381" y="4102056"/>
            <a:ext cx="396131" cy="355612"/>
            <a:chOff x="1865381" y="4277506"/>
            <a:chExt cx="396131" cy="355612"/>
          </a:xfrm>
        </p:grpSpPr>
        <p:sp>
          <p:nvSpPr>
            <p:cNvPr id="11343" name="Google Shape;11343;p6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63"/>
          <p:cNvGrpSpPr/>
          <p:nvPr/>
        </p:nvGrpSpPr>
        <p:grpSpPr>
          <a:xfrm>
            <a:off x="2411823" y="4128549"/>
            <a:ext cx="334398" cy="299953"/>
            <a:chOff x="2411823" y="4303999"/>
            <a:chExt cx="334398" cy="299953"/>
          </a:xfrm>
        </p:grpSpPr>
        <p:sp>
          <p:nvSpPr>
            <p:cNvPr id="11350" name="Google Shape;11350;p6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3"/>
          <p:cNvGrpSpPr/>
          <p:nvPr/>
        </p:nvGrpSpPr>
        <p:grpSpPr>
          <a:xfrm>
            <a:off x="2903337" y="4103582"/>
            <a:ext cx="382519" cy="350682"/>
            <a:chOff x="2903337" y="4279032"/>
            <a:chExt cx="382519" cy="350682"/>
          </a:xfrm>
        </p:grpSpPr>
        <p:sp>
          <p:nvSpPr>
            <p:cNvPr id="11358" name="Google Shape;11358;p6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63"/>
          <p:cNvGrpSpPr/>
          <p:nvPr/>
        </p:nvGrpSpPr>
        <p:grpSpPr>
          <a:xfrm>
            <a:off x="3933342" y="4140317"/>
            <a:ext cx="383632" cy="276449"/>
            <a:chOff x="3933342" y="4315767"/>
            <a:chExt cx="383632" cy="276449"/>
          </a:xfrm>
        </p:grpSpPr>
        <p:sp>
          <p:nvSpPr>
            <p:cNvPr id="11374" name="Google Shape;11374;p6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63"/>
          <p:cNvGrpSpPr/>
          <p:nvPr/>
        </p:nvGrpSpPr>
        <p:grpSpPr>
          <a:xfrm>
            <a:off x="3441065" y="4127055"/>
            <a:ext cx="337069" cy="302593"/>
            <a:chOff x="3441065" y="4302505"/>
            <a:chExt cx="337069" cy="302593"/>
          </a:xfrm>
        </p:grpSpPr>
        <p:sp>
          <p:nvSpPr>
            <p:cNvPr id="11381" name="Google Shape;11381;p6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4" name="Google Shape;11394;p63"/>
          <p:cNvGrpSpPr/>
          <p:nvPr/>
        </p:nvGrpSpPr>
        <p:grpSpPr>
          <a:xfrm>
            <a:off x="3532345" y="3187185"/>
            <a:ext cx="339328" cy="336274"/>
            <a:chOff x="3532345" y="3362635"/>
            <a:chExt cx="339328" cy="336274"/>
          </a:xfrm>
        </p:grpSpPr>
        <p:sp>
          <p:nvSpPr>
            <p:cNvPr id="11395" name="Google Shape;11395;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0" name="Google Shape;11400;p63"/>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1" name="Google Shape;11401;p63"/>
          <p:cNvGrpSpPr/>
          <p:nvPr/>
        </p:nvGrpSpPr>
        <p:grpSpPr>
          <a:xfrm>
            <a:off x="1883955" y="3633250"/>
            <a:ext cx="162873" cy="351445"/>
            <a:chOff x="1883955" y="3808700"/>
            <a:chExt cx="162873" cy="351445"/>
          </a:xfrm>
        </p:grpSpPr>
        <p:sp>
          <p:nvSpPr>
            <p:cNvPr id="11402" name="Google Shape;11402;p6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63"/>
          <p:cNvGrpSpPr/>
          <p:nvPr/>
        </p:nvGrpSpPr>
        <p:grpSpPr>
          <a:xfrm>
            <a:off x="939156" y="3633759"/>
            <a:ext cx="192007" cy="351318"/>
            <a:chOff x="939156" y="3809209"/>
            <a:chExt cx="192007" cy="351318"/>
          </a:xfrm>
        </p:grpSpPr>
        <p:sp>
          <p:nvSpPr>
            <p:cNvPr id="11405" name="Google Shape;11405;p6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3"/>
          <p:cNvGrpSpPr/>
          <p:nvPr/>
        </p:nvGrpSpPr>
        <p:grpSpPr>
          <a:xfrm>
            <a:off x="2306167" y="3634395"/>
            <a:ext cx="193915" cy="349155"/>
            <a:chOff x="2306167" y="3809845"/>
            <a:chExt cx="193915" cy="349155"/>
          </a:xfrm>
        </p:grpSpPr>
        <p:sp>
          <p:nvSpPr>
            <p:cNvPr id="11408" name="Google Shape;11408;p6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63"/>
          <p:cNvGrpSpPr/>
          <p:nvPr/>
        </p:nvGrpSpPr>
        <p:grpSpPr>
          <a:xfrm>
            <a:off x="1323901" y="3631723"/>
            <a:ext cx="356343" cy="356757"/>
            <a:chOff x="1323901" y="3807173"/>
            <a:chExt cx="356343" cy="356757"/>
          </a:xfrm>
        </p:grpSpPr>
        <p:sp>
          <p:nvSpPr>
            <p:cNvPr id="11416" name="Google Shape;11416;p6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0" name="Google Shape;11440;p63"/>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1" name="Google Shape;11441;p63"/>
          <p:cNvGrpSpPr/>
          <p:nvPr/>
        </p:nvGrpSpPr>
        <p:grpSpPr>
          <a:xfrm>
            <a:off x="859262" y="3178470"/>
            <a:ext cx="306759" cy="351445"/>
            <a:chOff x="859262" y="3353920"/>
            <a:chExt cx="306759" cy="351445"/>
          </a:xfrm>
        </p:grpSpPr>
        <p:sp>
          <p:nvSpPr>
            <p:cNvPr id="11442" name="Google Shape;11442;p6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7" name="Google Shape;11447;p63"/>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8" name="Google Shape;11448;p63"/>
          <p:cNvGrpSpPr/>
          <p:nvPr/>
        </p:nvGrpSpPr>
        <p:grpSpPr>
          <a:xfrm>
            <a:off x="3967437" y="3661652"/>
            <a:ext cx="364708" cy="295405"/>
            <a:chOff x="3967437" y="3837102"/>
            <a:chExt cx="364708" cy="295405"/>
          </a:xfrm>
        </p:grpSpPr>
        <p:sp>
          <p:nvSpPr>
            <p:cNvPr id="11449" name="Google Shape;11449;p6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4" name="Google Shape;11454;p63"/>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3"/>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3"/>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7" name="Google Shape;11457;p63"/>
          <p:cNvGrpSpPr/>
          <p:nvPr/>
        </p:nvGrpSpPr>
        <p:grpSpPr>
          <a:xfrm>
            <a:off x="5811827" y="3631001"/>
            <a:ext cx="283743" cy="308444"/>
            <a:chOff x="5964227" y="3858701"/>
            <a:chExt cx="283743" cy="308444"/>
          </a:xfrm>
        </p:grpSpPr>
        <p:sp>
          <p:nvSpPr>
            <p:cNvPr id="11458" name="Google Shape;11458;p6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2" name="Google Shape;11462;p63"/>
          <p:cNvGrpSpPr/>
          <p:nvPr/>
        </p:nvGrpSpPr>
        <p:grpSpPr>
          <a:xfrm>
            <a:off x="6243508" y="3697623"/>
            <a:ext cx="320372" cy="213602"/>
            <a:chOff x="6395908" y="3873073"/>
            <a:chExt cx="320372" cy="213602"/>
          </a:xfrm>
        </p:grpSpPr>
        <p:sp>
          <p:nvSpPr>
            <p:cNvPr id="11463" name="Google Shape;11463;p6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63"/>
          <p:cNvGrpSpPr/>
          <p:nvPr/>
        </p:nvGrpSpPr>
        <p:grpSpPr>
          <a:xfrm>
            <a:off x="7262890" y="3627366"/>
            <a:ext cx="357138" cy="352018"/>
            <a:chOff x="7415290" y="3802816"/>
            <a:chExt cx="357138" cy="352018"/>
          </a:xfrm>
        </p:grpSpPr>
        <p:sp>
          <p:nvSpPr>
            <p:cNvPr id="11474" name="Google Shape;11474;p6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63"/>
          <p:cNvGrpSpPr/>
          <p:nvPr/>
        </p:nvGrpSpPr>
        <p:grpSpPr>
          <a:xfrm>
            <a:off x="6737312" y="3657963"/>
            <a:ext cx="355230" cy="293401"/>
            <a:chOff x="6889712" y="3833413"/>
            <a:chExt cx="355230" cy="293401"/>
          </a:xfrm>
        </p:grpSpPr>
        <p:sp>
          <p:nvSpPr>
            <p:cNvPr id="11483" name="Google Shape;11483;p6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63"/>
          <p:cNvGrpSpPr/>
          <p:nvPr/>
        </p:nvGrpSpPr>
        <p:grpSpPr>
          <a:xfrm>
            <a:off x="7707152" y="3660420"/>
            <a:ext cx="282318" cy="337168"/>
            <a:chOff x="1635875" y="237775"/>
            <a:chExt cx="4370250" cy="5219325"/>
          </a:xfrm>
        </p:grpSpPr>
        <p:sp>
          <p:nvSpPr>
            <p:cNvPr id="11489" name="Google Shape;11489;p6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63"/>
          <p:cNvGrpSpPr/>
          <p:nvPr/>
        </p:nvGrpSpPr>
        <p:grpSpPr>
          <a:xfrm>
            <a:off x="3103963" y="3185690"/>
            <a:ext cx="297886" cy="337578"/>
            <a:chOff x="3103963" y="3361140"/>
            <a:chExt cx="297886" cy="337578"/>
          </a:xfrm>
        </p:grpSpPr>
        <p:sp>
          <p:nvSpPr>
            <p:cNvPr id="11492" name="Google Shape;11492;p6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3"/>
          <p:cNvGrpSpPr/>
          <p:nvPr/>
        </p:nvGrpSpPr>
        <p:grpSpPr>
          <a:xfrm>
            <a:off x="2667821" y="3185658"/>
            <a:ext cx="273046" cy="337801"/>
            <a:chOff x="2667821" y="3361108"/>
            <a:chExt cx="273046" cy="337801"/>
          </a:xfrm>
        </p:grpSpPr>
        <p:sp>
          <p:nvSpPr>
            <p:cNvPr id="11517" name="Google Shape;11517;p6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63"/>
          <p:cNvGrpSpPr/>
          <p:nvPr/>
        </p:nvGrpSpPr>
        <p:grpSpPr>
          <a:xfrm>
            <a:off x="2212469" y="3184863"/>
            <a:ext cx="282715" cy="338660"/>
            <a:chOff x="2212469" y="3360313"/>
            <a:chExt cx="282715" cy="338660"/>
          </a:xfrm>
        </p:grpSpPr>
        <p:sp>
          <p:nvSpPr>
            <p:cNvPr id="11537" name="Google Shape;11537;p6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63"/>
          <p:cNvGrpSpPr/>
          <p:nvPr/>
        </p:nvGrpSpPr>
        <p:grpSpPr>
          <a:xfrm>
            <a:off x="1768821" y="3185658"/>
            <a:ext cx="278739" cy="339073"/>
            <a:chOff x="1768821" y="3361108"/>
            <a:chExt cx="278739" cy="339073"/>
          </a:xfrm>
        </p:grpSpPr>
        <p:sp>
          <p:nvSpPr>
            <p:cNvPr id="11541" name="Google Shape;11541;p6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63"/>
          <p:cNvGrpSpPr/>
          <p:nvPr/>
        </p:nvGrpSpPr>
        <p:grpSpPr>
          <a:xfrm>
            <a:off x="5337883" y="3161423"/>
            <a:ext cx="307141" cy="376826"/>
            <a:chOff x="5337883" y="3336873"/>
            <a:chExt cx="307141" cy="376826"/>
          </a:xfrm>
        </p:grpSpPr>
        <p:sp>
          <p:nvSpPr>
            <p:cNvPr id="11553" name="Google Shape;11553;p6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63"/>
          <p:cNvGrpSpPr/>
          <p:nvPr/>
        </p:nvGrpSpPr>
        <p:grpSpPr>
          <a:xfrm>
            <a:off x="4883835" y="3161805"/>
            <a:ext cx="323425" cy="377557"/>
            <a:chOff x="4883835" y="3337255"/>
            <a:chExt cx="323425" cy="377557"/>
          </a:xfrm>
        </p:grpSpPr>
        <p:sp>
          <p:nvSpPr>
            <p:cNvPr id="11556" name="Google Shape;11556;p6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63"/>
          <p:cNvGrpSpPr/>
          <p:nvPr/>
        </p:nvGrpSpPr>
        <p:grpSpPr>
          <a:xfrm>
            <a:off x="6193310" y="3231839"/>
            <a:ext cx="352590" cy="237488"/>
            <a:chOff x="6193310" y="3407289"/>
            <a:chExt cx="352590" cy="237488"/>
          </a:xfrm>
        </p:grpSpPr>
        <p:sp>
          <p:nvSpPr>
            <p:cNvPr id="11560" name="Google Shape;11560;p6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3"/>
          <p:cNvGrpSpPr/>
          <p:nvPr/>
        </p:nvGrpSpPr>
        <p:grpSpPr>
          <a:xfrm>
            <a:off x="6637117" y="3222393"/>
            <a:ext cx="353735" cy="254504"/>
            <a:chOff x="6637117" y="3397843"/>
            <a:chExt cx="353735" cy="254504"/>
          </a:xfrm>
        </p:grpSpPr>
        <p:sp>
          <p:nvSpPr>
            <p:cNvPr id="11566" name="Google Shape;11566;p6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63"/>
          <p:cNvGrpSpPr/>
          <p:nvPr/>
        </p:nvGrpSpPr>
        <p:grpSpPr>
          <a:xfrm>
            <a:off x="7075994" y="3174081"/>
            <a:ext cx="360637" cy="352336"/>
            <a:chOff x="7075994" y="3349531"/>
            <a:chExt cx="360637" cy="352336"/>
          </a:xfrm>
        </p:grpSpPr>
        <p:sp>
          <p:nvSpPr>
            <p:cNvPr id="11573" name="Google Shape;11573;p6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63"/>
          <p:cNvGrpSpPr/>
          <p:nvPr/>
        </p:nvGrpSpPr>
        <p:grpSpPr>
          <a:xfrm>
            <a:off x="7651983" y="3173731"/>
            <a:ext cx="107183" cy="352399"/>
            <a:chOff x="7651983" y="3349181"/>
            <a:chExt cx="107183" cy="352399"/>
          </a:xfrm>
        </p:grpSpPr>
        <p:sp>
          <p:nvSpPr>
            <p:cNvPr id="11581" name="Google Shape;11581;p6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63"/>
          <p:cNvGrpSpPr/>
          <p:nvPr/>
        </p:nvGrpSpPr>
        <p:grpSpPr>
          <a:xfrm>
            <a:off x="7973468" y="3206872"/>
            <a:ext cx="352590" cy="287072"/>
            <a:chOff x="7973468" y="3382322"/>
            <a:chExt cx="352590" cy="287072"/>
          </a:xfrm>
        </p:grpSpPr>
        <p:sp>
          <p:nvSpPr>
            <p:cNvPr id="11584" name="Google Shape;11584;p6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6" name="Google Shape;11596;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597" name="Google Shape;11597;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01" name="Shape 11601"/>
        <p:cNvGrpSpPr/>
        <p:nvPr/>
      </p:nvGrpSpPr>
      <p:grpSpPr>
        <a:xfrm>
          <a:off x="0" y="0"/>
          <a:ext cx="0" cy="0"/>
          <a:chOff x="0" y="0"/>
          <a:chExt cx="0" cy="0"/>
        </a:xfrm>
      </p:grpSpPr>
      <p:grpSp>
        <p:nvGrpSpPr>
          <p:cNvPr id="11602" name="Google Shape;11602;p64"/>
          <p:cNvGrpSpPr/>
          <p:nvPr/>
        </p:nvGrpSpPr>
        <p:grpSpPr>
          <a:xfrm>
            <a:off x="821808" y="1576858"/>
            <a:ext cx="347872" cy="347488"/>
            <a:chOff x="849677" y="1500658"/>
            <a:chExt cx="347872" cy="347488"/>
          </a:xfrm>
        </p:grpSpPr>
        <p:sp>
          <p:nvSpPr>
            <p:cNvPr id="11603" name="Google Shape;11603;p6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64"/>
          <p:cNvGrpSpPr/>
          <p:nvPr/>
        </p:nvGrpSpPr>
        <p:grpSpPr>
          <a:xfrm>
            <a:off x="1387984" y="1576858"/>
            <a:ext cx="315872" cy="347488"/>
            <a:chOff x="1415853" y="1500658"/>
            <a:chExt cx="315872" cy="347488"/>
          </a:xfrm>
        </p:grpSpPr>
        <p:sp>
          <p:nvSpPr>
            <p:cNvPr id="11610" name="Google Shape;11610;p6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64"/>
          <p:cNvGrpSpPr/>
          <p:nvPr/>
        </p:nvGrpSpPr>
        <p:grpSpPr>
          <a:xfrm>
            <a:off x="4669520" y="1576858"/>
            <a:ext cx="347520" cy="347104"/>
            <a:chOff x="4697389" y="1500658"/>
            <a:chExt cx="347520" cy="347104"/>
          </a:xfrm>
        </p:grpSpPr>
        <p:sp>
          <p:nvSpPr>
            <p:cNvPr id="11615" name="Google Shape;11615;p6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64"/>
          <p:cNvGrpSpPr/>
          <p:nvPr/>
        </p:nvGrpSpPr>
        <p:grpSpPr>
          <a:xfrm>
            <a:off x="3575664" y="2041146"/>
            <a:ext cx="347520" cy="353760"/>
            <a:chOff x="3603533" y="1964946"/>
            <a:chExt cx="347520" cy="353760"/>
          </a:xfrm>
        </p:grpSpPr>
        <p:sp>
          <p:nvSpPr>
            <p:cNvPr id="11619" name="Google Shape;11619;p6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64"/>
          <p:cNvGrpSpPr/>
          <p:nvPr/>
        </p:nvGrpSpPr>
        <p:grpSpPr>
          <a:xfrm>
            <a:off x="1922896" y="2040538"/>
            <a:ext cx="357792" cy="352448"/>
            <a:chOff x="1950765" y="1964338"/>
            <a:chExt cx="357792" cy="352448"/>
          </a:xfrm>
        </p:grpSpPr>
        <p:sp>
          <p:nvSpPr>
            <p:cNvPr id="11623" name="Google Shape;11623;p6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4"/>
          <p:cNvGrpSpPr/>
          <p:nvPr/>
        </p:nvGrpSpPr>
        <p:grpSpPr>
          <a:xfrm>
            <a:off x="7407760" y="2040890"/>
            <a:ext cx="367712" cy="353248"/>
            <a:chOff x="7435629" y="1964690"/>
            <a:chExt cx="367712" cy="353248"/>
          </a:xfrm>
        </p:grpSpPr>
        <p:sp>
          <p:nvSpPr>
            <p:cNvPr id="11628" name="Google Shape;11628;p6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64"/>
          <p:cNvGrpSpPr/>
          <p:nvPr/>
        </p:nvGrpSpPr>
        <p:grpSpPr>
          <a:xfrm>
            <a:off x="2484880" y="2041242"/>
            <a:ext cx="333024" cy="352896"/>
            <a:chOff x="2512749" y="1965042"/>
            <a:chExt cx="333024" cy="352896"/>
          </a:xfrm>
        </p:grpSpPr>
        <p:sp>
          <p:nvSpPr>
            <p:cNvPr id="11633" name="Google Shape;11633;p6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64"/>
          <p:cNvGrpSpPr/>
          <p:nvPr/>
        </p:nvGrpSpPr>
        <p:grpSpPr>
          <a:xfrm>
            <a:off x="1370448" y="2057978"/>
            <a:ext cx="365792" cy="335392"/>
            <a:chOff x="1398317" y="1981778"/>
            <a:chExt cx="365792" cy="335392"/>
          </a:xfrm>
        </p:grpSpPr>
        <p:sp>
          <p:nvSpPr>
            <p:cNvPr id="11639" name="Google Shape;11639;p6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64"/>
          <p:cNvGrpSpPr/>
          <p:nvPr/>
        </p:nvGrpSpPr>
        <p:grpSpPr>
          <a:xfrm>
            <a:off x="3024368" y="2079770"/>
            <a:ext cx="353600" cy="314752"/>
            <a:chOff x="3052237" y="2003570"/>
            <a:chExt cx="353600" cy="314752"/>
          </a:xfrm>
        </p:grpSpPr>
        <p:sp>
          <p:nvSpPr>
            <p:cNvPr id="11646" name="Google Shape;11646;p6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4"/>
          <p:cNvGrpSpPr/>
          <p:nvPr/>
        </p:nvGrpSpPr>
        <p:grpSpPr>
          <a:xfrm>
            <a:off x="1376144" y="3034266"/>
            <a:ext cx="368096" cy="223968"/>
            <a:chOff x="1404013" y="2958066"/>
            <a:chExt cx="368096" cy="223968"/>
          </a:xfrm>
        </p:grpSpPr>
        <p:sp>
          <p:nvSpPr>
            <p:cNvPr id="11650" name="Google Shape;11650;p6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2" name="Google Shape;11652;p64"/>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4"/>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4" name="Google Shape;11654;p64"/>
          <p:cNvGrpSpPr/>
          <p:nvPr/>
        </p:nvGrpSpPr>
        <p:grpSpPr>
          <a:xfrm>
            <a:off x="1923280" y="2961402"/>
            <a:ext cx="370368" cy="367328"/>
            <a:chOff x="1951149" y="2885202"/>
            <a:chExt cx="370368" cy="367328"/>
          </a:xfrm>
        </p:grpSpPr>
        <p:sp>
          <p:nvSpPr>
            <p:cNvPr id="11655" name="Google Shape;11655;p6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4"/>
          <p:cNvGrpSpPr/>
          <p:nvPr/>
        </p:nvGrpSpPr>
        <p:grpSpPr>
          <a:xfrm>
            <a:off x="2473808" y="2982362"/>
            <a:ext cx="367328" cy="327296"/>
            <a:chOff x="2501677" y="2906162"/>
            <a:chExt cx="367328" cy="327296"/>
          </a:xfrm>
        </p:grpSpPr>
        <p:sp>
          <p:nvSpPr>
            <p:cNvPr id="11659" name="Google Shape;11659;p6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2" name="Google Shape;11662;p64"/>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3" name="Google Shape;11663;p64"/>
          <p:cNvGrpSpPr/>
          <p:nvPr/>
        </p:nvGrpSpPr>
        <p:grpSpPr>
          <a:xfrm>
            <a:off x="3022448" y="2969914"/>
            <a:ext cx="367712" cy="354240"/>
            <a:chOff x="3050317" y="2893714"/>
            <a:chExt cx="367712" cy="354240"/>
          </a:xfrm>
        </p:grpSpPr>
        <p:sp>
          <p:nvSpPr>
            <p:cNvPr id="11664" name="Google Shape;11664;p6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6" name="Google Shape;11666;p64"/>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4"/>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8" name="Google Shape;11668;p64"/>
          <p:cNvGrpSpPr/>
          <p:nvPr/>
        </p:nvGrpSpPr>
        <p:grpSpPr>
          <a:xfrm>
            <a:off x="7503408" y="2962554"/>
            <a:ext cx="185184" cy="367296"/>
            <a:chOff x="7531277" y="2886354"/>
            <a:chExt cx="185184" cy="367296"/>
          </a:xfrm>
        </p:grpSpPr>
        <p:sp>
          <p:nvSpPr>
            <p:cNvPr id="11669" name="Google Shape;11669;p6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2" name="Google Shape;11672;p64"/>
          <p:cNvGrpSpPr/>
          <p:nvPr/>
        </p:nvGrpSpPr>
        <p:grpSpPr>
          <a:xfrm>
            <a:off x="6898768" y="2962938"/>
            <a:ext cx="297184" cy="367296"/>
            <a:chOff x="6926637" y="2886738"/>
            <a:chExt cx="297184" cy="367296"/>
          </a:xfrm>
        </p:grpSpPr>
        <p:sp>
          <p:nvSpPr>
            <p:cNvPr id="11673" name="Google Shape;11673;p6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6" name="Google Shape;11676;p64"/>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4"/>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8" name="Google Shape;11678;p64"/>
          <p:cNvGrpSpPr/>
          <p:nvPr/>
        </p:nvGrpSpPr>
        <p:grpSpPr>
          <a:xfrm>
            <a:off x="6312784" y="2962554"/>
            <a:ext cx="370368" cy="368064"/>
            <a:chOff x="6340653" y="2886354"/>
            <a:chExt cx="370368" cy="368064"/>
          </a:xfrm>
        </p:grpSpPr>
        <p:sp>
          <p:nvSpPr>
            <p:cNvPr id="11679" name="Google Shape;11679;p6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64"/>
          <p:cNvGrpSpPr/>
          <p:nvPr/>
        </p:nvGrpSpPr>
        <p:grpSpPr>
          <a:xfrm>
            <a:off x="5218928" y="2057626"/>
            <a:ext cx="354752" cy="336512"/>
            <a:chOff x="5246797" y="1981426"/>
            <a:chExt cx="354752" cy="336512"/>
          </a:xfrm>
        </p:grpSpPr>
        <p:sp>
          <p:nvSpPr>
            <p:cNvPr id="11686" name="Google Shape;11686;p6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64"/>
          <p:cNvGrpSpPr/>
          <p:nvPr/>
        </p:nvGrpSpPr>
        <p:grpSpPr>
          <a:xfrm>
            <a:off x="4120880" y="2178266"/>
            <a:ext cx="355136" cy="216256"/>
            <a:chOff x="4148749" y="2102066"/>
            <a:chExt cx="355136" cy="216256"/>
          </a:xfrm>
        </p:grpSpPr>
        <p:sp>
          <p:nvSpPr>
            <p:cNvPr id="11689" name="Google Shape;11689;p6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64"/>
          <p:cNvGrpSpPr/>
          <p:nvPr/>
        </p:nvGrpSpPr>
        <p:grpSpPr>
          <a:xfrm>
            <a:off x="5766800" y="2077626"/>
            <a:ext cx="354752" cy="315360"/>
            <a:chOff x="5794669" y="2001426"/>
            <a:chExt cx="354752" cy="315360"/>
          </a:xfrm>
        </p:grpSpPr>
        <p:sp>
          <p:nvSpPr>
            <p:cNvPr id="11692" name="Google Shape;11692;p6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64"/>
          <p:cNvGrpSpPr/>
          <p:nvPr/>
        </p:nvGrpSpPr>
        <p:grpSpPr>
          <a:xfrm>
            <a:off x="6317360" y="2106042"/>
            <a:ext cx="352832" cy="289216"/>
            <a:chOff x="6345229" y="2029842"/>
            <a:chExt cx="352832" cy="289216"/>
          </a:xfrm>
        </p:grpSpPr>
        <p:sp>
          <p:nvSpPr>
            <p:cNvPr id="11695" name="Google Shape;11695;p6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64"/>
          <p:cNvGrpSpPr/>
          <p:nvPr/>
        </p:nvGrpSpPr>
        <p:grpSpPr>
          <a:xfrm>
            <a:off x="4669520" y="2112538"/>
            <a:ext cx="354752" cy="281984"/>
            <a:chOff x="4697389" y="2036338"/>
            <a:chExt cx="354752" cy="281984"/>
          </a:xfrm>
        </p:grpSpPr>
        <p:sp>
          <p:nvSpPr>
            <p:cNvPr id="11698" name="Google Shape;11698;p6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64"/>
          <p:cNvGrpSpPr/>
          <p:nvPr/>
        </p:nvGrpSpPr>
        <p:grpSpPr>
          <a:xfrm>
            <a:off x="1376144" y="2500954"/>
            <a:ext cx="353600" cy="354944"/>
            <a:chOff x="1404013" y="2424754"/>
            <a:chExt cx="353600" cy="354944"/>
          </a:xfrm>
        </p:grpSpPr>
        <p:sp>
          <p:nvSpPr>
            <p:cNvPr id="11701" name="Google Shape;11701;p6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64"/>
          <p:cNvGrpSpPr/>
          <p:nvPr/>
        </p:nvGrpSpPr>
        <p:grpSpPr>
          <a:xfrm>
            <a:off x="826384" y="2504474"/>
            <a:ext cx="355104" cy="351040"/>
            <a:chOff x="854253" y="2428274"/>
            <a:chExt cx="355104" cy="351040"/>
          </a:xfrm>
        </p:grpSpPr>
        <p:sp>
          <p:nvSpPr>
            <p:cNvPr id="11707" name="Google Shape;11707;p6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64"/>
          <p:cNvGrpSpPr/>
          <p:nvPr/>
        </p:nvGrpSpPr>
        <p:grpSpPr>
          <a:xfrm>
            <a:off x="6869040" y="2517146"/>
            <a:ext cx="354752" cy="275904"/>
            <a:chOff x="6896909" y="2440946"/>
            <a:chExt cx="354752" cy="275904"/>
          </a:xfrm>
        </p:grpSpPr>
        <p:sp>
          <p:nvSpPr>
            <p:cNvPr id="11710" name="Google Shape;11710;p6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2" name="Google Shape;11712;p64"/>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3" name="Google Shape;11713;p64"/>
          <p:cNvGrpSpPr/>
          <p:nvPr/>
        </p:nvGrpSpPr>
        <p:grpSpPr>
          <a:xfrm>
            <a:off x="5237200" y="2500954"/>
            <a:ext cx="321984" cy="354560"/>
            <a:chOff x="5265069" y="2424754"/>
            <a:chExt cx="321984" cy="354560"/>
          </a:xfrm>
        </p:grpSpPr>
        <p:sp>
          <p:nvSpPr>
            <p:cNvPr id="11714" name="Google Shape;11714;p6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64"/>
          <p:cNvGrpSpPr/>
          <p:nvPr/>
        </p:nvGrpSpPr>
        <p:grpSpPr>
          <a:xfrm>
            <a:off x="4122800" y="2542970"/>
            <a:ext cx="355104" cy="259584"/>
            <a:chOff x="4150669" y="2466770"/>
            <a:chExt cx="355104" cy="259584"/>
          </a:xfrm>
        </p:grpSpPr>
        <p:sp>
          <p:nvSpPr>
            <p:cNvPr id="11717" name="Google Shape;11717;p6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64"/>
          <p:cNvGrpSpPr/>
          <p:nvPr/>
        </p:nvGrpSpPr>
        <p:grpSpPr>
          <a:xfrm>
            <a:off x="4671824" y="2501146"/>
            <a:ext cx="354336" cy="353984"/>
            <a:chOff x="4699693" y="2424946"/>
            <a:chExt cx="354336" cy="353984"/>
          </a:xfrm>
        </p:grpSpPr>
        <p:sp>
          <p:nvSpPr>
            <p:cNvPr id="11722" name="Google Shape;11722;p6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4" name="Google Shape;11724;p64"/>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4"/>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6" name="Google Shape;11726;p64"/>
          <p:cNvGrpSpPr/>
          <p:nvPr/>
        </p:nvGrpSpPr>
        <p:grpSpPr>
          <a:xfrm>
            <a:off x="1925168" y="2628442"/>
            <a:ext cx="355136" cy="227072"/>
            <a:chOff x="1953037" y="2552242"/>
            <a:chExt cx="355136" cy="227072"/>
          </a:xfrm>
        </p:grpSpPr>
        <p:sp>
          <p:nvSpPr>
            <p:cNvPr id="11727" name="Google Shape;11727;p6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9" name="Google Shape;11729;p64"/>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0" name="Google Shape;11730;p64"/>
          <p:cNvGrpSpPr/>
          <p:nvPr/>
        </p:nvGrpSpPr>
        <p:grpSpPr>
          <a:xfrm>
            <a:off x="2473072" y="2603418"/>
            <a:ext cx="355104" cy="250944"/>
            <a:chOff x="2500941" y="2527218"/>
            <a:chExt cx="355104" cy="250944"/>
          </a:xfrm>
        </p:grpSpPr>
        <p:sp>
          <p:nvSpPr>
            <p:cNvPr id="11731" name="Google Shape;11731;p6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6" name="Google Shape;11736;p64"/>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7" name="Google Shape;11737;p64"/>
          <p:cNvGrpSpPr/>
          <p:nvPr/>
        </p:nvGrpSpPr>
        <p:grpSpPr>
          <a:xfrm>
            <a:off x="7965936" y="2503322"/>
            <a:ext cx="356256" cy="351808"/>
            <a:chOff x="7993805" y="2427122"/>
            <a:chExt cx="356256" cy="351808"/>
          </a:xfrm>
        </p:grpSpPr>
        <p:sp>
          <p:nvSpPr>
            <p:cNvPr id="11738" name="Google Shape;11738;p6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64"/>
          <p:cNvGrpSpPr/>
          <p:nvPr/>
        </p:nvGrpSpPr>
        <p:grpSpPr>
          <a:xfrm>
            <a:off x="850768" y="2041210"/>
            <a:ext cx="308640" cy="353312"/>
            <a:chOff x="878637" y="1965010"/>
            <a:chExt cx="308640" cy="353312"/>
          </a:xfrm>
        </p:grpSpPr>
        <p:sp>
          <p:nvSpPr>
            <p:cNvPr id="11742" name="Google Shape;11742;p6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4"/>
          <p:cNvGrpSpPr/>
          <p:nvPr/>
        </p:nvGrpSpPr>
        <p:grpSpPr>
          <a:xfrm>
            <a:off x="6868272" y="2040922"/>
            <a:ext cx="348256" cy="352448"/>
            <a:chOff x="6896141" y="1964722"/>
            <a:chExt cx="348256" cy="352448"/>
          </a:xfrm>
        </p:grpSpPr>
        <p:sp>
          <p:nvSpPr>
            <p:cNvPr id="11746" name="Google Shape;11746;p6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64"/>
          <p:cNvGrpSpPr/>
          <p:nvPr/>
        </p:nvGrpSpPr>
        <p:grpSpPr>
          <a:xfrm>
            <a:off x="7962128" y="2091578"/>
            <a:ext cx="355136" cy="303328"/>
            <a:chOff x="7989997" y="2015378"/>
            <a:chExt cx="355136" cy="303328"/>
          </a:xfrm>
        </p:grpSpPr>
        <p:sp>
          <p:nvSpPr>
            <p:cNvPr id="11750" name="Google Shape;11750;p6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64"/>
          <p:cNvGrpSpPr/>
          <p:nvPr/>
        </p:nvGrpSpPr>
        <p:grpSpPr>
          <a:xfrm>
            <a:off x="3570352" y="1585562"/>
            <a:ext cx="348640" cy="330784"/>
            <a:chOff x="3598221" y="1509362"/>
            <a:chExt cx="348640" cy="330784"/>
          </a:xfrm>
        </p:grpSpPr>
        <p:sp>
          <p:nvSpPr>
            <p:cNvPr id="11754" name="Google Shape;11754;p6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64"/>
          <p:cNvGrpSpPr/>
          <p:nvPr/>
        </p:nvGrpSpPr>
        <p:grpSpPr>
          <a:xfrm>
            <a:off x="5218928" y="1576858"/>
            <a:ext cx="347872" cy="347488"/>
            <a:chOff x="5246797" y="1500658"/>
            <a:chExt cx="347872" cy="347488"/>
          </a:xfrm>
        </p:grpSpPr>
        <p:sp>
          <p:nvSpPr>
            <p:cNvPr id="11759" name="Google Shape;11759;p6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64"/>
          <p:cNvGrpSpPr/>
          <p:nvPr/>
        </p:nvGrpSpPr>
        <p:grpSpPr>
          <a:xfrm>
            <a:off x="5768720" y="1576858"/>
            <a:ext cx="349024" cy="346752"/>
            <a:chOff x="5796589" y="1500658"/>
            <a:chExt cx="349024" cy="346752"/>
          </a:xfrm>
        </p:grpSpPr>
        <p:sp>
          <p:nvSpPr>
            <p:cNvPr id="11764" name="Google Shape;11764;p6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5" name="Google Shape;11765;p64"/>
            <p:cNvGrpSpPr/>
            <p:nvPr/>
          </p:nvGrpSpPr>
          <p:grpSpPr>
            <a:xfrm>
              <a:off x="5796589" y="1500658"/>
              <a:ext cx="349024" cy="346752"/>
              <a:chOff x="5796589" y="1500658"/>
              <a:chExt cx="349024" cy="346752"/>
            </a:xfrm>
          </p:grpSpPr>
          <p:sp>
            <p:nvSpPr>
              <p:cNvPr id="11766" name="Google Shape;11766;p6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70" name="Google Shape;11770;p64"/>
          <p:cNvGrpSpPr/>
          <p:nvPr/>
        </p:nvGrpSpPr>
        <p:grpSpPr>
          <a:xfrm>
            <a:off x="6867504" y="1578778"/>
            <a:ext cx="348640" cy="343296"/>
            <a:chOff x="6895373" y="1502578"/>
            <a:chExt cx="348640" cy="343296"/>
          </a:xfrm>
        </p:grpSpPr>
        <p:sp>
          <p:nvSpPr>
            <p:cNvPr id="11771" name="Google Shape;11771;p6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64"/>
          <p:cNvGrpSpPr/>
          <p:nvPr/>
        </p:nvGrpSpPr>
        <p:grpSpPr>
          <a:xfrm>
            <a:off x="4119728" y="1581658"/>
            <a:ext cx="347904" cy="336992"/>
            <a:chOff x="4147597" y="1505458"/>
            <a:chExt cx="347904" cy="336992"/>
          </a:xfrm>
        </p:grpSpPr>
        <p:sp>
          <p:nvSpPr>
            <p:cNvPr id="11775" name="Google Shape;11775;p6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64"/>
          <p:cNvGrpSpPr/>
          <p:nvPr/>
        </p:nvGrpSpPr>
        <p:grpSpPr>
          <a:xfrm>
            <a:off x="2471536" y="1576090"/>
            <a:ext cx="347488" cy="348256"/>
            <a:chOff x="2499405" y="1499890"/>
            <a:chExt cx="347488" cy="348256"/>
          </a:xfrm>
        </p:grpSpPr>
        <p:sp>
          <p:nvSpPr>
            <p:cNvPr id="11783" name="Google Shape;11783;p6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64"/>
          <p:cNvGrpSpPr/>
          <p:nvPr/>
        </p:nvGrpSpPr>
        <p:grpSpPr>
          <a:xfrm>
            <a:off x="1928976" y="1576698"/>
            <a:ext cx="331520" cy="348032"/>
            <a:chOff x="1956845" y="1500498"/>
            <a:chExt cx="331520" cy="348032"/>
          </a:xfrm>
        </p:grpSpPr>
        <p:sp>
          <p:nvSpPr>
            <p:cNvPr id="11789" name="Google Shape;11789;p6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64"/>
          <p:cNvGrpSpPr/>
          <p:nvPr/>
        </p:nvGrpSpPr>
        <p:grpSpPr>
          <a:xfrm>
            <a:off x="6317744" y="1626074"/>
            <a:ext cx="348640" cy="250656"/>
            <a:chOff x="6345613" y="1549874"/>
            <a:chExt cx="348640" cy="250656"/>
          </a:xfrm>
        </p:grpSpPr>
        <p:sp>
          <p:nvSpPr>
            <p:cNvPr id="11802" name="Google Shape;11802;p6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64"/>
          <p:cNvGrpSpPr/>
          <p:nvPr/>
        </p:nvGrpSpPr>
        <p:grpSpPr>
          <a:xfrm>
            <a:off x="7416912" y="1583226"/>
            <a:ext cx="348640" cy="334272"/>
            <a:chOff x="7444781" y="1507026"/>
            <a:chExt cx="348640" cy="334272"/>
          </a:xfrm>
        </p:grpSpPr>
        <p:sp>
          <p:nvSpPr>
            <p:cNvPr id="11809" name="Google Shape;11809;p6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64"/>
          <p:cNvGrpSpPr/>
          <p:nvPr/>
        </p:nvGrpSpPr>
        <p:grpSpPr>
          <a:xfrm>
            <a:off x="7967472" y="1582938"/>
            <a:ext cx="347872" cy="334944"/>
            <a:chOff x="7995341" y="1506738"/>
            <a:chExt cx="347872" cy="334944"/>
          </a:xfrm>
        </p:grpSpPr>
        <p:sp>
          <p:nvSpPr>
            <p:cNvPr id="11815" name="Google Shape;11815;p6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64"/>
          <p:cNvGrpSpPr/>
          <p:nvPr/>
        </p:nvGrpSpPr>
        <p:grpSpPr>
          <a:xfrm>
            <a:off x="3020176" y="1599130"/>
            <a:ext cx="347872" cy="303904"/>
            <a:chOff x="3048045" y="1522930"/>
            <a:chExt cx="347872" cy="303904"/>
          </a:xfrm>
        </p:grpSpPr>
        <p:sp>
          <p:nvSpPr>
            <p:cNvPr id="11822" name="Google Shape;11822;p6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3" name="Google Shape;11823;p64"/>
            <p:cNvGrpSpPr/>
            <p:nvPr/>
          </p:nvGrpSpPr>
          <p:grpSpPr>
            <a:xfrm>
              <a:off x="3048045" y="1522930"/>
              <a:ext cx="347872" cy="303904"/>
              <a:chOff x="3048045" y="1522930"/>
              <a:chExt cx="347872" cy="303904"/>
            </a:xfrm>
          </p:grpSpPr>
          <p:sp>
            <p:nvSpPr>
              <p:cNvPr id="11824" name="Google Shape;11824;p6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26" name="Google Shape;11826;p64"/>
          <p:cNvGrpSpPr/>
          <p:nvPr/>
        </p:nvGrpSpPr>
        <p:grpSpPr>
          <a:xfrm>
            <a:off x="1105264" y="3428122"/>
            <a:ext cx="313984" cy="358560"/>
            <a:chOff x="1133133" y="3351922"/>
            <a:chExt cx="313984" cy="358560"/>
          </a:xfrm>
        </p:grpSpPr>
        <p:sp>
          <p:nvSpPr>
            <p:cNvPr id="11827" name="Google Shape;11827;p6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3" name="Google Shape;11843;p64"/>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4" name="Google Shape;11844;p64"/>
          <p:cNvGrpSpPr/>
          <p:nvPr/>
        </p:nvGrpSpPr>
        <p:grpSpPr>
          <a:xfrm>
            <a:off x="2767184" y="3428794"/>
            <a:ext cx="288448" cy="357120"/>
            <a:chOff x="2795053" y="3352594"/>
            <a:chExt cx="288448" cy="357120"/>
          </a:xfrm>
        </p:grpSpPr>
        <p:sp>
          <p:nvSpPr>
            <p:cNvPr id="11845" name="Google Shape;11845;p6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4" name="Google Shape;11854;p64"/>
          <p:cNvGrpSpPr/>
          <p:nvPr/>
        </p:nvGrpSpPr>
        <p:grpSpPr>
          <a:xfrm>
            <a:off x="2208656" y="3429402"/>
            <a:ext cx="304832" cy="356512"/>
            <a:chOff x="2236525" y="3353202"/>
            <a:chExt cx="304832" cy="356512"/>
          </a:xfrm>
        </p:grpSpPr>
        <p:sp>
          <p:nvSpPr>
            <p:cNvPr id="11855" name="Google Shape;11855;p6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64"/>
          <p:cNvGrpSpPr/>
          <p:nvPr/>
        </p:nvGrpSpPr>
        <p:grpSpPr>
          <a:xfrm>
            <a:off x="3882768" y="3428890"/>
            <a:ext cx="256800" cy="357024"/>
            <a:chOff x="3910637" y="3352690"/>
            <a:chExt cx="256800" cy="357024"/>
          </a:xfrm>
        </p:grpSpPr>
        <p:sp>
          <p:nvSpPr>
            <p:cNvPr id="11859" name="Google Shape;11859;p6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64"/>
          <p:cNvGrpSpPr/>
          <p:nvPr/>
        </p:nvGrpSpPr>
        <p:grpSpPr>
          <a:xfrm>
            <a:off x="6028560" y="3428122"/>
            <a:ext cx="360064" cy="360096"/>
            <a:chOff x="6056429" y="3351922"/>
            <a:chExt cx="360064" cy="360096"/>
          </a:xfrm>
        </p:grpSpPr>
        <p:sp>
          <p:nvSpPr>
            <p:cNvPr id="11863" name="Google Shape;11863;p6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64"/>
          <p:cNvGrpSpPr/>
          <p:nvPr/>
        </p:nvGrpSpPr>
        <p:grpSpPr>
          <a:xfrm>
            <a:off x="6581008" y="3429274"/>
            <a:ext cx="357408" cy="357408"/>
            <a:chOff x="6608877" y="3353074"/>
            <a:chExt cx="357408" cy="357408"/>
          </a:xfrm>
        </p:grpSpPr>
        <p:sp>
          <p:nvSpPr>
            <p:cNvPr id="11867" name="Google Shape;11867;p6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4" name="Google Shape;11874;p64"/>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4"/>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6" name="Google Shape;11876;p64"/>
          <p:cNvGrpSpPr/>
          <p:nvPr/>
        </p:nvGrpSpPr>
        <p:grpSpPr>
          <a:xfrm>
            <a:off x="4931664" y="3446426"/>
            <a:ext cx="357408" cy="323488"/>
            <a:chOff x="4959533" y="3370226"/>
            <a:chExt cx="357408" cy="323488"/>
          </a:xfrm>
        </p:grpSpPr>
        <p:sp>
          <p:nvSpPr>
            <p:cNvPr id="11877" name="Google Shape;11877;p6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64"/>
          <p:cNvGrpSpPr/>
          <p:nvPr/>
        </p:nvGrpSpPr>
        <p:grpSpPr>
          <a:xfrm>
            <a:off x="7130768" y="3429274"/>
            <a:ext cx="357056" cy="357408"/>
            <a:chOff x="7158637" y="3353074"/>
            <a:chExt cx="357056" cy="357408"/>
          </a:xfrm>
        </p:grpSpPr>
        <p:sp>
          <p:nvSpPr>
            <p:cNvPr id="11880" name="Google Shape;11880;p6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64"/>
          <p:cNvGrpSpPr/>
          <p:nvPr/>
        </p:nvGrpSpPr>
        <p:grpSpPr>
          <a:xfrm>
            <a:off x="3288400" y="3428602"/>
            <a:ext cx="344832" cy="356544"/>
            <a:chOff x="3316269" y="3352402"/>
            <a:chExt cx="344832" cy="356544"/>
          </a:xfrm>
        </p:grpSpPr>
        <p:sp>
          <p:nvSpPr>
            <p:cNvPr id="11885" name="Google Shape;11885;p6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64"/>
          <p:cNvGrpSpPr/>
          <p:nvPr/>
        </p:nvGrpSpPr>
        <p:grpSpPr>
          <a:xfrm>
            <a:off x="5481040" y="3447706"/>
            <a:ext cx="358560" cy="319552"/>
            <a:chOff x="5508909" y="3371506"/>
            <a:chExt cx="358560" cy="319552"/>
          </a:xfrm>
        </p:grpSpPr>
        <p:sp>
          <p:nvSpPr>
            <p:cNvPr id="11889" name="Google Shape;11889;p6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9" name="Google Shape;11899;p6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03" name="Shape 11903"/>
        <p:cNvGrpSpPr/>
        <p:nvPr/>
      </p:nvGrpSpPr>
      <p:grpSpPr>
        <a:xfrm>
          <a:off x="0" y="0"/>
          <a:ext cx="0" cy="0"/>
          <a:chOff x="0" y="0"/>
          <a:chExt cx="0" cy="0"/>
        </a:xfrm>
      </p:grpSpPr>
      <p:sp>
        <p:nvSpPr>
          <p:cNvPr id="11904" name="Google Shape;11904;p65"/>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5" name="Google Shape;11905;p65"/>
          <p:cNvGrpSpPr/>
          <p:nvPr/>
        </p:nvGrpSpPr>
        <p:grpSpPr>
          <a:xfrm>
            <a:off x="3026217" y="3893352"/>
            <a:ext cx="346056" cy="345674"/>
            <a:chOff x="3303268" y="3817349"/>
            <a:chExt cx="346056" cy="345674"/>
          </a:xfrm>
        </p:grpSpPr>
        <p:sp>
          <p:nvSpPr>
            <p:cNvPr id="11906" name="Google Shape;11906;p6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65"/>
          <p:cNvGrpSpPr/>
          <p:nvPr/>
        </p:nvGrpSpPr>
        <p:grpSpPr>
          <a:xfrm>
            <a:off x="3475306" y="3893352"/>
            <a:ext cx="346056" cy="345674"/>
            <a:chOff x="3752358" y="3817349"/>
            <a:chExt cx="346056" cy="345674"/>
          </a:xfrm>
        </p:grpSpPr>
        <p:sp>
          <p:nvSpPr>
            <p:cNvPr id="11911" name="Google Shape;11911;p6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65"/>
          <p:cNvGrpSpPr/>
          <p:nvPr/>
        </p:nvGrpSpPr>
        <p:grpSpPr>
          <a:xfrm>
            <a:off x="4822956" y="3893352"/>
            <a:ext cx="346024" cy="345674"/>
            <a:chOff x="5100008" y="3817349"/>
            <a:chExt cx="346024" cy="345674"/>
          </a:xfrm>
        </p:grpSpPr>
        <p:sp>
          <p:nvSpPr>
            <p:cNvPr id="11916" name="Google Shape;11916;p6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65"/>
          <p:cNvGrpSpPr/>
          <p:nvPr/>
        </p:nvGrpSpPr>
        <p:grpSpPr>
          <a:xfrm>
            <a:off x="5721867" y="3893352"/>
            <a:ext cx="345674" cy="345674"/>
            <a:chOff x="5998919" y="3817349"/>
            <a:chExt cx="345674" cy="345674"/>
          </a:xfrm>
        </p:grpSpPr>
        <p:sp>
          <p:nvSpPr>
            <p:cNvPr id="11920" name="Google Shape;11920;p6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65"/>
          <p:cNvGrpSpPr/>
          <p:nvPr/>
        </p:nvGrpSpPr>
        <p:grpSpPr>
          <a:xfrm>
            <a:off x="3924396" y="3893352"/>
            <a:ext cx="346024" cy="345674"/>
            <a:chOff x="4201447" y="3817349"/>
            <a:chExt cx="346024" cy="345674"/>
          </a:xfrm>
        </p:grpSpPr>
        <p:sp>
          <p:nvSpPr>
            <p:cNvPr id="11924" name="Google Shape;11924;p6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65"/>
          <p:cNvGrpSpPr/>
          <p:nvPr/>
        </p:nvGrpSpPr>
        <p:grpSpPr>
          <a:xfrm>
            <a:off x="4373867" y="3893352"/>
            <a:ext cx="346024" cy="345674"/>
            <a:chOff x="4650919" y="3817349"/>
            <a:chExt cx="346024" cy="345674"/>
          </a:xfrm>
        </p:grpSpPr>
        <p:sp>
          <p:nvSpPr>
            <p:cNvPr id="11927" name="Google Shape;11927;p6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65"/>
          <p:cNvGrpSpPr/>
          <p:nvPr/>
        </p:nvGrpSpPr>
        <p:grpSpPr>
          <a:xfrm>
            <a:off x="5272810" y="3893352"/>
            <a:ext cx="345642" cy="345674"/>
            <a:chOff x="5549861" y="3817349"/>
            <a:chExt cx="345642" cy="345674"/>
          </a:xfrm>
        </p:grpSpPr>
        <p:sp>
          <p:nvSpPr>
            <p:cNvPr id="11931" name="Google Shape;11931;p6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65"/>
          <p:cNvGrpSpPr/>
          <p:nvPr/>
        </p:nvGrpSpPr>
        <p:grpSpPr>
          <a:xfrm>
            <a:off x="1281335" y="3474029"/>
            <a:ext cx="367255" cy="269855"/>
            <a:chOff x="1306445" y="3397829"/>
            <a:chExt cx="367255" cy="269855"/>
          </a:xfrm>
        </p:grpSpPr>
        <p:sp>
          <p:nvSpPr>
            <p:cNvPr id="11935" name="Google Shape;11935;p6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65"/>
          <p:cNvGrpSpPr/>
          <p:nvPr/>
        </p:nvGrpSpPr>
        <p:grpSpPr>
          <a:xfrm>
            <a:off x="1756207" y="3467600"/>
            <a:ext cx="367255" cy="282364"/>
            <a:chOff x="1781317" y="3391400"/>
            <a:chExt cx="367255" cy="282364"/>
          </a:xfrm>
        </p:grpSpPr>
        <p:sp>
          <p:nvSpPr>
            <p:cNvPr id="11942" name="Google Shape;11942;p6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65"/>
          <p:cNvGrpSpPr/>
          <p:nvPr/>
        </p:nvGrpSpPr>
        <p:grpSpPr>
          <a:xfrm>
            <a:off x="3653720" y="3447133"/>
            <a:ext cx="369164" cy="323297"/>
            <a:chOff x="3678830" y="3370933"/>
            <a:chExt cx="369164" cy="323297"/>
          </a:xfrm>
        </p:grpSpPr>
        <p:sp>
          <p:nvSpPr>
            <p:cNvPr id="11949" name="Google Shape;11949;p6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0" name="Google Shape;11960;p65"/>
          <p:cNvGrpSpPr/>
          <p:nvPr/>
        </p:nvGrpSpPr>
        <p:grpSpPr>
          <a:xfrm>
            <a:off x="834155" y="3424375"/>
            <a:ext cx="312316" cy="368400"/>
            <a:chOff x="859265" y="3348175"/>
            <a:chExt cx="312316" cy="368400"/>
          </a:xfrm>
        </p:grpSpPr>
        <p:sp>
          <p:nvSpPr>
            <p:cNvPr id="11961" name="Google Shape;11961;p6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6" name="Google Shape;11966;p65"/>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7" name="Google Shape;11967;p65"/>
          <p:cNvGrpSpPr/>
          <p:nvPr/>
        </p:nvGrpSpPr>
        <p:grpSpPr>
          <a:xfrm>
            <a:off x="2741264" y="3437213"/>
            <a:ext cx="330110" cy="308908"/>
            <a:chOff x="2766264" y="3394042"/>
            <a:chExt cx="294873" cy="275934"/>
          </a:xfrm>
        </p:grpSpPr>
        <p:sp>
          <p:nvSpPr>
            <p:cNvPr id="11968" name="Google Shape;11968;p6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65"/>
          <p:cNvGrpSpPr/>
          <p:nvPr/>
        </p:nvGrpSpPr>
        <p:grpSpPr>
          <a:xfrm>
            <a:off x="3189862" y="3435388"/>
            <a:ext cx="346406" cy="347552"/>
            <a:chOff x="3214972" y="3359188"/>
            <a:chExt cx="346406" cy="347552"/>
          </a:xfrm>
        </p:grpSpPr>
        <p:sp>
          <p:nvSpPr>
            <p:cNvPr id="11973" name="Google Shape;11973;p6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65"/>
          <p:cNvGrpSpPr/>
          <p:nvPr/>
        </p:nvGrpSpPr>
        <p:grpSpPr>
          <a:xfrm>
            <a:off x="4604196" y="3485393"/>
            <a:ext cx="367255" cy="244486"/>
            <a:chOff x="4629306" y="3409193"/>
            <a:chExt cx="367255" cy="244486"/>
          </a:xfrm>
        </p:grpSpPr>
        <p:sp>
          <p:nvSpPr>
            <p:cNvPr id="11988" name="Google Shape;11988;p6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65"/>
          <p:cNvGrpSpPr/>
          <p:nvPr/>
        </p:nvGrpSpPr>
        <p:grpSpPr>
          <a:xfrm>
            <a:off x="4168380" y="3426284"/>
            <a:ext cx="289939" cy="334661"/>
            <a:chOff x="4193490" y="3350084"/>
            <a:chExt cx="289939" cy="334661"/>
          </a:xfrm>
        </p:grpSpPr>
        <p:sp>
          <p:nvSpPr>
            <p:cNvPr id="11999" name="Google Shape;11999;p6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65"/>
          <p:cNvGrpSpPr/>
          <p:nvPr/>
        </p:nvGrpSpPr>
        <p:grpSpPr>
          <a:xfrm>
            <a:off x="6508171" y="3427430"/>
            <a:ext cx="357037" cy="357005"/>
            <a:chOff x="6533281" y="3351230"/>
            <a:chExt cx="357037" cy="357005"/>
          </a:xfrm>
        </p:grpSpPr>
        <p:sp>
          <p:nvSpPr>
            <p:cNvPr id="12010" name="Google Shape;12010;p6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65"/>
          <p:cNvGrpSpPr/>
          <p:nvPr/>
        </p:nvGrpSpPr>
        <p:grpSpPr>
          <a:xfrm>
            <a:off x="6033331" y="3427430"/>
            <a:ext cx="357387" cy="357005"/>
            <a:chOff x="6058441" y="3351230"/>
            <a:chExt cx="357387" cy="357005"/>
          </a:xfrm>
        </p:grpSpPr>
        <p:sp>
          <p:nvSpPr>
            <p:cNvPr id="12014" name="Google Shape;12014;p6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65"/>
          <p:cNvGrpSpPr/>
          <p:nvPr/>
        </p:nvGrpSpPr>
        <p:grpSpPr>
          <a:xfrm>
            <a:off x="7932373" y="3427048"/>
            <a:ext cx="357387" cy="357387"/>
            <a:chOff x="7957483" y="3350848"/>
            <a:chExt cx="357387" cy="357387"/>
          </a:xfrm>
        </p:grpSpPr>
        <p:sp>
          <p:nvSpPr>
            <p:cNvPr id="12017" name="Google Shape;12017;p6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65"/>
          <p:cNvGrpSpPr/>
          <p:nvPr/>
        </p:nvGrpSpPr>
        <p:grpSpPr>
          <a:xfrm>
            <a:off x="6982661" y="3427430"/>
            <a:ext cx="357387" cy="357005"/>
            <a:chOff x="7007771" y="3351230"/>
            <a:chExt cx="357387" cy="357005"/>
          </a:xfrm>
        </p:grpSpPr>
        <p:sp>
          <p:nvSpPr>
            <p:cNvPr id="12021" name="Google Shape;12021;p6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6" name="Google Shape;12026;p65"/>
          <p:cNvGrpSpPr/>
          <p:nvPr/>
        </p:nvGrpSpPr>
        <p:grpSpPr>
          <a:xfrm>
            <a:off x="5083620" y="3427430"/>
            <a:ext cx="357005" cy="357005"/>
            <a:chOff x="5108729" y="3351230"/>
            <a:chExt cx="357005" cy="357005"/>
          </a:xfrm>
        </p:grpSpPr>
        <p:sp>
          <p:nvSpPr>
            <p:cNvPr id="12027" name="Google Shape;12027;p6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65"/>
          <p:cNvGrpSpPr/>
          <p:nvPr/>
        </p:nvGrpSpPr>
        <p:grpSpPr>
          <a:xfrm>
            <a:off x="5558459" y="3427430"/>
            <a:ext cx="357419" cy="357005"/>
            <a:chOff x="5583569" y="3351230"/>
            <a:chExt cx="357419" cy="357005"/>
          </a:xfrm>
        </p:grpSpPr>
        <p:sp>
          <p:nvSpPr>
            <p:cNvPr id="12030" name="Google Shape;12030;p6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65"/>
          <p:cNvGrpSpPr/>
          <p:nvPr/>
        </p:nvGrpSpPr>
        <p:grpSpPr>
          <a:xfrm>
            <a:off x="7457119" y="3427430"/>
            <a:ext cx="357419" cy="357005"/>
            <a:chOff x="7482229" y="3351230"/>
            <a:chExt cx="357419" cy="357005"/>
          </a:xfrm>
        </p:grpSpPr>
        <p:sp>
          <p:nvSpPr>
            <p:cNvPr id="12033" name="Google Shape;12033;p6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65"/>
          <p:cNvGrpSpPr/>
          <p:nvPr/>
        </p:nvGrpSpPr>
        <p:grpSpPr>
          <a:xfrm>
            <a:off x="3739375" y="2966882"/>
            <a:ext cx="222874" cy="345737"/>
            <a:chOff x="3764485" y="2890682"/>
            <a:chExt cx="222874" cy="345737"/>
          </a:xfrm>
        </p:grpSpPr>
        <p:sp>
          <p:nvSpPr>
            <p:cNvPr id="12039" name="Google Shape;12039;p6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65"/>
          <p:cNvGrpSpPr/>
          <p:nvPr/>
        </p:nvGrpSpPr>
        <p:grpSpPr>
          <a:xfrm>
            <a:off x="2213507" y="2984331"/>
            <a:ext cx="422596" cy="310382"/>
            <a:chOff x="2278533" y="2937377"/>
            <a:chExt cx="346788" cy="254704"/>
          </a:xfrm>
        </p:grpSpPr>
        <p:sp>
          <p:nvSpPr>
            <p:cNvPr id="12043" name="Google Shape;12043;p6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5" name="Google Shape;12045;p65"/>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6" name="Google Shape;12046;p65"/>
          <p:cNvGrpSpPr/>
          <p:nvPr/>
        </p:nvGrpSpPr>
        <p:grpSpPr>
          <a:xfrm>
            <a:off x="1811527" y="2967710"/>
            <a:ext cx="286152" cy="346438"/>
            <a:chOff x="1836637" y="2891510"/>
            <a:chExt cx="286152" cy="346438"/>
          </a:xfrm>
        </p:grpSpPr>
        <p:sp>
          <p:nvSpPr>
            <p:cNvPr id="12047" name="Google Shape;12047;p6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65"/>
          <p:cNvGrpSpPr/>
          <p:nvPr/>
        </p:nvGrpSpPr>
        <p:grpSpPr>
          <a:xfrm>
            <a:off x="5560751" y="2982129"/>
            <a:ext cx="379764" cy="337684"/>
            <a:chOff x="5585861" y="2905929"/>
            <a:chExt cx="379764" cy="337684"/>
          </a:xfrm>
        </p:grpSpPr>
        <p:sp>
          <p:nvSpPr>
            <p:cNvPr id="12051" name="Google Shape;12051;p6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65"/>
          <p:cNvGrpSpPr/>
          <p:nvPr/>
        </p:nvGrpSpPr>
        <p:grpSpPr>
          <a:xfrm>
            <a:off x="1302566" y="2986680"/>
            <a:ext cx="347934" cy="310024"/>
            <a:chOff x="1327676" y="2910480"/>
            <a:chExt cx="347934" cy="310024"/>
          </a:xfrm>
        </p:grpSpPr>
        <p:sp>
          <p:nvSpPr>
            <p:cNvPr id="12056" name="Google Shape;12056;p6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1" name="Google Shape;12061;p65"/>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2" name="Google Shape;12062;p65"/>
          <p:cNvGrpSpPr/>
          <p:nvPr/>
        </p:nvGrpSpPr>
        <p:grpSpPr>
          <a:xfrm>
            <a:off x="2728291" y="2945764"/>
            <a:ext cx="382828" cy="358601"/>
            <a:chOff x="2753373" y="2902523"/>
            <a:chExt cx="347552" cy="325557"/>
          </a:xfrm>
        </p:grpSpPr>
        <p:sp>
          <p:nvSpPr>
            <p:cNvPr id="12063" name="Google Shape;12063;p6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65"/>
          <p:cNvGrpSpPr/>
          <p:nvPr/>
        </p:nvGrpSpPr>
        <p:grpSpPr>
          <a:xfrm>
            <a:off x="823906" y="2979455"/>
            <a:ext cx="356655" cy="335425"/>
            <a:chOff x="849016" y="2903255"/>
            <a:chExt cx="356655" cy="335425"/>
          </a:xfrm>
        </p:grpSpPr>
        <p:sp>
          <p:nvSpPr>
            <p:cNvPr id="12070" name="Google Shape;12070;p6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65"/>
          <p:cNvGrpSpPr/>
          <p:nvPr/>
        </p:nvGrpSpPr>
        <p:grpSpPr>
          <a:xfrm>
            <a:off x="4185823" y="3002977"/>
            <a:ext cx="280072" cy="275520"/>
            <a:chOff x="4210933" y="2926777"/>
            <a:chExt cx="280072" cy="275520"/>
          </a:xfrm>
        </p:grpSpPr>
        <p:sp>
          <p:nvSpPr>
            <p:cNvPr id="12082" name="Google Shape;12082;p6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65"/>
          <p:cNvGrpSpPr/>
          <p:nvPr/>
        </p:nvGrpSpPr>
        <p:grpSpPr>
          <a:xfrm>
            <a:off x="4642106" y="2991582"/>
            <a:ext cx="320273" cy="318395"/>
            <a:chOff x="4667216" y="2915382"/>
            <a:chExt cx="320273" cy="318395"/>
          </a:xfrm>
        </p:grpSpPr>
        <p:sp>
          <p:nvSpPr>
            <p:cNvPr id="12096" name="Google Shape;12096;p6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65"/>
          <p:cNvGrpSpPr/>
          <p:nvPr/>
        </p:nvGrpSpPr>
        <p:grpSpPr>
          <a:xfrm>
            <a:off x="5145370" y="3010839"/>
            <a:ext cx="261929" cy="280550"/>
            <a:chOff x="5170480" y="2934639"/>
            <a:chExt cx="261929" cy="280550"/>
          </a:xfrm>
        </p:grpSpPr>
        <p:sp>
          <p:nvSpPr>
            <p:cNvPr id="12101" name="Google Shape;12101;p6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8" name="Google Shape;12108;p65"/>
          <p:cNvGrpSpPr/>
          <p:nvPr/>
        </p:nvGrpSpPr>
        <p:grpSpPr>
          <a:xfrm>
            <a:off x="6044313" y="2968091"/>
            <a:ext cx="362321" cy="364231"/>
            <a:chOff x="6069423" y="2891892"/>
            <a:chExt cx="362321" cy="364231"/>
          </a:xfrm>
        </p:grpSpPr>
        <p:sp>
          <p:nvSpPr>
            <p:cNvPr id="12109" name="Google Shape;12109;p6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65"/>
          <p:cNvGrpSpPr/>
          <p:nvPr/>
        </p:nvGrpSpPr>
        <p:grpSpPr>
          <a:xfrm>
            <a:off x="6546845" y="2995370"/>
            <a:ext cx="308878" cy="311170"/>
            <a:chOff x="6571955" y="2919170"/>
            <a:chExt cx="308878" cy="311170"/>
          </a:xfrm>
        </p:grpSpPr>
        <p:sp>
          <p:nvSpPr>
            <p:cNvPr id="12116" name="Google Shape;12116;p6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65"/>
          <p:cNvGrpSpPr/>
          <p:nvPr/>
        </p:nvGrpSpPr>
        <p:grpSpPr>
          <a:xfrm>
            <a:off x="7474944" y="3010935"/>
            <a:ext cx="350576" cy="280454"/>
            <a:chOff x="7500054" y="2934735"/>
            <a:chExt cx="350576" cy="280454"/>
          </a:xfrm>
        </p:grpSpPr>
        <p:sp>
          <p:nvSpPr>
            <p:cNvPr id="12127" name="Google Shape;12127;p6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65"/>
          <p:cNvGrpSpPr/>
          <p:nvPr/>
        </p:nvGrpSpPr>
        <p:grpSpPr>
          <a:xfrm>
            <a:off x="6987570" y="2950862"/>
            <a:ext cx="332012" cy="355454"/>
            <a:chOff x="7055134" y="2919170"/>
            <a:chExt cx="290321" cy="310820"/>
          </a:xfrm>
        </p:grpSpPr>
        <p:sp>
          <p:nvSpPr>
            <p:cNvPr id="12136" name="Google Shape;12136;p6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65"/>
          <p:cNvGrpSpPr/>
          <p:nvPr/>
        </p:nvGrpSpPr>
        <p:grpSpPr>
          <a:xfrm>
            <a:off x="7960033" y="2976813"/>
            <a:ext cx="330109" cy="347552"/>
            <a:chOff x="7985143" y="2900613"/>
            <a:chExt cx="330109" cy="347552"/>
          </a:xfrm>
        </p:grpSpPr>
        <p:sp>
          <p:nvSpPr>
            <p:cNvPr id="12151" name="Google Shape;12151;p6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9" name="Google Shape;12159;p65"/>
          <p:cNvGrpSpPr/>
          <p:nvPr/>
        </p:nvGrpSpPr>
        <p:grpSpPr>
          <a:xfrm>
            <a:off x="7965731" y="2511426"/>
            <a:ext cx="354363" cy="353631"/>
            <a:chOff x="7990840" y="2435226"/>
            <a:chExt cx="354363" cy="353631"/>
          </a:xfrm>
        </p:grpSpPr>
        <p:sp>
          <p:nvSpPr>
            <p:cNvPr id="12160" name="Google Shape;12160;p6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5"/>
          <p:cNvGrpSpPr/>
          <p:nvPr/>
        </p:nvGrpSpPr>
        <p:grpSpPr>
          <a:xfrm>
            <a:off x="1792207" y="2556530"/>
            <a:ext cx="350958" cy="263043"/>
            <a:chOff x="1817317" y="2480330"/>
            <a:chExt cx="350958" cy="263043"/>
          </a:xfrm>
        </p:grpSpPr>
        <p:sp>
          <p:nvSpPr>
            <p:cNvPr id="12164" name="Google Shape;12164;p6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65"/>
          <p:cNvGrpSpPr/>
          <p:nvPr/>
        </p:nvGrpSpPr>
        <p:grpSpPr>
          <a:xfrm>
            <a:off x="1316617" y="2559549"/>
            <a:ext cx="419913" cy="308109"/>
            <a:chOff x="1341727" y="2483349"/>
            <a:chExt cx="419913" cy="308109"/>
          </a:xfrm>
        </p:grpSpPr>
        <p:sp>
          <p:nvSpPr>
            <p:cNvPr id="12170" name="Google Shape;12170;p6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65"/>
          <p:cNvGrpSpPr/>
          <p:nvPr/>
        </p:nvGrpSpPr>
        <p:grpSpPr>
          <a:xfrm>
            <a:off x="829222" y="2523936"/>
            <a:ext cx="376358" cy="330109"/>
            <a:chOff x="854332" y="2447736"/>
            <a:chExt cx="376358" cy="330109"/>
          </a:xfrm>
        </p:grpSpPr>
        <p:sp>
          <p:nvSpPr>
            <p:cNvPr id="12174" name="Google Shape;12174;p6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2" name="Google Shape;12182;p65"/>
          <p:cNvGrpSpPr/>
          <p:nvPr/>
        </p:nvGrpSpPr>
        <p:grpSpPr>
          <a:xfrm>
            <a:off x="4181653" y="2527151"/>
            <a:ext cx="322151" cy="322374"/>
            <a:chOff x="4206763" y="2450951"/>
            <a:chExt cx="322151" cy="322374"/>
          </a:xfrm>
        </p:grpSpPr>
        <p:sp>
          <p:nvSpPr>
            <p:cNvPr id="12183" name="Google Shape;12183;p6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65"/>
          <p:cNvGrpSpPr/>
          <p:nvPr/>
        </p:nvGrpSpPr>
        <p:grpSpPr>
          <a:xfrm>
            <a:off x="7491236" y="2526259"/>
            <a:ext cx="327976" cy="324316"/>
            <a:chOff x="7528096" y="2450059"/>
            <a:chExt cx="327976" cy="324316"/>
          </a:xfrm>
        </p:grpSpPr>
        <p:sp>
          <p:nvSpPr>
            <p:cNvPr id="12186" name="Google Shape;12186;p6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65"/>
          <p:cNvGrpSpPr/>
          <p:nvPr/>
        </p:nvGrpSpPr>
        <p:grpSpPr>
          <a:xfrm>
            <a:off x="7052019" y="2588742"/>
            <a:ext cx="282364" cy="198619"/>
            <a:chOff x="7077129" y="2512542"/>
            <a:chExt cx="282364" cy="198619"/>
          </a:xfrm>
        </p:grpSpPr>
        <p:sp>
          <p:nvSpPr>
            <p:cNvPr id="12192" name="Google Shape;12192;p6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65"/>
          <p:cNvGrpSpPr/>
          <p:nvPr/>
        </p:nvGrpSpPr>
        <p:grpSpPr>
          <a:xfrm>
            <a:off x="3700351" y="2520912"/>
            <a:ext cx="334279" cy="334661"/>
            <a:chOff x="3725461" y="2444712"/>
            <a:chExt cx="334279" cy="334661"/>
          </a:xfrm>
        </p:grpSpPr>
        <p:sp>
          <p:nvSpPr>
            <p:cNvPr id="12199" name="Google Shape;12199;p6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65"/>
          <p:cNvGrpSpPr/>
          <p:nvPr/>
        </p:nvGrpSpPr>
        <p:grpSpPr>
          <a:xfrm>
            <a:off x="6552128" y="2533421"/>
            <a:ext cx="332019" cy="310788"/>
            <a:chOff x="6577238" y="2457221"/>
            <a:chExt cx="332019" cy="310788"/>
          </a:xfrm>
        </p:grpSpPr>
        <p:sp>
          <p:nvSpPr>
            <p:cNvPr id="12207" name="Google Shape;12207;p6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3" name="Google Shape;12213;p65"/>
          <p:cNvGrpSpPr/>
          <p:nvPr/>
        </p:nvGrpSpPr>
        <p:grpSpPr>
          <a:xfrm>
            <a:off x="2793451" y="2515978"/>
            <a:ext cx="247892" cy="346024"/>
            <a:chOff x="2818561" y="2439778"/>
            <a:chExt cx="247892" cy="346024"/>
          </a:xfrm>
        </p:grpSpPr>
        <p:sp>
          <p:nvSpPr>
            <p:cNvPr id="12214" name="Google Shape;12214;p6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65"/>
          <p:cNvGrpSpPr/>
          <p:nvPr/>
        </p:nvGrpSpPr>
        <p:grpSpPr>
          <a:xfrm>
            <a:off x="3182668" y="2550832"/>
            <a:ext cx="419933" cy="275170"/>
            <a:chOff x="3207778" y="2474632"/>
            <a:chExt cx="419933" cy="275170"/>
          </a:xfrm>
        </p:grpSpPr>
        <p:sp>
          <p:nvSpPr>
            <p:cNvPr id="12227" name="Google Shape;12227;p6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65"/>
          <p:cNvGrpSpPr/>
          <p:nvPr/>
        </p:nvGrpSpPr>
        <p:grpSpPr>
          <a:xfrm>
            <a:off x="6074265" y="2532275"/>
            <a:ext cx="337684" cy="314194"/>
            <a:chOff x="6099375" y="2456075"/>
            <a:chExt cx="337684" cy="314194"/>
          </a:xfrm>
        </p:grpSpPr>
        <p:sp>
          <p:nvSpPr>
            <p:cNvPr id="12242" name="Google Shape;12242;p6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5"/>
          <p:cNvGrpSpPr/>
          <p:nvPr/>
        </p:nvGrpSpPr>
        <p:grpSpPr>
          <a:xfrm>
            <a:off x="2287513" y="2544784"/>
            <a:ext cx="312698" cy="286534"/>
            <a:chOff x="2312623" y="2468584"/>
            <a:chExt cx="312698" cy="286534"/>
          </a:xfrm>
        </p:grpSpPr>
        <p:sp>
          <p:nvSpPr>
            <p:cNvPr id="12245" name="Google Shape;12245;p6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8" name="Google Shape;12248;p65"/>
          <p:cNvGrpSpPr/>
          <p:nvPr/>
        </p:nvGrpSpPr>
        <p:grpSpPr>
          <a:xfrm>
            <a:off x="5593695" y="2517124"/>
            <a:ext cx="345292" cy="342618"/>
            <a:chOff x="5618805" y="2440924"/>
            <a:chExt cx="345292" cy="342618"/>
          </a:xfrm>
        </p:grpSpPr>
        <p:sp>
          <p:nvSpPr>
            <p:cNvPr id="12249" name="Google Shape;12249;p6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4" name="Google Shape;12254;p65"/>
          <p:cNvGrpSpPr/>
          <p:nvPr/>
        </p:nvGrpSpPr>
        <p:grpSpPr>
          <a:xfrm>
            <a:off x="4628069" y="2522790"/>
            <a:ext cx="377886" cy="331255"/>
            <a:chOff x="4653179" y="2446590"/>
            <a:chExt cx="377886" cy="331255"/>
          </a:xfrm>
        </p:grpSpPr>
        <p:sp>
          <p:nvSpPr>
            <p:cNvPr id="12255" name="Google Shape;12255;p6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65"/>
          <p:cNvGrpSpPr/>
          <p:nvPr/>
        </p:nvGrpSpPr>
        <p:grpSpPr>
          <a:xfrm>
            <a:off x="5159407" y="2535681"/>
            <a:ext cx="252062" cy="305122"/>
            <a:chOff x="5184517" y="2459481"/>
            <a:chExt cx="252062" cy="305122"/>
          </a:xfrm>
        </p:grpSpPr>
        <p:sp>
          <p:nvSpPr>
            <p:cNvPr id="12260" name="Google Shape;12260;p6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66" name="Google Shape;12266;p65"/>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7" name="Google Shape;12267;p65"/>
          <p:cNvGrpSpPr/>
          <p:nvPr/>
        </p:nvGrpSpPr>
        <p:grpSpPr>
          <a:xfrm>
            <a:off x="6130349" y="2045308"/>
            <a:ext cx="249770" cy="363849"/>
            <a:chOff x="6155459" y="1969108"/>
            <a:chExt cx="249770" cy="363849"/>
          </a:xfrm>
        </p:grpSpPr>
        <p:sp>
          <p:nvSpPr>
            <p:cNvPr id="12268" name="Google Shape;12268;p6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7" name="Google Shape;12277;p65"/>
          <p:cNvGrpSpPr/>
          <p:nvPr/>
        </p:nvGrpSpPr>
        <p:grpSpPr>
          <a:xfrm>
            <a:off x="2254919" y="2046804"/>
            <a:ext cx="353631" cy="354395"/>
            <a:chOff x="2280029" y="1970604"/>
            <a:chExt cx="353631" cy="354395"/>
          </a:xfrm>
        </p:grpSpPr>
        <p:sp>
          <p:nvSpPr>
            <p:cNvPr id="12278" name="Google Shape;12278;p6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2" name="Google Shape;12282;p65"/>
          <p:cNvGrpSpPr/>
          <p:nvPr/>
        </p:nvGrpSpPr>
        <p:grpSpPr>
          <a:xfrm>
            <a:off x="8039990" y="2076374"/>
            <a:ext cx="255086" cy="301685"/>
            <a:chOff x="8065100" y="2000174"/>
            <a:chExt cx="255086" cy="301685"/>
          </a:xfrm>
        </p:grpSpPr>
        <p:sp>
          <p:nvSpPr>
            <p:cNvPr id="12283" name="Google Shape;12283;p6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7" name="Google Shape;12287;p65"/>
          <p:cNvGrpSpPr/>
          <p:nvPr/>
        </p:nvGrpSpPr>
        <p:grpSpPr>
          <a:xfrm>
            <a:off x="6608595" y="2045308"/>
            <a:ext cx="249420" cy="363849"/>
            <a:chOff x="6633705" y="1969108"/>
            <a:chExt cx="249420" cy="363849"/>
          </a:xfrm>
        </p:grpSpPr>
        <p:sp>
          <p:nvSpPr>
            <p:cNvPr id="12288" name="Google Shape;12288;p6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6" name="Google Shape;12296;p65"/>
          <p:cNvGrpSpPr/>
          <p:nvPr/>
        </p:nvGrpSpPr>
        <p:grpSpPr>
          <a:xfrm>
            <a:off x="5185921" y="2045308"/>
            <a:ext cx="226661" cy="363467"/>
            <a:chOff x="5211031" y="1969108"/>
            <a:chExt cx="226661" cy="363467"/>
          </a:xfrm>
        </p:grpSpPr>
        <p:sp>
          <p:nvSpPr>
            <p:cNvPr id="12297" name="Google Shape;12297;p6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9" name="Google Shape;12299;p65"/>
          <p:cNvGrpSpPr/>
          <p:nvPr/>
        </p:nvGrpSpPr>
        <p:grpSpPr>
          <a:xfrm>
            <a:off x="3687842" y="2046804"/>
            <a:ext cx="354363" cy="354395"/>
            <a:chOff x="3712952" y="1970604"/>
            <a:chExt cx="354363" cy="354395"/>
          </a:xfrm>
        </p:grpSpPr>
        <p:sp>
          <p:nvSpPr>
            <p:cNvPr id="12300" name="Google Shape;12300;p6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65"/>
          <p:cNvGrpSpPr/>
          <p:nvPr/>
        </p:nvGrpSpPr>
        <p:grpSpPr>
          <a:xfrm>
            <a:off x="3210329" y="2046804"/>
            <a:ext cx="354363" cy="354745"/>
            <a:chOff x="3235438" y="1970604"/>
            <a:chExt cx="354363" cy="354745"/>
          </a:xfrm>
        </p:grpSpPr>
        <p:sp>
          <p:nvSpPr>
            <p:cNvPr id="12310" name="Google Shape;12310;p6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3" name="Google Shape;12323;p65"/>
          <p:cNvGrpSpPr/>
          <p:nvPr/>
        </p:nvGrpSpPr>
        <p:grpSpPr>
          <a:xfrm>
            <a:off x="1304475" y="2066125"/>
            <a:ext cx="341472" cy="335074"/>
            <a:chOff x="1329585" y="1989925"/>
            <a:chExt cx="341472" cy="335074"/>
          </a:xfrm>
        </p:grpSpPr>
        <p:sp>
          <p:nvSpPr>
            <p:cNvPr id="12324" name="Google Shape;12324;p6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7" name="Google Shape;12327;p65"/>
          <p:cNvGrpSpPr/>
          <p:nvPr/>
        </p:nvGrpSpPr>
        <p:grpSpPr>
          <a:xfrm>
            <a:off x="5566761" y="2066106"/>
            <a:ext cx="416649" cy="325597"/>
            <a:chOff x="5626763" y="2013829"/>
            <a:chExt cx="351722" cy="274788"/>
          </a:xfrm>
        </p:grpSpPr>
        <p:sp>
          <p:nvSpPr>
            <p:cNvPr id="12328" name="Google Shape;12328;p6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65"/>
          <p:cNvGrpSpPr/>
          <p:nvPr/>
        </p:nvGrpSpPr>
        <p:grpSpPr>
          <a:xfrm>
            <a:off x="7551495" y="2060077"/>
            <a:ext cx="276698" cy="333133"/>
            <a:chOff x="7576605" y="1983877"/>
            <a:chExt cx="276698" cy="333133"/>
          </a:xfrm>
        </p:grpSpPr>
        <p:sp>
          <p:nvSpPr>
            <p:cNvPr id="12339" name="Google Shape;12339;p6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65"/>
          <p:cNvGrpSpPr/>
          <p:nvPr/>
        </p:nvGrpSpPr>
        <p:grpSpPr>
          <a:xfrm>
            <a:off x="828458" y="2051738"/>
            <a:ext cx="337334" cy="353599"/>
            <a:chOff x="853568" y="1975538"/>
            <a:chExt cx="337334" cy="353599"/>
          </a:xfrm>
        </p:grpSpPr>
        <p:sp>
          <p:nvSpPr>
            <p:cNvPr id="12342" name="Google Shape;12342;p6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65"/>
          <p:cNvGrpSpPr/>
          <p:nvPr/>
        </p:nvGrpSpPr>
        <p:grpSpPr>
          <a:xfrm>
            <a:off x="2733192" y="2085828"/>
            <a:ext cx="327085" cy="277080"/>
            <a:chOff x="2770052" y="2009628"/>
            <a:chExt cx="327085" cy="277080"/>
          </a:xfrm>
        </p:grpSpPr>
        <p:sp>
          <p:nvSpPr>
            <p:cNvPr id="12347" name="Google Shape;12347;p6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9" name="Google Shape;12349;p65"/>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0" name="Google Shape;12350;p65"/>
          <p:cNvGrpSpPr/>
          <p:nvPr/>
        </p:nvGrpSpPr>
        <p:grpSpPr>
          <a:xfrm>
            <a:off x="4170289" y="2046804"/>
            <a:ext cx="344878" cy="343573"/>
            <a:chOff x="4195399" y="1970604"/>
            <a:chExt cx="344878" cy="343573"/>
          </a:xfrm>
        </p:grpSpPr>
        <p:sp>
          <p:nvSpPr>
            <p:cNvPr id="12351" name="Google Shape;12351;p6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65"/>
          <p:cNvGrpSpPr/>
          <p:nvPr/>
        </p:nvGrpSpPr>
        <p:grpSpPr>
          <a:xfrm>
            <a:off x="4649681" y="2053647"/>
            <a:ext cx="344528" cy="344114"/>
            <a:chOff x="4674791" y="1977447"/>
            <a:chExt cx="344528" cy="344114"/>
          </a:xfrm>
        </p:grpSpPr>
        <p:sp>
          <p:nvSpPr>
            <p:cNvPr id="12356" name="Google Shape;12356;p6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65"/>
          <p:cNvGrpSpPr/>
          <p:nvPr/>
        </p:nvGrpSpPr>
        <p:grpSpPr>
          <a:xfrm>
            <a:off x="6058700" y="1623497"/>
            <a:ext cx="382819" cy="310788"/>
            <a:chOff x="6083810" y="1547297"/>
            <a:chExt cx="382819" cy="310788"/>
          </a:xfrm>
        </p:grpSpPr>
        <p:sp>
          <p:nvSpPr>
            <p:cNvPr id="12383" name="Google Shape;12383;p6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1" name="Google Shape;12401;p65"/>
          <p:cNvGrpSpPr/>
          <p:nvPr/>
        </p:nvGrpSpPr>
        <p:grpSpPr>
          <a:xfrm>
            <a:off x="6533190" y="1614393"/>
            <a:ext cx="382788" cy="328613"/>
            <a:chOff x="6558300" y="1538193"/>
            <a:chExt cx="382788" cy="328613"/>
          </a:xfrm>
        </p:grpSpPr>
        <p:sp>
          <p:nvSpPr>
            <p:cNvPr id="12402" name="Google Shape;12402;p6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4" name="Google Shape;12404;p65"/>
          <p:cNvGrpSpPr/>
          <p:nvPr/>
        </p:nvGrpSpPr>
        <p:grpSpPr>
          <a:xfrm>
            <a:off x="5168892" y="1587497"/>
            <a:ext cx="259605" cy="346024"/>
            <a:chOff x="5194002" y="1511297"/>
            <a:chExt cx="259605" cy="346024"/>
          </a:xfrm>
        </p:grpSpPr>
        <p:sp>
          <p:nvSpPr>
            <p:cNvPr id="12405" name="Google Shape;12405;p6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65"/>
          <p:cNvGrpSpPr/>
          <p:nvPr/>
        </p:nvGrpSpPr>
        <p:grpSpPr>
          <a:xfrm>
            <a:off x="1369631" y="1588261"/>
            <a:ext cx="252444" cy="351722"/>
            <a:chOff x="1394741" y="1512061"/>
            <a:chExt cx="252444" cy="351722"/>
          </a:xfrm>
        </p:grpSpPr>
        <p:sp>
          <p:nvSpPr>
            <p:cNvPr id="12410" name="Google Shape;12410;p6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7" name="Google Shape;12427;p65"/>
          <p:cNvGrpSpPr/>
          <p:nvPr/>
        </p:nvGrpSpPr>
        <p:grpSpPr>
          <a:xfrm>
            <a:off x="829986" y="1580685"/>
            <a:ext cx="380910" cy="339594"/>
            <a:chOff x="855096" y="1504485"/>
            <a:chExt cx="380910" cy="339594"/>
          </a:xfrm>
        </p:grpSpPr>
        <p:sp>
          <p:nvSpPr>
            <p:cNvPr id="12428" name="Google Shape;12428;p6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65"/>
          <p:cNvGrpSpPr/>
          <p:nvPr/>
        </p:nvGrpSpPr>
        <p:grpSpPr>
          <a:xfrm>
            <a:off x="1794466" y="1587879"/>
            <a:ext cx="352103" cy="352103"/>
            <a:chOff x="1819576" y="1511679"/>
            <a:chExt cx="352103" cy="352103"/>
          </a:xfrm>
        </p:grpSpPr>
        <p:sp>
          <p:nvSpPr>
            <p:cNvPr id="12434" name="Google Shape;12434;p6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65"/>
          <p:cNvGrpSpPr/>
          <p:nvPr/>
        </p:nvGrpSpPr>
        <p:grpSpPr>
          <a:xfrm>
            <a:off x="5595987" y="1576961"/>
            <a:ext cx="371424" cy="355446"/>
            <a:chOff x="5621097" y="1500761"/>
            <a:chExt cx="371424" cy="355446"/>
          </a:xfrm>
        </p:grpSpPr>
        <p:sp>
          <p:nvSpPr>
            <p:cNvPr id="12439" name="Google Shape;12439;p6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65"/>
          <p:cNvGrpSpPr/>
          <p:nvPr/>
        </p:nvGrpSpPr>
        <p:grpSpPr>
          <a:xfrm>
            <a:off x="4645129" y="1617799"/>
            <a:ext cx="359679" cy="321833"/>
            <a:chOff x="4670239" y="1541599"/>
            <a:chExt cx="359679" cy="321833"/>
          </a:xfrm>
        </p:grpSpPr>
        <p:sp>
          <p:nvSpPr>
            <p:cNvPr id="12442" name="Google Shape;12442;p6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65"/>
          <p:cNvGrpSpPr/>
          <p:nvPr/>
        </p:nvGrpSpPr>
        <p:grpSpPr>
          <a:xfrm>
            <a:off x="4187319" y="1578585"/>
            <a:ext cx="321037" cy="353822"/>
            <a:chOff x="4212429" y="1502385"/>
            <a:chExt cx="321037" cy="353822"/>
          </a:xfrm>
        </p:grpSpPr>
        <p:sp>
          <p:nvSpPr>
            <p:cNvPr id="12448" name="Google Shape;12448;p6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65"/>
          <p:cNvGrpSpPr/>
          <p:nvPr/>
        </p:nvGrpSpPr>
        <p:grpSpPr>
          <a:xfrm>
            <a:off x="2277678" y="1582181"/>
            <a:ext cx="336188" cy="335425"/>
            <a:chOff x="2302788" y="1505981"/>
            <a:chExt cx="336188" cy="335425"/>
          </a:xfrm>
        </p:grpSpPr>
        <p:sp>
          <p:nvSpPr>
            <p:cNvPr id="12453" name="Google Shape;12453;p6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0" name="Google Shape;12470;p65"/>
          <p:cNvGrpSpPr/>
          <p:nvPr/>
        </p:nvGrpSpPr>
        <p:grpSpPr>
          <a:xfrm>
            <a:off x="2755191" y="1598096"/>
            <a:ext cx="333133" cy="321037"/>
            <a:chOff x="2780301" y="1521896"/>
            <a:chExt cx="333133" cy="321037"/>
          </a:xfrm>
        </p:grpSpPr>
        <p:sp>
          <p:nvSpPr>
            <p:cNvPr id="12471" name="Google Shape;12471;p6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65"/>
          <p:cNvGrpSpPr/>
          <p:nvPr/>
        </p:nvGrpSpPr>
        <p:grpSpPr>
          <a:xfrm>
            <a:off x="3291049" y="1591285"/>
            <a:ext cx="211892" cy="339594"/>
            <a:chOff x="3316159" y="1515085"/>
            <a:chExt cx="211892" cy="339594"/>
          </a:xfrm>
        </p:grpSpPr>
        <p:sp>
          <p:nvSpPr>
            <p:cNvPr id="12492" name="Google Shape;12492;p6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5" name="Google Shape;12495;p65"/>
            <p:cNvGrpSpPr/>
            <p:nvPr/>
          </p:nvGrpSpPr>
          <p:grpSpPr>
            <a:xfrm>
              <a:off x="3316159" y="1515085"/>
              <a:ext cx="211892" cy="339594"/>
              <a:chOff x="3316159" y="1515085"/>
              <a:chExt cx="211892" cy="339594"/>
            </a:xfrm>
          </p:grpSpPr>
          <p:sp>
            <p:nvSpPr>
              <p:cNvPr id="12496" name="Google Shape;12496;p6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02" name="Google Shape;12502;p65"/>
          <p:cNvGrpSpPr/>
          <p:nvPr/>
        </p:nvGrpSpPr>
        <p:grpSpPr>
          <a:xfrm>
            <a:off x="3691248" y="1620855"/>
            <a:ext cx="361971" cy="314958"/>
            <a:chOff x="3716358" y="1544655"/>
            <a:chExt cx="361971" cy="314958"/>
          </a:xfrm>
        </p:grpSpPr>
        <p:sp>
          <p:nvSpPr>
            <p:cNvPr id="12503" name="Google Shape;12503;p6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8" name="Google Shape;12508;p65"/>
            <p:cNvGrpSpPr/>
            <p:nvPr/>
          </p:nvGrpSpPr>
          <p:grpSpPr>
            <a:xfrm>
              <a:off x="3716358" y="1544655"/>
              <a:ext cx="361971" cy="314958"/>
              <a:chOff x="3716358" y="1544655"/>
              <a:chExt cx="361971" cy="314958"/>
            </a:xfrm>
          </p:grpSpPr>
          <p:sp>
            <p:nvSpPr>
              <p:cNvPr id="12509" name="Google Shape;12509;p6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14" name="Google Shape;12514;p65"/>
          <p:cNvGrpSpPr/>
          <p:nvPr/>
        </p:nvGrpSpPr>
        <p:grpSpPr>
          <a:xfrm>
            <a:off x="6986814" y="1633752"/>
            <a:ext cx="499533" cy="305136"/>
            <a:chOff x="7009649" y="1541981"/>
            <a:chExt cx="524940" cy="320655"/>
          </a:xfrm>
        </p:grpSpPr>
        <p:sp>
          <p:nvSpPr>
            <p:cNvPr id="12515" name="Google Shape;12515;p6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65"/>
          <p:cNvGrpSpPr/>
          <p:nvPr/>
        </p:nvGrpSpPr>
        <p:grpSpPr>
          <a:xfrm>
            <a:off x="8008924" y="1594309"/>
            <a:ext cx="282746" cy="340358"/>
            <a:chOff x="8034034" y="1518109"/>
            <a:chExt cx="282746" cy="340358"/>
          </a:xfrm>
        </p:grpSpPr>
        <p:sp>
          <p:nvSpPr>
            <p:cNvPr id="12524" name="Google Shape;12524;p6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8" name="Google Shape;12528;p65"/>
          <p:cNvGrpSpPr/>
          <p:nvPr/>
        </p:nvGrpSpPr>
        <p:grpSpPr>
          <a:xfrm>
            <a:off x="7557192" y="1576134"/>
            <a:ext cx="369133" cy="360411"/>
            <a:chOff x="7582302" y="1499934"/>
            <a:chExt cx="369133" cy="360411"/>
          </a:xfrm>
        </p:grpSpPr>
        <p:sp>
          <p:nvSpPr>
            <p:cNvPr id="12529" name="Google Shape;12529;p6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65"/>
          <p:cNvGrpSpPr/>
          <p:nvPr/>
        </p:nvGrpSpPr>
        <p:grpSpPr>
          <a:xfrm>
            <a:off x="6170979" y="3893352"/>
            <a:ext cx="346056" cy="345674"/>
            <a:chOff x="2238181" y="4120624"/>
            <a:chExt cx="346056" cy="345674"/>
          </a:xfrm>
        </p:grpSpPr>
        <p:grpSp>
          <p:nvGrpSpPr>
            <p:cNvPr id="12535" name="Google Shape;12535;p65"/>
            <p:cNvGrpSpPr/>
            <p:nvPr/>
          </p:nvGrpSpPr>
          <p:grpSpPr>
            <a:xfrm>
              <a:off x="2309155" y="4177413"/>
              <a:ext cx="203862" cy="231903"/>
              <a:chOff x="1512725" y="258500"/>
              <a:chExt cx="4570900" cy="5199625"/>
            </a:xfrm>
          </p:grpSpPr>
          <p:sp>
            <p:nvSpPr>
              <p:cNvPr id="12536" name="Google Shape;12536;p6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8" name="Google Shape;12538;p6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9" name="Google Shape;12539;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297" name="Google Shape;297;p30"/>
          <p:cNvSpPr/>
          <p:nvPr/>
        </p:nvSpPr>
        <p:spPr>
          <a:xfrm>
            <a:off x="3464100" y="1574525"/>
            <a:ext cx="1107900" cy="1107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98" name="Google Shape;298;p30"/>
          <p:cNvSpPr/>
          <p:nvPr/>
        </p:nvSpPr>
        <p:spPr>
          <a:xfrm>
            <a:off x="4747050" y="1574525"/>
            <a:ext cx="1107900" cy="1107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99" name="Google Shape;299;p30"/>
          <p:cNvSpPr/>
          <p:nvPr/>
        </p:nvSpPr>
        <p:spPr>
          <a:xfrm>
            <a:off x="3464100" y="2896350"/>
            <a:ext cx="1107900" cy="1107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00" name="Google Shape;300;p30"/>
          <p:cNvSpPr/>
          <p:nvPr/>
        </p:nvSpPr>
        <p:spPr>
          <a:xfrm>
            <a:off x="4747050" y="2896350"/>
            <a:ext cx="1107900" cy="1107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01" name="Google Shape;301;p30"/>
          <p:cNvSpPr txBox="1"/>
          <p:nvPr>
            <p:ph idx="4294967295" type="subTitle"/>
          </p:nvPr>
        </p:nvSpPr>
        <p:spPr>
          <a:xfrm>
            <a:off x="730261" y="1358965"/>
            <a:ext cx="17604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solidFill>
                  <a:schemeClr val="dk1"/>
                </a:solidFill>
                <a:latin typeface="Libre Franklin SemiBold"/>
                <a:ea typeface="Libre Franklin SemiBold"/>
                <a:cs typeface="Libre Franklin SemiBold"/>
                <a:sym typeface="Libre Franklin SemiBold"/>
              </a:rPr>
              <a:t>MERCURY</a:t>
            </a:r>
            <a:endParaRPr sz="1800">
              <a:solidFill>
                <a:schemeClr val="dk1"/>
              </a:solidFill>
              <a:latin typeface="Libre Franklin SemiBold"/>
              <a:ea typeface="Libre Franklin SemiBold"/>
              <a:cs typeface="Libre Franklin SemiBold"/>
              <a:sym typeface="Libre Franklin SemiBold"/>
            </a:endParaRPr>
          </a:p>
        </p:txBody>
      </p:sp>
      <p:sp>
        <p:nvSpPr>
          <p:cNvPr id="302" name="Google Shape;302;p30"/>
          <p:cNvSpPr txBox="1"/>
          <p:nvPr>
            <p:ph idx="4294967295" type="subTitle"/>
          </p:nvPr>
        </p:nvSpPr>
        <p:spPr>
          <a:xfrm>
            <a:off x="730274" y="1784539"/>
            <a:ext cx="1760400" cy="759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dk1"/>
                </a:solidFill>
              </a:rPr>
              <a:t>Mercury is the closest planet to the Sun and the smallest of them all</a:t>
            </a:r>
            <a:endParaRPr>
              <a:solidFill>
                <a:schemeClr val="dk1"/>
              </a:solidFill>
            </a:endParaRPr>
          </a:p>
        </p:txBody>
      </p:sp>
      <p:sp>
        <p:nvSpPr>
          <p:cNvPr id="303" name="Google Shape;303;p30"/>
          <p:cNvSpPr txBox="1"/>
          <p:nvPr>
            <p:ph idx="4294967295" type="subTitle"/>
          </p:nvPr>
        </p:nvSpPr>
        <p:spPr>
          <a:xfrm>
            <a:off x="6655788" y="1358965"/>
            <a:ext cx="17604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solidFill>
                  <a:schemeClr val="dk1"/>
                </a:solidFill>
                <a:latin typeface="Libre Franklin SemiBold"/>
                <a:ea typeface="Libre Franklin SemiBold"/>
                <a:cs typeface="Libre Franklin SemiBold"/>
                <a:sym typeface="Libre Franklin SemiBold"/>
              </a:rPr>
              <a:t>MARS</a:t>
            </a:r>
            <a:endParaRPr sz="1800">
              <a:solidFill>
                <a:schemeClr val="dk1"/>
              </a:solidFill>
              <a:latin typeface="Libre Franklin SemiBold"/>
              <a:ea typeface="Libre Franklin SemiBold"/>
              <a:cs typeface="Libre Franklin SemiBold"/>
              <a:sym typeface="Libre Franklin SemiBold"/>
            </a:endParaRPr>
          </a:p>
        </p:txBody>
      </p:sp>
      <p:sp>
        <p:nvSpPr>
          <p:cNvPr id="304" name="Google Shape;304;p30"/>
          <p:cNvSpPr txBox="1"/>
          <p:nvPr>
            <p:ph idx="4294967295" type="subTitle"/>
          </p:nvPr>
        </p:nvSpPr>
        <p:spPr>
          <a:xfrm>
            <a:off x="6655800" y="1784539"/>
            <a:ext cx="1760400" cy="759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solidFill>
                  <a:schemeClr val="dk1"/>
                </a:solidFill>
              </a:rPr>
              <a:t>Mars is actually a cold place. It’s full of iron oxide dust</a:t>
            </a:r>
            <a:endParaRPr>
              <a:solidFill>
                <a:schemeClr val="dk1"/>
              </a:solidFill>
            </a:endParaRPr>
          </a:p>
        </p:txBody>
      </p:sp>
      <p:sp>
        <p:nvSpPr>
          <p:cNvPr id="305" name="Google Shape;305;p30"/>
          <p:cNvSpPr txBox="1"/>
          <p:nvPr>
            <p:ph idx="4294967295" type="subTitle"/>
          </p:nvPr>
        </p:nvSpPr>
        <p:spPr>
          <a:xfrm>
            <a:off x="730249" y="2893565"/>
            <a:ext cx="17604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JUPITER</a:t>
            </a:r>
            <a:endParaRPr sz="1800">
              <a:solidFill>
                <a:schemeClr val="dk1"/>
              </a:solidFill>
              <a:latin typeface="Libre Franklin SemiBold"/>
              <a:ea typeface="Libre Franklin SemiBold"/>
              <a:cs typeface="Libre Franklin SemiBold"/>
              <a:sym typeface="Libre Franklin SemiBold"/>
            </a:endParaRPr>
          </a:p>
        </p:txBody>
      </p:sp>
      <p:sp>
        <p:nvSpPr>
          <p:cNvPr id="306" name="Google Shape;306;p30"/>
          <p:cNvSpPr txBox="1"/>
          <p:nvPr>
            <p:ph idx="4294967295" type="subTitle"/>
          </p:nvPr>
        </p:nvSpPr>
        <p:spPr>
          <a:xfrm>
            <a:off x="730261" y="3319139"/>
            <a:ext cx="1760400" cy="759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Jupiter is a gas giant and the biggest planet in the Solar System</a:t>
            </a:r>
            <a:endParaRPr>
              <a:solidFill>
                <a:schemeClr val="dk1"/>
              </a:solidFill>
            </a:endParaRPr>
          </a:p>
        </p:txBody>
      </p:sp>
      <p:sp>
        <p:nvSpPr>
          <p:cNvPr id="307" name="Google Shape;307;p30"/>
          <p:cNvSpPr txBox="1"/>
          <p:nvPr>
            <p:ph idx="4294967295" type="subTitle"/>
          </p:nvPr>
        </p:nvSpPr>
        <p:spPr>
          <a:xfrm>
            <a:off x="6654563" y="2893565"/>
            <a:ext cx="17604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latin typeface="Libre Franklin SemiBold"/>
                <a:ea typeface="Libre Franklin SemiBold"/>
                <a:cs typeface="Libre Franklin SemiBold"/>
                <a:sym typeface="Libre Franklin SemiBold"/>
              </a:rPr>
              <a:t>EARTH</a:t>
            </a:r>
            <a:endParaRPr sz="1800">
              <a:solidFill>
                <a:schemeClr val="dk1"/>
              </a:solidFill>
              <a:latin typeface="Libre Franklin SemiBold"/>
              <a:ea typeface="Libre Franklin SemiBold"/>
              <a:cs typeface="Libre Franklin SemiBold"/>
              <a:sym typeface="Libre Franklin SemiBold"/>
            </a:endParaRPr>
          </a:p>
        </p:txBody>
      </p:sp>
      <p:sp>
        <p:nvSpPr>
          <p:cNvPr id="308" name="Google Shape;308;p30"/>
          <p:cNvSpPr txBox="1"/>
          <p:nvPr>
            <p:ph idx="4294967295" type="subTitle"/>
          </p:nvPr>
        </p:nvSpPr>
        <p:spPr>
          <a:xfrm>
            <a:off x="6654575" y="3319139"/>
            <a:ext cx="1760400" cy="759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Earth is the third planet from the Sun and the one that harbors life</a:t>
            </a:r>
            <a:endParaRPr>
              <a:solidFill>
                <a:schemeClr val="dk1"/>
              </a:solidFill>
            </a:endParaRPr>
          </a:p>
        </p:txBody>
      </p:sp>
      <p:sp>
        <p:nvSpPr>
          <p:cNvPr id="309" name="Google Shape;309;p30"/>
          <p:cNvSpPr/>
          <p:nvPr/>
        </p:nvSpPr>
        <p:spPr>
          <a:xfrm>
            <a:off x="3828331" y="1906165"/>
            <a:ext cx="379440" cy="444600"/>
          </a:xfrm>
          <a:custGeom>
            <a:rect b="b" l="l" r="r" t="t"/>
            <a:pathLst>
              <a:path extrusionOk="0" h="1235" w="1054">
                <a:moveTo>
                  <a:pt x="294" y="270"/>
                </a:moveTo>
                <a:cubicBezTo>
                  <a:pt x="269" y="252"/>
                  <a:pt x="254" y="224"/>
                  <a:pt x="254" y="193"/>
                </a:cubicBezTo>
                <a:cubicBezTo>
                  <a:pt x="254" y="169"/>
                  <a:pt x="263" y="147"/>
                  <a:pt x="278" y="130"/>
                </a:cubicBezTo>
                <a:cubicBezTo>
                  <a:pt x="289" y="117"/>
                  <a:pt x="305" y="106"/>
                  <a:pt x="322" y="101"/>
                </a:cubicBezTo>
                <a:cubicBezTo>
                  <a:pt x="326" y="75"/>
                  <a:pt x="338" y="52"/>
                  <a:pt x="356" y="34"/>
                </a:cubicBezTo>
                <a:cubicBezTo>
                  <a:pt x="377" y="13"/>
                  <a:pt x="406" y="0"/>
                  <a:pt x="438" y="0"/>
                </a:cubicBezTo>
                <a:cubicBezTo>
                  <a:pt x="461" y="0"/>
                  <a:pt x="482" y="7"/>
                  <a:pt x="500" y="18"/>
                </a:cubicBezTo>
                <a:cubicBezTo>
                  <a:pt x="510" y="25"/>
                  <a:pt x="519" y="33"/>
                  <a:pt x="527" y="42"/>
                </a:cubicBezTo>
                <a:cubicBezTo>
                  <a:pt x="535" y="33"/>
                  <a:pt x="544" y="25"/>
                  <a:pt x="554" y="18"/>
                </a:cubicBezTo>
                <a:cubicBezTo>
                  <a:pt x="572" y="7"/>
                  <a:pt x="594" y="0"/>
                  <a:pt x="616" y="0"/>
                </a:cubicBezTo>
                <a:cubicBezTo>
                  <a:pt x="648" y="0"/>
                  <a:pt x="677" y="13"/>
                  <a:pt x="698" y="34"/>
                </a:cubicBezTo>
                <a:cubicBezTo>
                  <a:pt x="716" y="52"/>
                  <a:pt x="728" y="75"/>
                  <a:pt x="732" y="101"/>
                </a:cubicBezTo>
                <a:cubicBezTo>
                  <a:pt x="750" y="106"/>
                  <a:pt x="765" y="117"/>
                  <a:pt x="776" y="130"/>
                </a:cubicBezTo>
                <a:cubicBezTo>
                  <a:pt x="791" y="147"/>
                  <a:pt x="800" y="169"/>
                  <a:pt x="800" y="193"/>
                </a:cubicBezTo>
                <a:cubicBezTo>
                  <a:pt x="800" y="224"/>
                  <a:pt x="785" y="252"/>
                  <a:pt x="760" y="270"/>
                </a:cubicBezTo>
                <a:cubicBezTo>
                  <a:pt x="785" y="289"/>
                  <a:pt x="800" y="317"/>
                  <a:pt x="800" y="348"/>
                </a:cubicBezTo>
                <a:cubicBezTo>
                  <a:pt x="800" y="372"/>
                  <a:pt x="791" y="394"/>
                  <a:pt x="776" y="411"/>
                </a:cubicBezTo>
                <a:cubicBezTo>
                  <a:pt x="765" y="424"/>
                  <a:pt x="750" y="435"/>
                  <a:pt x="732" y="440"/>
                </a:cubicBezTo>
                <a:cubicBezTo>
                  <a:pt x="728" y="466"/>
                  <a:pt x="716" y="489"/>
                  <a:pt x="698" y="507"/>
                </a:cubicBezTo>
                <a:cubicBezTo>
                  <a:pt x="677" y="528"/>
                  <a:pt x="648" y="541"/>
                  <a:pt x="616" y="541"/>
                </a:cubicBezTo>
                <a:cubicBezTo>
                  <a:pt x="594" y="541"/>
                  <a:pt x="572" y="534"/>
                  <a:pt x="554" y="523"/>
                </a:cubicBezTo>
                <a:cubicBezTo>
                  <a:pt x="544" y="516"/>
                  <a:pt x="535" y="508"/>
                  <a:pt x="527" y="499"/>
                </a:cubicBezTo>
                <a:cubicBezTo>
                  <a:pt x="519" y="508"/>
                  <a:pt x="510" y="516"/>
                  <a:pt x="500" y="523"/>
                </a:cubicBezTo>
                <a:cubicBezTo>
                  <a:pt x="482" y="534"/>
                  <a:pt x="461" y="541"/>
                  <a:pt x="438" y="541"/>
                </a:cubicBezTo>
                <a:cubicBezTo>
                  <a:pt x="406" y="541"/>
                  <a:pt x="377" y="528"/>
                  <a:pt x="356" y="507"/>
                </a:cubicBezTo>
                <a:cubicBezTo>
                  <a:pt x="338" y="489"/>
                  <a:pt x="326" y="466"/>
                  <a:pt x="322" y="440"/>
                </a:cubicBezTo>
                <a:cubicBezTo>
                  <a:pt x="305" y="435"/>
                  <a:pt x="289" y="424"/>
                  <a:pt x="278" y="411"/>
                </a:cubicBezTo>
                <a:cubicBezTo>
                  <a:pt x="263" y="394"/>
                  <a:pt x="254" y="372"/>
                  <a:pt x="254" y="348"/>
                </a:cubicBezTo>
                <a:cubicBezTo>
                  <a:pt x="254" y="317"/>
                  <a:pt x="269" y="289"/>
                  <a:pt x="294" y="270"/>
                </a:cubicBezTo>
                <a:moveTo>
                  <a:pt x="903" y="947"/>
                </a:moveTo>
                <a:lnTo>
                  <a:pt x="1018" y="947"/>
                </a:lnTo>
                <a:lnTo>
                  <a:pt x="1018" y="411"/>
                </a:lnTo>
                <a:cubicBezTo>
                  <a:pt x="1018" y="401"/>
                  <a:pt x="1026" y="393"/>
                  <a:pt x="1036" y="393"/>
                </a:cubicBezTo>
                <a:cubicBezTo>
                  <a:pt x="1046" y="393"/>
                  <a:pt x="1054" y="401"/>
                  <a:pt x="1054" y="411"/>
                </a:cubicBezTo>
                <a:lnTo>
                  <a:pt x="1054" y="965"/>
                </a:lnTo>
                <a:cubicBezTo>
                  <a:pt x="1054" y="975"/>
                  <a:pt x="1046" y="983"/>
                  <a:pt x="1036" y="983"/>
                </a:cubicBezTo>
                <a:lnTo>
                  <a:pt x="903" y="983"/>
                </a:lnTo>
                <a:lnTo>
                  <a:pt x="909" y="990"/>
                </a:lnTo>
                <a:cubicBezTo>
                  <a:pt x="916" y="997"/>
                  <a:pt x="916" y="1008"/>
                  <a:pt x="909" y="1015"/>
                </a:cubicBezTo>
                <a:cubicBezTo>
                  <a:pt x="902" y="1022"/>
                  <a:pt x="890" y="1022"/>
                  <a:pt x="883" y="1015"/>
                </a:cubicBezTo>
                <a:lnTo>
                  <a:pt x="846" y="978"/>
                </a:lnTo>
                <a:cubicBezTo>
                  <a:pt x="839" y="971"/>
                  <a:pt x="839" y="960"/>
                  <a:pt x="846" y="952"/>
                </a:cubicBezTo>
                <a:lnTo>
                  <a:pt x="883" y="915"/>
                </a:lnTo>
                <a:cubicBezTo>
                  <a:pt x="890" y="908"/>
                  <a:pt x="902" y="908"/>
                  <a:pt x="909" y="915"/>
                </a:cubicBezTo>
                <a:cubicBezTo>
                  <a:pt x="916" y="922"/>
                  <a:pt x="916" y="934"/>
                  <a:pt x="909" y="941"/>
                </a:cubicBezTo>
                <a:lnTo>
                  <a:pt x="903" y="947"/>
                </a:lnTo>
                <a:moveTo>
                  <a:pt x="1054" y="329"/>
                </a:moveTo>
                <a:cubicBezTo>
                  <a:pt x="1054" y="339"/>
                  <a:pt x="1046" y="347"/>
                  <a:pt x="1036" y="347"/>
                </a:cubicBezTo>
                <a:cubicBezTo>
                  <a:pt x="1026" y="347"/>
                  <a:pt x="1018" y="339"/>
                  <a:pt x="1018" y="329"/>
                </a:cubicBezTo>
                <a:lnTo>
                  <a:pt x="1018" y="289"/>
                </a:lnTo>
                <a:lnTo>
                  <a:pt x="859" y="289"/>
                </a:lnTo>
                <a:cubicBezTo>
                  <a:pt x="849" y="289"/>
                  <a:pt x="841" y="279"/>
                  <a:pt x="841" y="270"/>
                </a:cubicBezTo>
                <a:cubicBezTo>
                  <a:pt x="841" y="260"/>
                  <a:pt x="849" y="252"/>
                  <a:pt x="859" y="252"/>
                </a:cubicBezTo>
                <a:lnTo>
                  <a:pt x="1036" y="252"/>
                </a:lnTo>
                <a:cubicBezTo>
                  <a:pt x="1046" y="252"/>
                  <a:pt x="1054" y="261"/>
                  <a:pt x="1054" y="270"/>
                </a:cubicBezTo>
                <a:lnTo>
                  <a:pt x="1054" y="329"/>
                </a:lnTo>
                <a:moveTo>
                  <a:pt x="152" y="289"/>
                </a:moveTo>
                <a:lnTo>
                  <a:pt x="36" y="289"/>
                </a:lnTo>
                <a:lnTo>
                  <a:pt x="36" y="825"/>
                </a:lnTo>
                <a:cubicBezTo>
                  <a:pt x="36" y="835"/>
                  <a:pt x="28" y="843"/>
                  <a:pt x="18" y="843"/>
                </a:cubicBezTo>
                <a:cubicBezTo>
                  <a:pt x="8" y="843"/>
                  <a:pt x="0" y="835"/>
                  <a:pt x="0" y="825"/>
                </a:cubicBezTo>
                <a:lnTo>
                  <a:pt x="0" y="270"/>
                </a:lnTo>
                <a:cubicBezTo>
                  <a:pt x="0" y="261"/>
                  <a:pt x="8" y="252"/>
                  <a:pt x="18" y="252"/>
                </a:cubicBezTo>
                <a:lnTo>
                  <a:pt x="152" y="252"/>
                </a:lnTo>
                <a:lnTo>
                  <a:pt x="145" y="246"/>
                </a:lnTo>
                <a:cubicBezTo>
                  <a:pt x="138" y="239"/>
                  <a:pt x="138" y="227"/>
                  <a:pt x="145" y="220"/>
                </a:cubicBezTo>
                <a:cubicBezTo>
                  <a:pt x="152" y="213"/>
                  <a:pt x="164" y="213"/>
                  <a:pt x="171" y="220"/>
                </a:cubicBezTo>
                <a:lnTo>
                  <a:pt x="208" y="258"/>
                </a:lnTo>
                <a:cubicBezTo>
                  <a:pt x="215" y="265"/>
                  <a:pt x="215" y="276"/>
                  <a:pt x="208" y="283"/>
                </a:cubicBezTo>
                <a:lnTo>
                  <a:pt x="171" y="321"/>
                </a:lnTo>
                <a:cubicBezTo>
                  <a:pt x="164" y="328"/>
                  <a:pt x="152" y="328"/>
                  <a:pt x="145" y="321"/>
                </a:cubicBezTo>
                <a:cubicBezTo>
                  <a:pt x="138" y="314"/>
                  <a:pt x="138" y="302"/>
                  <a:pt x="145" y="295"/>
                </a:cubicBezTo>
                <a:lnTo>
                  <a:pt x="152" y="289"/>
                </a:lnTo>
                <a:moveTo>
                  <a:pt x="0" y="907"/>
                </a:moveTo>
                <a:cubicBezTo>
                  <a:pt x="0" y="897"/>
                  <a:pt x="8" y="889"/>
                  <a:pt x="18" y="889"/>
                </a:cubicBezTo>
                <a:cubicBezTo>
                  <a:pt x="28" y="889"/>
                  <a:pt x="36" y="897"/>
                  <a:pt x="36" y="907"/>
                </a:cubicBezTo>
                <a:lnTo>
                  <a:pt x="36" y="947"/>
                </a:lnTo>
                <a:lnTo>
                  <a:pt x="195" y="947"/>
                </a:lnTo>
                <a:cubicBezTo>
                  <a:pt x="205" y="947"/>
                  <a:pt x="213" y="955"/>
                  <a:pt x="213" y="965"/>
                </a:cubicBezTo>
                <a:cubicBezTo>
                  <a:pt x="213" y="975"/>
                  <a:pt x="205" y="983"/>
                  <a:pt x="195" y="983"/>
                </a:cubicBezTo>
                <a:lnTo>
                  <a:pt x="18" y="983"/>
                </a:lnTo>
                <a:cubicBezTo>
                  <a:pt x="8" y="983"/>
                  <a:pt x="0" y="975"/>
                  <a:pt x="0" y="965"/>
                </a:cubicBezTo>
                <a:lnTo>
                  <a:pt x="0" y="907"/>
                </a:lnTo>
                <a:moveTo>
                  <a:pt x="462" y="1073"/>
                </a:moveTo>
                <a:cubicBezTo>
                  <a:pt x="472" y="1073"/>
                  <a:pt x="480" y="1081"/>
                  <a:pt x="480" y="1091"/>
                </a:cubicBezTo>
                <a:cubicBezTo>
                  <a:pt x="480" y="1101"/>
                  <a:pt x="472" y="1109"/>
                  <a:pt x="462" y="1109"/>
                </a:cubicBezTo>
                <a:cubicBezTo>
                  <a:pt x="440" y="1109"/>
                  <a:pt x="420" y="1100"/>
                  <a:pt x="405" y="1086"/>
                </a:cubicBezTo>
                <a:cubicBezTo>
                  <a:pt x="390" y="1071"/>
                  <a:pt x="381" y="1051"/>
                  <a:pt x="381" y="1028"/>
                </a:cubicBezTo>
                <a:cubicBezTo>
                  <a:pt x="381" y="1012"/>
                  <a:pt x="386" y="996"/>
                  <a:pt x="395" y="983"/>
                </a:cubicBezTo>
                <a:lnTo>
                  <a:pt x="350" y="983"/>
                </a:lnTo>
                <a:cubicBezTo>
                  <a:pt x="334" y="983"/>
                  <a:pt x="319" y="990"/>
                  <a:pt x="308" y="1001"/>
                </a:cubicBezTo>
                <a:cubicBezTo>
                  <a:pt x="297" y="1012"/>
                  <a:pt x="290" y="1027"/>
                  <a:pt x="290" y="1043"/>
                </a:cubicBezTo>
                <a:cubicBezTo>
                  <a:pt x="290" y="1058"/>
                  <a:pt x="296" y="1072"/>
                  <a:pt x="305" y="1082"/>
                </a:cubicBezTo>
                <a:cubicBezTo>
                  <a:pt x="314" y="1093"/>
                  <a:pt x="327" y="1100"/>
                  <a:pt x="342" y="1102"/>
                </a:cubicBezTo>
                <a:cubicBezTo>
                  <a:pt x="351" y="1104"/>
                  <a:pt x="357" y="1112"/>
                  <a:pt x="357" y="1121"/>
                </a:cubicBezTo>
                <a:cubicBezTo>
                  <a:pt x="358" y="1143"/>
                  <a:pt x="367" y="1162"/>
                  <a:pt x="381" y="1176"/>
                </a:cubicBezTo>
                <a:cubicBezTo>
                  <a:pt x="396" y="1190"/>
                  <a:pt x="416" y="1199"/>
                  <a:pt x="438" y="1199"/>
                </a:cubicBezTo>
                <a:cubicBezTo>
                  <a:pt x="454" y="1199"/>
                  <a:pt x="468" y="1195"/>
                  <a:pt x="481" y="1187"/>
                </a:cubicBezTo>
                <a:cubicBezTo>
                  <a:pt x="494" y="1179"/>
                  <a:pt x="504" y="1167"/>
                  <a:pt x="511" y="1153"/>
                </a:cubicBezTo>
                <a:cubicBezTo>
                  <a:pt x="515" y="1144"/>
                  <a:pt x="526" y="1141"/>
                  <a:pt x="535" y="1145"/>
                </a:cubicBezTo>
                <a:cubicBezTo>
                  <a:pt x="539" y="1147"/>
                  <a:pt x="542" y="1150"/>
                  <a:pt x="543" y="1153"/>
                </a:cubicBezTo>
                <a:cubicBezTo>
                  <a:pt x="550" y="1167"/>
                  <a:pt x="560" y="1179"/>
                  <a:pt x="573" y="1187"/>
                </a:cubicBezTo>
                <a:cubicBezTo>
                  <a:pt x="586" y="1195"/>
                  <a:pt x="600" y="1199"/>
                  <a:pt x="616" y="1199"/>
                </a:cubicBezTo>
                <a:cubicBezTo>
                  <a:pt x="638" y="1199"/>
                  <a:pt x="658" y="1190"/>
                  <a:pt x="673" y="1176"/>
                </a:cubicBezTo>
                <a:cubicBezTo>
                  <a:pt x="688" y="1162"/>
                  <a:pt x="697" y="1142"/>
                  <a:pt x="697" y="1120"/>
                </a:cubicBezTo>
                <a:cubicBezTo>
                  <a:pt x="697" y="1109"/>
                  <a:pt x="705" y="1104"/>
                  <a:pt x="714" y="1102"/>
                </a:cubicBezTo>
                <a:cubicBezTo>
                  <a:pt x="728" y="1100"/>
                  <a:pt x="740" y="1092"/>
                  <a:pt x="749" y="1082"/>
                </a:cubicBezTo>
                <a:cubicBezTo>
                  <a:pt x="758" y="1072"/>
                  <a:pt x="764" y="1058"/>
                  <a:pt x="764" y="1043"/>
                </a:cubicBezTo>
                <a:cubicBezTo>
                  <a:pt x="764" y="1027"/>
                  <a:pt x="757" y="1012"/>
                  <a:pt x="746" y="1001"/>
                </a:cubicBezTo>
                <a:cubicBezTo>
                  <a:pt x="735" y="990"/>
                  <a:pt x="720" y="983"/>
                  <a:pt x="704" y="983"/>
                </a:cubicBezTo>
                <a:lnTo>
                  <a:pt x="568" y="983"/>
                </a:lnTo>
                <a:cubicBezTo>
                  <a:pt x="558" y="983"/>
                  <a:pt x="550" y="975"/>
                  <a:pt x="550" y="965"/>
                </a:cubicBezTo>
                <a:cubicBezTo>
                  <a:pt x="550" y="955"/>
                  <a:pt x="558" y="947"/>
                  <a:pt x="568" y="947"/>
                </a:cubicBezTo>
                <a:lnTo>
                  <a:pt x="704" y="947"/>
                </a:lnTo>
                <a:cubicBezTo>
                  <a:pt x="720" y="947"/>
                  <a:pt x="735" y="940"/>
                  <a:pt x="746" y="930"/>
                </a:cubicBezTo>
                <a:cubicBezTo>
                  <a:pt x="757" y="919"/>
                  <a:pt x="764" y="904"/>
                  <a:pt x="764" y="887"/>
                </a:cubicBezTo>
                <a:cubicBezTo>
                  <a:pt x="764" y="872"/>
                  <a:pt x="758" y="859"/>
                  <a:pt x="749" y="848"/>
                </a:cubicBezTo>
                <a:cubicBezTo>
                  <a:pt x="740" y="838"/>
                  <a:pt x="728" y="831"/>
                  <a:pt x="714" y="828"/>
                </a:cubicBezTo>
                <a:cubicBezTo>
                  <a:pt x="705" y="827"/>
                  <a:pt x="697" y="821"/>
                  <a:pt x="697" y="811"/>
                </a:cubicBezTo>
                <a:cubicBezTo>
                  <a:pt x="697" y="789"/>
                  <a:pt x="688" y="769"/>
                  <a:pt x="673" y="754"/>
                </a:cubicBezTo>
                <a:cubicBezTo>
                  <a:pt x="658" y="740"/>
                  <a:pt x="638" y="731"/>
                  <a:pt x="616" y="731"/>
                </a:cubicBezTo>
                <a:cubicBezTo>
                  <a:pt x="600" y="731"/>
                  <a:pt x="586" y="736"/>
                  <a:pt x="573" y="744"/>
                </a:cubicBezTo>
                <a:cubicBezTo>
                  <a:pt x="560" y="752"/>
                  <a:pt x="550" y="763"/>
                  <a:pt x="543" y="777"/>
                </a:cubicBezTo>
                <a:cubicBezTo>
                  <a:pt x="542" y="781"/>
                  <a:pt x="539" y="784"/>
                  <a:pt x="535" y="785"/>
                </a:cubicBezTo>
                <a:cubicBezTo>
                  <a:pt x="526" y="790"/>
                  <a:pt x="515" y="786"/>
                  <a:pt x="511" y="777"/>
                </a:cubicBezTo>
                <a:cubicBezTo>
                  <a:pt x="504" y="763"/>
                  <a:pt x="494" y="752"/>
                  <a:pt x="481" y="744"/>
                </a:cubicBezTo>
                <a:cubicBezTo>
                  <a:pt x="469" y="736"/>
                  <a:pt x="454" y="731"/>
                  <a:pt x="438" y="731"/>
                </a:cubicBezTo>
                <a:cubicBezTo>
                  <a:pt x="416" y="731"/>
                  <a:pt x="396" y="740"/>
                  <a:pt x="381" y="754"/>
                </a:cubicBezTo>
                <a:cubicBezTo>
                  <a:pt x="367" y="769"/>
                  <a:pt x="358" y="788"/>
                  <a:pt x="357" y="809"/>
                </a:cubicBezTo>
                <a:cubicBezTo>
                  <a:pt x="357" y="819"/>
                  <a:pt x="351" y="827"/>
                  <a:pt x="342" y="828"/>
                </a:cubicBezTo>
                <a:cubicBezTo>
                  <a:pt x="327" y="830"/>
                  <a:pt x="314" y="838"/>
                  <a:pt x="305" y="848"/>
                </a:cubicBezTo>
                <a:cubicBezTo>
                  <a:pt x="296" y="859"/>
                  <a:pt x="290" y="873"/>
                  <a:pt x="290" y="887"/>
                </a:cubicBezTo>
                <a:cubicBezTo>
                  <a:pt x="290" y="904"/>
                  <a:pt x="297" y="919"/>
                  <a:pt x="308" y="930"/>
                </a:cubicBezTo>
                <a:cubicBezTo>
                  <a:pt x="319" y="940"/>
                  <a:pt x="334" y="947"/>
                  <a:pt x="350" y="947"/>
                </a:cubicBezTo>
                <a:lnTo>
                  <a:pt x="395" y="947"/>
                </a:lnTo>
                <a:cubicBezTo>
                  <a:pt x="386" y="934"/>
                  <a:pt x="381" y="919"/>
                  <a:pt x="381" y="902"/>
                </a:cubicBezTo>
                <a:cubicBezTo>
                  <a:pt x="381" y="880"/>
                  <a:pt x="390" y="860"/>
                  <a:pt x="405" y="845"/>
                </a:cubicBezTo>
                <a:cubicBezTo>
                  <a:pt x="420" y="830"/>
                  <a:pt x="440" y="821"/>
                  <a:pt x="462" y="821"/>
                </a:cubicBezTo>
                <a:cubicBezTo>
                  <a:pt x="472" y="821"/>
                  <a:pt x="480" y="829"/>
                  <a:pt x="480" y="839"/>
                </a:cubicBezTo>
                <a:cubicBezTo>
                  <a:pt x="480" y="849"/>
                  <a:pt x="472" y="857"/>
                  <a:pt x="462" y="857"/>
                </a:cubicBezTo>
                <a:cubicBezTo>
                  <a:pt x="450" y="857"/>
                  <a:pt x="439" y="862"/>
                  <a:pt x="431" y="871"/>
                </a:cubicBezTo>
                <a:cubicBezTo>
                  <a:pt x="422" y="879"/>
                  <a:pt x="417" y="889"/>
                  <a:pt x="417" y="902"/>
                </a:cubicBezTo>
                <a:cubicBezTo>
                  <a:pt x="417" y="914"/>
                  <a:pt x="422" y="926"/>
                  <a:pt x="431" y="934"/>
                </a:cubicBezTo>
                <a:cubicBezTo>
                  <a:pt x="439" y="942"/>
                  <a:pt x="450" y="947"/>
                  <a:pt x="462" y="947"/>
                </a:cubicBezTo>
                <a:lnTo>
                  <a:pt x="486" y="947"/>
                </a:lnTo>
                <a:cubicBezTo>
                  <a:pt x="496" y="947"/>
                  <a:pt x="504" y="955"/>
                  <a:pt x="504" y="965"/>
                </a:cubicBezTo>
                <a:cubicBezTo>
                  <a:pt x="504" y="975"/>
                  <a:pt x="496" y="983"/>
                  <a:pt x="486" y="983"/>
                </a:cubicBezTo>
                <a:lnTo>
                  <a:pt x="462" y="983"/>
                </a:lnTo>
                <a:cubicBezTo>
                  <a:pt x="450" y="983"/>
                  <a:pt x="439" y="988"/>
                  <a:pt x="431" y="996"/>
                </a:cubicBezTo>
                <a:cubicBezTo>
                  <a:pt x="422" y="1005"/>
                  <a:pt x="417" y="1015"/>
                  <a:pt x="417" y="1028"/>
                </a:cubicBezTo>
                <a:cubicBezTo>
                  <a:pt x="417" y="1040"/>
                  <a:pt x="422" y="1052"/>
                  <a:pt x="431" y="1060"/>
                </a:cubicBezTo>
                <a:cubicBezTo>
                  <a:pt x="439" y="1068"/>
                  <a:pt x="450" y="1073"/>
                  <a:pt x="462" y="1073"/>
                </a:cubicBezTo>
                <a:moveTo>
                  <a:pt x="462" y="378"/>
                </a:moveTo>
                <a:cubicBezTo>
                  <a:pt x="472" y="378"/>
                  <a:pt x="480" y="386"/>
                  <a:pt x="480" y="396"/>
                </a:cubicBezTo>
                <a:cubicBezTo>
                  <a:pt x="480" y="406"/>
                  <a:pt x="472" y="415"/>
                  <a:pt x="462" y="415"/>
                </a:cubicBezTo>
                <a:cubicBezTo>
                  <a:pt x="440" y="415"/>
                  <a:pt x="420" y="405"/>
                  <a:pt x="405" y="391"/>
                </a:cubicBezTo>
                <a:cubicBezTo>
                  <a:pt x="390" y="376"/>
                  <a:pt x="381" y="356"/>
                  <a:pt x="381" y="333"/>
                </a:cubicBezTo>
                <a:cubicBezTo>
                  <a:pt x="381" y="317"/>
                  <a:pt x="386" y="301"/>
                  <a:pt x="395" y="289"/>
                </a:cubicBezTo>
                <a:lnTo>
                  <a:pt x="350" y="289"/>
                </a:lnTo>
                <a:cubicBezTo>
                  <a:pt x="334" y="289"/>
                  <a:pt x="319" y="295"/>
                  <a:pt x="308" y="306"/>
                </a:cubicBezTo>
                <a:cubicBezTo>
                  <a:pt x="297" y="317"/>
                  <a:pt x="290" y="332"/>
                  <a:pt x="290" y="348"/>
                </a:cubicBezTo>
                <a:cubicBezTo>
                  <a:pt x="290" y="363"/>
                  <a:pt x="296" y="377"/>
                  <a:pt x="305" y="387"/>
                </a:cubicBezTo>
                <a:cubicBezTo>
                  <a:pt x="314" y="398"/>
                  <a:pt x="327" y="405"/>
                  <a:pt x="342" y="408"/>
                </a:cubicBezTo>
                <a:cubicBezTo>
                  <a:pt x="351" y="409"/>
                  <a:pt x="357" y="417"/>
                  <a:pt x="357" y="426"/>
                </a:cubicBezTo>
                <a:cubicBezTo>
                  <a:pt x="358" y="448"/>
                  <a:pt x="367" y="467"/>
                  <a:pt x="381" y="481"/>
                </a:cubicBezTo>
                <a:cubicBezTo>
                  <a:pt x="396" y="496"/>
                  <a:pt x="416" y="504"/>
                  <a:pt x="438" y="504"/>
                </a:cubicBezTo>
                <a:cubicBezTo>
                  <a:pt x="454" y="504"/>
                  <a:pt x="468" y="500"/>
                  <a:pt x="481" y="492"/>
                </a:cubicBezTo>
                <a:cubicBezTo>
                  <a:pt x="494" y="484"/>
                  <a:pt x="504" y="472"/>
                  <a:pt x="511" y="459"/>
                </a:cubicBezTo>
                <a:cubicBezTo>
                  <a:pt x="515" y="450"/>
                  <a:pt x="526" y="446"/>
                  <a:pt x="535" y="450"/>
                </a:cubicBezTo>
                <a:cubicBezTo>
                  <a:pt x="539" y="452"/>
                  <a:pt x="542" y="455"/>
                  <a:pt x="543" y="459"/>
                </a:cubicBezTo>
                <a:cubicBezTo>
                  <a:pt x="550" y="472"/>
                  <a:pt x="560" y="484"/>
                  <a:pt x="573" y="492"/>
                </a:cubicBezTo>
                <a:cubicBezTo>
                  <a:pt x="586" y="500"/>
                  <a:pt x="600" y="504"/>
                  <a:pt x="616" y="504"/>
                </a:cubicBezTo>
                <a:cubicBezTo>
                  <a:pt x="638" y="504"/>
                  <a:pt x="658" y="496"/>
                  <a:pt x="673" y="481"/>
                </a:cubicBezTo>
                <a:cubicBezTo>
                  <a:pt x="688" y="467"/>
                  <a:pt x="697" y="447"/>
                  <a:pt x="697" y="425"/>
                </a:cubicBezTo>
                <a:cubicBezTo>
                  <a:pt x="697" y="415"/>
                  <a:pt x="704" y="409"/>
                  <a:pt x="713" y="407"/>
                </a:cubicBezTo>
                <a:cubicBezTo>
                  <a:pt x="728" y="405"/>
                  <a:pt x="740" y="398"/>
                  <a:pt x="749" y="387"/>
                </a:cubicBezTo>
                <a:cubicBezTo>
                  <a:pt x="758" y="377"/>
                  <a:pt x="764" y="363"/>
                  <a:pt x="764" y="348"/>
                </a:cubicBezTo>
                <a:cubicBezTo>
                  <a:pt x="764" y="332"/>
                  <a:pt x="757" y="317"/>
                  <a:pt x="746" y="306"/>
                </a:cubicBezTo>
                <a:cubicBezTo>
                  <a:pt x="735" y="295"/>
                  <a:pt x="720" y="289"/>
                  <a:pt x="704" y="289"/>
                </a:cubicBezTo>
                <a:lnTo>
                  <a:pt x="568" y="289"/>
                </a:lnTo>
                <a:cubicBezTo>
                  <a:pt x="558" y="289"/>
                  <a:pt x="550" y="279"/>
                  <a:pt x="550" y="270"/>
                </a:cubicBezTo>
                <a:cubicBezTo>
                  <a:pt x="550" y="260"/>
                  <a:pt x="558" y="252"/>
                  <a:pt x="568" y="252"/>
                </a:cubicBezTo>
                <a:lnTo>
                  <a:pt x="704" y="252"/>
                </a:lnTo>
                <a:cubicBezTo>
                  <a:pt x="720" y="252"/>
                  <a:pt x="735" y="246"/>
                  <a:pt x="746" y="235"/>
                </a:cubicBezTo>
                <a:cubicBezTo>
                  <a:pt x="757" y="224"/>
                  <a:pt x="764" y="209"/>
                  <a:pt x="764" y="193"/>
                </a:cubicBezTo>
                <a:cubicBezTo>
                  <a:pt x="764" y="178"/>
                  <a:pt x="758" y="164"/>
                  <a:pt x="749" y="154"/>
                </a:cubicBezTo>
                <a:cubicBezTo>
                  <a:pt x="740" y="143"/>
                  <a:pt x="728" y="136"/>
                  <a:pt x="714" y="134"/>
                </a:cubicBezTo>
                <a:cubicBezTo>
                  <a:pt x="705" y="132"/>
                  <a:pt x="697" y="126"/>
                  <a:pt x="697" y="116"/>
                </a:cubicBezTo>
                <a:cubicBezTo>
                  <a:pt x="697" y="94"/>
                  <a:pt x="688" y="74"/>
                  <a:pt x="673" y="60"/>
                </a:cubicBezTo>
                <a:cubicBezTo>
                  <a:pt x="658" y="45"/>
                  <a:pt x="638" y="37"/>
                  <a:pt x="616" y="37"/>
                </a:cubicBezTo>
                <a:cubicBezTo>
                  <a:pt x="600" y="37"/>
                  <a:pt x="586" y="41"/>
                  <a:pt x="573" y="49"/>
                </a:cubicBezTo>
                <a:cubicBezTo>
                  <a:pt x="560" y="57"/>
                  <a:pt x="550" y="69"/>
                  <a:pt x="543" y="82"/>
                </a:cubicBezTo>
                <a:cubicBezTo>
                  <a:pt x="542" y="86"/>
                  <a:pt x="539" y="89"/>
                  <a:pt x="535" y="91"/>
                </a:cubicBezTo>
                <a:cubicBezTo>
                  <a:pt x="526" y="95"/>
                  <a:pt x="515" y="91"/>
                  <a:pt x="511" y="82"/>
                </a:cubicBezTo>
                <a:cubicBezTo>
                  <a:pt x="504" y="69"/>
                  <a:pt x="494" y="57"/>
                  <a:pt x="481" y="49"/>
                </a:cubicBezTo>
                <a:cubicBezTo>
                  <a:pt x="468" y="41"/>
                  <a:pt x="454" y="37"/>
                  <a:pt x="438" y="37"/>
                </a:cubicBezTo>
                <a:cubicBezTo>
                  <a:pt x="416" y="37"/>
                  <a:pt x="396" y="45"/>
                  <a:pt x="381" y="60"/>
                </a:cubicBezTo>
                <a:cubicBezTo>
                  <a:pt x="367" y="74"/>
                  <a:pt x="358" y="93"/>
                  <a:pt x="357" y="115"/>
                </a:cubicBezTo>
                <a:cubicBezTo>
                  <a:pt x="357" y="124"/>
                  <a:pt x="351" y="132"/>
                  <a:pt x="342" y="133"/>
                </a:cubicBezTo>
                <a:cubicBezTo>
                  <a:pt x="327" y="136"/>
                  <a:pt x="314" y="143"/>
                  <a:pt x="305" y="154"/>
                </a:cubicBezTo>
                <a:cubicBezTo>
                  <a:pt x="296" y="164"/>
                  <a:pt x="290" y="178"/>
                  <a:pt x="290" y="193"/>
                </a:cubicBezTo>
                <a:cubicBezTo>
                  <a:pt x="290" y="209"/>
                  <a:pt x="297" y="224"/>
                  <a:pt x="308" y="235"/>
                </a:cubicBezTo>
                <a:cubicBezTo>
                  <a:pt x="319" y="246"/>
                  <a:pt x="334" y="252"/>
                  <a:pt x="350" y="252"/>
                </a:cubicBezTo>
                <a:lnTo>
                  <a:pt x="395" y="252"/>
                </a:lnTo>
                <a:cubicBezTo>
                  <a:pt x="386" y="240"/>
                  <a:pt x="381" y="224"/>
                  <a:pt x="381" y="208"/>
                </a:cubicBezTo>
                <a:cubicBezTo>
                  <a:pt x="381" y="185"/>
                  <a:pt x="390" y="165"/>
                  <a:pt x="405" y="150"/>
                </a:cubicBezTo>
                <a:cubicBezTo>
                  <a:pt x="420" y="136"/>
                  <a:pt x="440" y="126"/>
                  <a:pt x="462" y="126"/>
                </a:cubicBezTo>
                <a:cubicBezTo>
                  <a:pt x="472" y="126"/>
                  <a:pt x="480" y="134"/>
                  <a:pt x="480" y="144"/>
                </a:cubicBezTo>
                <a:cubicBezTo>
                  <a:pt x="480" y="153"/>
                  <a:pt x="472" y="163"/>
                  <a:pt x="462" y="163"/>
                </a:cubicBezTo>
                <a:cubicBezTo>
                  <a:pt x="450" y="163"/>
                  <a:pt x="439" y="168"/>
                  <a:pt x="431" y="176"/>
                </a:cubicBezTo>
                <a:cubicBezTo>
                  <a:pt x="422" y="184"/>
                  <a:pt x="417" y="195"/>
                  <a:pt x="417" y="208"/>
                </a:cubicBezTo>
                <a:cubicBezTo>
                  <a:pt x="417" y="220"/>
                  <a:pt x="422" y="231"/>
                  <a:pt x="431" y="239"/>
                </a:cubicBezTo>
                <a:cubicBezTo>
                  <a:pt x="439" y="247"/>
                  <a:pt x="450" y="252"/>
                  <a:pt x="462" y="252"/>
                </a:cubicBezTo>
                <a:lnTo>
                  <a:pt x="486" y="252"/>
                </a:lnTo>
                <a:cubicBezTo>
                  <a:pt x="496" y="252"/>
                  <a:pt x="504" y="261"/>
                  <a:pt x="504" y="270"/>
                </a:cubicBezTo>
                <a:cubicBezTo>
                  <a:pt x="504" y="280"/>
                  <a:pt x="496" y="289"/>
                  <a:pt x="486" y="289"/>
                </a:cubicBezTo>
                <a:lnTo>
                  <a:pt x="462" y="289"/>
                </a:lnTo>
                <a:cubicBezTo>
                  <a:pt x="450" y="289"/>
                  <a:pt x="439" y="294"/>
                  <a:pt x="431" y="302"/>
                </a:cubicBezTo>
                <a:cubicBezTo>
                  <a:pt x="422" y="310"/>
                  <a:pt x="417" y="320"/>
                  <a:pt x="417" y="333"/>
                </a:cubicBezTo>
                <a:cubicBezTo>
                  <a:pt x="417" y="345"/>
                  <a:pt x="422" y="357"/>
                  <a:pt x="431" y="365"/>
                </a:cubicBezTo>
                <a:cubicBezTo>
                  <a:pt x="439" y="373"/>
                  <a:pt x="450" y="378"/>
                  <a:pt x="462" y="378"/>
                </a:cubicBezTo>
                <a:moveTo>
                  <a:pt x="603" y="1145"/>
                </a:moveTo>
                <a:cubicBezTo>
                  <a:pt x="593" y="1145"/>
                  <a:pt x="585" y="1137"/>
                  <a:pt x="585" y="1127"/>
                </a:cubicBezTo>
                <a:cubicBezTo>
                  <a:pt x="585" y="1117"/>
                  <a:pt x="593" y="1109"/>
                  <a:pt x="603" y="1109"/>
                </a:cubicBezTo>
                <a:cubicBezTo>
                  <a:pt x="608" y="1109"/>
                  <a:pt x="614" y="1106"/>
                  <a:pt x="617" y="1103"/>
                </a:cubicBezTo>
                <a:cubicBezTo>
                  <a:pt x="621" y="1099"/>
                  <a:pt x="623" y="1093"/>
                  <a:pt x="623" y="1088"/>
                </a:cubicBezTo>
                <a:cubicBezTo>
                  <a:pt x="623" y="1082"/>
                  <a:pt x="621" y="1078"/>
                  <a:pt x="617" y="1074"/>
                </a:cubicBezTo>
                <a:cubicBezTo>
                  <a:pt x="614" y="1070"/>
                  <a:pt x="608" y="1068"/>
                  <a:pt x="603" y="1068"/>
                </a:cubicBezTo>
                <a:cubicBezTo>
                  <a:pt x="593" y="1068"/>
                  <a:pt x="585" y="1060"/>
                  <a:pt x="585" y="1050"/>
                </a:cubicBezTo>
                <a:cubicBezTo>
                  <a:pt x="585" y="1040"/>
                  <a:pt x="593" y="1032"/>
                  <a:pt x="603" y="1032"/>
                </a:cubicBezTo>
                <a:cubicBezTo>
                  <a:pt x="618" y="1032"/>
                  <a:pt x="633" y="1038"/>
                  <a:pt x="643" y="1048"/>
                </a:cubicBezTo>
                <a:cubicBezTo>
                  <a:pt x="653" y="1059"/>
                  <a:pt x="659" y="1072"/>
                  <a:pt x="659" y="1088"/>
                </a:cubicBezTo>
                <a:cubicBezTo>
                  <a:pt x="659" y="1103"/>
                  <a:pt x="653" y="1118"/>
                  <a:pt x="643" y="1128"/>
                </a:cubicBezTo>
                <a:cubicBezTo>
                  <a:pt x="633" y="1138"/>
                  <a:pt x="618" y="1145"/>
                  <a:pt x="603" y="1145"/>
                </a:cubicBezTo>
                <a:moveTo>
                  <a:pt x="603" y="450"/>
                </a:moveTo>
                <a:cubicBezTo>
                  <a:pt x="593" y="450"/>
                  <a:pt x="585" y="442"/>
                  <a:pt x="585" y="432"/>
                </a:cubicBezTo>
                <a:cubicBezTo>
                  <a:pt x="585" y="422"/>
                  <a:pt x="593" y="414"/>
                  <a:pt x="603" y="414"/>
                </a:cubicBezTo>
                <a:cubicBezTo>
                  <a:pt x="608" y="414"/>
                  <a:pt x="614" y="412"/>
                  <a:pt x="617" y="408"/>
                </a:cubicBezTo>
                <a:cubicBezTo>
                  <a:pt x="621" y="404"/>
                  <a:pt x="623" y="399"/>
                  <a:pt x="623" y="394"/>
                </a:cubicBezTo>
                <a:cubicBezTo>
                  <a:pt x="623" y="388"/>
                  <a:pt x="621" y="383"/>
                  <a:pt x="617" y="379"/>
                </a:cubicBezTo>
                <a:cubicBezTo>
                  <a:pt x="614" y="376"/>
                  <a:pt x="608" y="373"/>
                  <a:pt x="603" y="373"/>
                </a:cubicBezTo>
                <a:cubicBezTo>
                  <a:pt x="593" y="373"/>
                  <a:pt x="585" y="365"/>
                  <a:pt x="585" y="355"/>
                </a:cubicBezTo>
                <a:cubicBezTo>
                  <a:pt x="585" y="345"/>
                  <a:pt x="593" y="337"/>
                  <a:pt x="603" y="337"/>
                </a:cubicBezTo>
                <a:cubicBezTo>
                  <a:pt x="618" y="337"/>
                  <a:pt x="633" y="344"/>
                  <a:pt x="643" y="354"/>
                </a:cubicBezTo>
                <a:cubicBezTo>
                  <a:pt x="653" y="364"/>
                  <a:pt x="659" y="378"/>
                  <a:pt x="659" y="394"/>
                </a:cubicBezTo>
                <a:cubicBezTo>
                  <a:pt x="659" y="409"/>
                  <a:pt x="653" y="423"/>
                  <a:pt x="643" y="434"/>
                </a:cubicBezTo>
                <a:cubicBezTo>
                  <a:pt x="633" y="444"/>
                  <a:pt x="618" y="450"/>
                  <a:pt x="603" y="450"/>
                </a:cubicBezTo>
                <a:moveTo>
                  <a:pt x="603" y="898"/>
                </a:moveTo>
                <a:cubicBezTo>
                  <a:pt x="593" y="898"/>
                  <a:pt x="585" y="890"/>
                  <a:pt x="585" y="880"/>
                </a:cubicBezTo>
                <a:cubicBezTo>
                  <a:pt x="585" y="870"/>
                  <a:pt x="593" y="862"/>
                  <a:pt x="603" y="862"/>
                </a:cubicBezTo>
                <a:cubicBezTo>
                  <a:pt x="608" y="862"/>
                  <a:pt x="614" y="860"/>
                  <a:pt x="617" y="856"/>
                </a:cubicBezTo>
                <a:cubicBezTo>
                  <a:pt x="621" y="853"/>
                  <a:pt x="623" y="848"/>
                  <a:pt x="623" y="842"/>
                </a:cubicBezTo>
                <a:cubicBezTo>
                  <a:pt x="623" y="836"/>
                  <a:pt x="621" y="831"/>
                  <a:pt x="617" y="828"/>
                </a:cubicBezTo>
                <a:cubicBezTo>
                  <a:pt x="614" y="824"/>
                  <a:pt x="608" y="822"/>
                  <a:pt x="603" y="822"/>
                </a:cubicBezTo>
                <a:cubicBezTo>
                  <a:pt x="593" y="822"/>
                  <a:pt x="585" y="814"/>
                  <a:pt x="585" y="804"/>
                </a:cubicBezTo>
                <a:cubicBezTo>
                  <a:pt x="585" y="794"/>
                  <a:pt x="593" y="786"/>
                  <a:pt x="603" y="786"/>
                </a:cubicBezTo>
                <a:cubicBezTo>
                  <a:pt x="618" y="786"/>
                  <a:pt x="633" y="792"/>
                  <a:pt x="643" y="802"/>
                </a:cubicBezTo>
                <a:cubicBezTo>
                  <a:pt x="653" y="812"/>
                  <a:pt x="659" y="826"/>
                  <a:pt x="659" y="842"/>
                </a:cubicBezTo>
                <a:cubicBezTo>
                  <a:pt x="659" y="857"/>
                  <a:pt x="653" y="872"/>
                  <a:pt x="643" y="882"/>
                </a:cubicBezTo>
                <a:cubicBezTo>
                  <a:pt x="633" y="892"/>
                  <a:pt x="618" y="898"/>
                  <a:pt x="603" y="898"/>
                </a:cubicBezTo>
                <a:moveTo>
                  <a:pt x="603" y="204"/>
                </a:moveTo>
                <a:cubicBezTo>
                  <a:pt x="593" y="204"/>
                  <a:pt x="585" y="196"/>
                  <a:pt x="585" y="186"/>
                </a:cubicBezTo>
                <a:cubicBezTo>
                  <a:pt x="585" y="176"/>
                  <a:pt x="593" y="168"/>
                  <a:pt x="603" y="168"/>
                </a:cubicBezTo>
                <a:cubicBezTo>
                  <a:pt x="608" y="168"/>
                  <a:pt x="613" y="165"/>
                  <a:pt x="617" y="162"/>
                </a:cubicBezTo>
                <a:cubicBezTo>
                  <a:pt x="620" y="158"/>
                  <a:pt x="623" y="152"/>
                  <a:pt x="623" y="147"/>
                </a:cubicBezTo>
                <a:cubicBezTo>
                  <a:pt x="623" y="141"/>
                  <a:pt x="621" y="137"/>
                  <a:pt x="617" y="133"/>
                </a:cubicBezTo>
                <a:cubicBezTo>
                  <a:pt x="614" y="129"/>
                  <a:pt x="608" y="127"/>
                  <a:pt x="603" y="127"/>
                </a:cubicBezTo>
                <a:cubicBezTo>
                  <a:pt x="593" y="127"/>
                  <a:pt x="585" y="119"/>
                  <a:pt x="585" y="109"/>
                </a:cubicBezTo>
                <a:cubicBezTo>
                  <a:pt x="585" y="99"/>
                  <a:pt x="593" y="91"/>
                  <a:pt x="603" y="91"/>
                </a:cubicBezTo>
                <a:cubicBezTo>
                  <a:pt x="618" y="91"/>
                  <a:pt x="633" y="97"/>
                  <a:pt x="643" y="107"/>
                </a:cubicBezTo>
                <a:cubicBezTo>
                  <a:pt x="653" y="118"/>
                  <a:pt x="659" y="131"/>
                  <a:pt x="659" y="147"/>
                </a:cubicBezTo>
                <a:cubicBezTo>
                  <a:pt x="659" y="162"/>
                  <a:pt x="653" y="177"/>
                  <a:pt x="643" y="187"/>
                </a:cubicBezTo>
                <a:cubicBezTo>
                  <a:pt x="633" y="197"/>
                  <a:pt x="618" y="204"/>
                  <a:pt x="603" y="204"/>
                </a:cubicBezTo>
                <a:moveTo>
                  <a:pt x="760" y="965"/>
                </a:moveTo>
                <a:cubicBezTo>
                  <a:pt x="785" y="983"/>
                  <a:pt x="800" y="1012"/>
                  <a:pt x="800" y="1043"/>
                </a:cubicBezTo>
                <a:cubicBezTo>
                  <a:pt x="800" y="1067"/>
                  <a:pt x="791" y="1089"/>
                  <a:pt x="776" y="1106"/>
                </a:cubicBezTo>
                <a:cubicBezTo>
                  <a:pt x="765" y="1119"/>
                  <a:pt x="750" y="1129"/>
                  <a:pt x="732" y="1135"/>
                </a:cubicBezTo>
                <a:cubicBezTo>
                  <a:pt x="728" y="1161"/>
                  <a:pt x="716" y="1184"/>
                  <a:pt x="698" y="1202"/>
                </a:cubicBezTo>
                <a:cubicBezTo>
                  <a:pt x="677" y="1222"/>
                  <a:pt x="648" y="1235"/>
                  <a:pt x="616" y="1235"/>
                </a:cubicBezTo>
                <a:cubicBezTo>
                  <a:pt x="594" y="1235"/>
                  <a:pt x="572" y="1229"/>
                  <a:pt x="554" y="1217"/>
                </a:cubicBezTo>
                <a:cubicBezTo>
                  <a:pt x="544" y="1211"/>
                  <a:pt x="535" y="1203"/>
                  <a:pt x="527" y="1194"/>
                </a:cubicBezTo>
                <a:cubicBezTo>
                  <a:pt x="519" y="1203"/>
                  <a:pt x="510" y="1211"/>
                  <a:pt x="500" y="1217"/>
                </a:cubicBezTo>
                <a:cubicBezTo>
                  <a:pt x="482" y="1229"/>
                  <a:pt x="461" y="1235"/>
                  <a:pt x="438" y="1235"/>
                </a:cubicBezTo>
                <a:cubicBezTo>
                  <a:pt x="406" y="1235"/>
                  <a:pt x="377" y="1222"/>
                  <a:pt x="356" y="1202"/>
                </a:cubicBezTo>
                <a:cubicBezTo>
                  <a:pt x="338" y="1184"/>
                  <a:pt x="326" y="1161"/>
                  <a:pt x="322" y="1135"/>
                </a:cubicBezTo>
                <a:cubicBezTo>
                  <a:pt x="305" y="1129"/>
                  <a:pt x="289" y="1119"/>
                  <a:pt x="278" y="1106"/>
                </a:cubicBezTo>
                <a:cubicBezTo>
                  <a:pt x="263" y="1089"/>
                  <a:pt x="254" y="1067"/>
                  <a:pt x="254" y="1043"/>
                </a:cubicBezTo>
                <a:cubicBezTo>
                  <a:pt x="254" y="1012"/>
                  <a:pt x="269" y="983"/>
                  <a:pt x="294" y="965"/>
                </a:cubicBezTo>
                <a:cubicBezTo>
                  <a:pt x="269" y="947"/>
                  <a:pt x="254" y="918"/>
                  <a:pt x="254" y="887"/>
                </a:cubicBezTo>
                <a:cubicBezTo>
                  <a:pt x="254" y="864"/>
                  <a:pt x="263" y="842"/>
                  <a:pt x="278" y="825"/>
                </a:cubicBezTo>
                <a:cubicBezTo>
                  <a:pt x="289" y="811"/>
                  <a:pt x="305" y="801"/>
                  <a:pt x="322" y="796"/>
                </a:cubicBezTo>
                <a:cubicBezTo>
                  <a:pt x="326" y="770"/>
                  <a:pt x="338" y="746"/>
                  <a:pt x="356" y="729"/>
                </a:cubicBezTo>
                <a:cubicBezTo>
                  <a:pt x="377" y="708"/>
                  <a:pt x="406" y="695"/>
                  <a:pt x="438" y="695"/>
                </a:cubicBezTo>
                <a:cubicBezTo>
                  <a:pt x="461" y="695"/>
                  <a:pt x="482" y="702"/>
                  <a:pt x="500" y="713"/>
                </a:cubicBezTo>
                <a:cubicBezTo>
                  <a:pt x="510" y="720"/>
                  <a:pt x="519" y="727"/>
                  <a:pt x="527" y="736"/>
                </a:cubicBezTo>
                <a:cubicBezTo>
                  <a:pt x="535" y="727"/>
                  <a:pt x="544" y="720"/>
                  <a:pt x="554" y="713"/>
                </a:cubicBezTo>
                <a:cubicBezTo>
                  <a:pt x="572" y="702"/>
                  <a:pt x="594" y="695"/>
                  <a:pt x="616" y="695"/>
                </a:cubicBezTo>
                <a:cubicBezTo>
                  <a:pt x="648" y="695"/>
                  <a:pt x="677" y="708"/>
                  <a:pt x="698" y="729"/>
                </a:cubicBezTo>
                <a:cubicBezTo>
                  <a:pt x="716" y="746"/>
                  <a:pt x="728" y="770"/>
                  <a:pt x="732" y="796"/>
                </a:cubicBezTo>
                <a:cubicBezTo>
                  <a:pt x="750" y="801"/>
                  <a:pt x="765" y="811"/>
                  <a:pt x="776" y="825"/>
                </a:cubicBezTo>
                <a:cubicBezTo>
                  <a:pt x="791" y="842"/>
                  <a:pt x="800" y="864"/>
                  <a:pt x="800" y="887"/>
                </a:cubicBezTo>
                <a:cubicBezTo>
                  <a:pt x="800" y="918"/>
                  <a:pt x="785" y="947"/>
                  <a:pt x="760" y="965"/>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chemeClr val="lt1"/>
              </a:solidFill>
              <a:latin typeface="Arial"/>
              <a:ea typeface="Arial"/>
              <a:cs typeface="Arial"/>
              <a:sym typeface="Arial"/>
            </a:endParaRPr>
          </a:p>
        </p:txBody>
      </p:sp>
      <p:sp>
        <p:nvSpPr>
          <p:cNvPr id="310" name="Google Shape;310;p30"/>
          <p:cNvSpPr/>
          <p:nvPr/>
        </p:nvSpPr>
        <p:spPr>
          <a:xfrm>
            <a:off x="3800621" y="3239235"/>
            <a:ext cx="407160" cy="401760"/>
          </a:xfrm>
          <a:custGeom>
            <a:rect b="b" l="l" r="r" t="t"/>
            <a:pathLst>
              <a:path extrusionOk="0" h="1116" w="1131">
                <a:moveTo>
                  <a:pt x="237" y="336"/>
                </a:moveTo>
                <a:lnTo>
                  <a:pt x="237" y="80"/>
                </a:lnTo>
                <a:cubicBezTo>
                  <a:pt x="237" y="58"/>
                  <a:pt x="246" y="38"/>
                  <a:pt x="260" y="23"/>
                </a:cubicBezTo>
                <a:cubicBezTo>
                  <a:pt x="275" y="9"/>
                  <a:pt x="294" y="0"/>
                  <a:pt x="316" y="0"/>
                </a:cubicBezTo>
                <a:lnTo>
                  <a:pt x="887" y="0"/>
                </a:lnTo>
                <a:cubicBezTo>
                  <a:pt x="909" y="0"/>
                  <a:pt x="929" y="9"/>
                  <a:pt x="944" y="23"/>
                </a:cubicBezTo>
                <a:cubicBezTo>
                  <a:pt x="958" y="38"/>
                  <a:pt x="967" y="58"/>
                  <a:pt x="967" y="80"/>
                </a:cubicBezTo>
                <a:lnTo>
                  <a:pt x="967" y="297"/>
                </a:lnTo>
                <a:cubicBezTo>
                  <a:pt x="967" y="306"/>
                  <a:pt x="959" y="314"/>
                  <a:pt x="950" y="314"/>
                </a:cubicBezTo>
                <a:cubicBezTo>
                  <a:pt x="940" y="314"/>
                  <a:pt x="934" y="306"/>
                  <a:pt x="934" y="297"/>
                </a:cubicBezTo>
                <a:lnTo>
                  <a:pt x="934" y="185"/>
                </a:lnTo>
                <a:lnTo>
                  <a:pt x="270" y="185"/>
                </a:lnTo>
                <a:lnTo>
                  <a:pt x="270" y="336"/>
                </a:lnTo>
                <a:lnTo>
                  <a:pt x="427" y="336"/>
                </a:lnTo>
                <a:cubicBezTo>
                  <a:pt x="449" y="336"/>
                  <a:pt x="469" y="345"/>
                  <a:pt x="483" y="359"/>
                </a:cubicBezTo>
                <a:cubicBezTo>
                  <a:pt x="497" y="374"/>
                  <a:pt x="506" y="394"/>
                  <a:pt x="506" y="416"/>
                </a:cubicBezTo>
                <a:lnTo>
                  <a:pt x="506" y="688"/>
                </a:lnTo>
                <a:cubicBezTo>
                  <a:pt x="506" y="697"/>
                  <a:pt x="499" y="705"/>
                  <a:pt x="490" y="705"/>
                </a:cubicBezTo>
                <a:cubicBezTo>
                  <a:pt x="481" y="705"/>
                  <a:pt x="473" y="697"/>
                  <a:pt x="473" y="688"/>
                </a:cubicBezTo>
                <a:lnTo>
                  <a:pt x="473" y="416"/>
                </a:lnTo>
                <a:cubicBezTo>
                  <a:pt x="473" y="403"/>
                  <a:pt x="468" y="391"/>
                  <a:pt x="460" y="383"/>
                </a:cubicBezTo>
                <a:cubicBezTo>
                  <a:pt x="451" y="374"/>
                  <a:pt x="439" y="369"/>
                  <a:pt x="427" y="369"/>
                </a:cubicBezTo>
                <a:lnTo>
                  <a:pt x="80" y="369"/>
                </a:lnTo>
                <a:cubicBezTo>
                  <a:pt x="67" y="369"/>
                  <a:pt x="55" y="374"/>
                  <a:pt x="47" y="383"/>
                </a:cubicBezTo>
                <a:cubicBezTo>
                  <a:pt x="38" y="391"/>
                  <a:pt x="33" y="403"/>
                  <a:pt x="33" y="416"/>
                </a:cubicBezTo>
                <a:lnTo>
                  <a:pt x="33" y="1036"/>
                </a:lnTo>
                <a:cubicBezTo>
                  <a:pt x="33" y="1049"/>
                  <a:pt x="38" y="1060"/>
                  <a:pt x="47" y="1069"/>
                </a:cubicBezTo>
                <a:cubicBezTo>
                  <a:pt x="55" y="1077"/>
                  <a:pt x="67" y="1083"/>
                  <a:pt x="80" y="1083"/>
                </a:cubicBezTo>
                <a:lnTo>
                  <a:pt x="427" y="1083"/>
                </a:lnTo>
                <a:cubicBezTo>
                  <a:pt x="439" y="1083"/>
                  <a:pt x="451" y="1077"/>
                  <a:pt x="460" y="1069"/>
                </a:cubicBezTo>
                <a:cubicBezTo>
                  <a:pt x="468" y="1060"/>
                  <a:pt x="473" y="1049"/>
                  <a:pt x="473" y="1036"/>
                </a:cubicBezTo>
                <a:lnTo>
                  <a:pt x="473" y="763"/>
                </a:lnTo>
                <a:cubicBezTo>
                  <a:pt x="473" y="754"/>
                  <a:pt x="481" y="747"/>
                  <a:pt x="490" y="747"/>
                </a:cubicBezTo>
                <a:cubicBezTo>
                  <a:pt x="499" y="747"/>
                  <a:pt x="506" y="754"/>
                  <a:pt x="506" y="763"/>
                </a:cubicBezTo>
                <a:lnTo>
                  <a:pt x="506" y="1036"/>
                </a:lnTo>
                <a:cubicBezTo>
                  <a:pt x="506" y="1053"/>
                  <a:pt x="501" y="1070"/>
                  <a:pt x="491" y="1083"/>
                </a:cubicBezTo>
                <a:lnTo>
                  <a:pt x="779" y="1083"/>
                </a:lnTo>
                <a:cubicBezTo>
                  <a:pt x="773" y="1073"/>
                  <a:pt x="770" y="1061"/>
                  <a:pt x="770" y="1049"/>
                </a:cubicBezTo>
                <a:lnTo>
                  <a:pt x="770" y="552"/>
                </a:lnTo>
                <a:cubicBezTo>
                  <a:pt x="770" y="534"/>
                  <a:pt x="776" y="517"/>
                  <a:pt x="789" y="505"/>
                </a:cubicBezTo>
                <a:cubicBezTo>
                  <a:pt x="801" y="492"/>
                  <a:pt x="818" y="485"/>
                  <a:pt x="837" y="485"/>
                </a:cubicBezTo>
                <a:lnTo>
                  <a:pt x="934" y="485"/>
                </a:lnTo>
                <a:lnTo>
                  <a:pt x="934" y="372"/>
                </a:lnTo>
                <a:cubicBezTo>
                  <a:pt x="934" y="363"/>
                  <a:pt x="940" y="356"/>
                  <a:pt x="950" y="356"/>
                </a:cubicBezTo>
                <a:cubicBezTo>
                  <a:pt x="959" y="356"/>
                  <a:pt x="967" y="363"/>
                  <a:pt x="967" y="372"/>
                </a:cubicBezTo>
                <a:lnTo>
                  <a:pt x="967" y="485"/>
                </a:lnTo>
                <a:lnTo>
                  <a:pt x="1064" y="485"/>
                </a:lnTo>
                <a:cubicBezTo>
                  <a:pt x="1082" y="485"/>
                  <a:pt x="1099" y="492"/>
                  <a:pt x="1111" y="505"/>
                </a:cubicBezTo>
                <a:cubicBezTo>
                  <a:pt x="1124" y="517"/>
                  <a:pt x="1131" y="534"/>
                  <a:pt x="1131" y="552"/>
                </a:cubicBezTo>
                <a:lnTo>
                  <a:pt x="1131" y="763"/>
                </a:lnTo>
                <a:cubicBezTo>
                  <a:pt x="1131" y="772"/>
                  <a:pt x="1124" y="779"/>
                  <a:pt x="1115" y="779"/>
                </a:cubicBezTo>
                <a:cubicBezTo>
                  <a:pt x="1105" y="779"/>
                  <a:pt x="1098" y="772"/>
                  <a:pt x="1098" y="763"/>
                </a:cubicBezTo>
                <a:lnTo>
                  <a:pt x="1098" y="594"/>
                </a:lnTo>
                <a:lnTo>
                  <a:pt x="803" y="594"/>
                </a:lnTo>
                <a:lnTo>
                  <a:pt x="803" y="1007"/>
                </a:lnTo>
                <a:lnTo>
                  <a:pt x="1098" y="1007"/>
                </a:lnTo>
                <a:lnTo>
                  <a:pt x="1098" y="838"/>
                </a:lnTo>
                <a:cubicBezTo>
                  <a:pt x="1098" y="829"/>
                  <a:pt x="1105" y="821"/>
                  <a:pt x="1115" y="821"/>
                </a:cubicBezTo>
                <a:cubicBezTo>
                  <a:pt x="1124" y="821"/>
                  <a:pt x="1131" y="829"/>
                  <a:pt x="1131" y="838"/>
                </a:cubicBezTo>
                <a:lnTo>
                  <a:pt x="1131" y="1049"/>
                </a:lnTo>
                <a:cubicBezTo>
                  <a:pt x="1131" y="1067"/>
                  <a:pt x="1123" y="1084"/>
                  <a:pt x="1111" y="1096"/>
                </a:cubicBezTo>
                <a:cubicBezTo>
                  <a:pt x="1098" y="1108"/>
                  <a:pt x="1082" y="1116"/>
                  <a:pt x="1064" y="1116"/>
                </a:cubicBezTo>
                <a:lnTo>
                  <a:pt x="80" y="1116"/>
                </a:lnTo>
                <a:cubicBezTo>
                  <a:pt x="58" y="1116"/>
                  <a:pt x="38" y="1106"/>
                  <a:pt x="24" y="1092"/>
                </a:cubicBezTo>
                <a:cubicBezTo>
                  <a:pt x="9" y="1077"/>
                  <a:pt x="0" y="1058"/>
                  <a:pt x="0" y="1036"/>
                </a:cubicBezTo>
                <a:lnTo>
                  <a:pt x="0" y="416"/>
                </a:lnTo>
                <a:cubicBezTo>
                  <a:pt x="0" y="394"/>
                  <a:pt x="9" y="374"/>
                  <a:pt x="24" y="359"/>
                </a:cubicBezTo>
                <a:cubicBezTo>
                  <a:pt x="38" y="345"/>
                  <a:pt x="58" y="336"/>
                  <a:pt x="80" y="336"/>
                </a:cubicBezTo>
                <a:lnTo>
                  <a:pt x="237" y="336"/>
                </a:lnTo>
                <a:moveTo>
                  <a:pt x="203" y="1041"/>
                </a:moveTo>
                <a:cubicBezTo>
                  <a:pt x="194" y="1041"/>
                  <a:pt x="186" y="1033"/>
                  <a:pt x="186" y="1024"/>
                </a:cubicBezTo>
                <a:cubicBezTo>
                  <a:pt x="186" y="1015"/>
                  <a:pt x="194" y="1008"/>
                  <a:pt x="203" y="1008"/>
                </a:cubicBezTo>
                <a:lnTo>
                  <a:pt x="304" y="1008"/>
                </a:lnTo>
                <a:cubicBezTo>
                  <a:pt x="313" y="1008"/>
                  <a:pt x="320" y="1015"/>
                  <a:pt x="320" y="1024"/>
                </a:cubicBezTo>
                <a:cubicBezTo>
                  <a:pt x="320" y="1033"/>
                  <a:pt x="313" y="1041"/>
                  <a:pt x="304" y="1041"/>
                </a:cubicBezTo>
                <a:lnTo>
                  <a:pt x="203" y="1041"/>
                </a:lnTo>
                <a:moveTo>
                  <a:pt x="846" y="109"/>
                </a:moveTo>
                <a:cubicBezTo>
                  <a:pt x="837" y="109"/>
                  <a:pt x="830" y="101"/>
                  <a:pt x="830" y="92"/>
                </a:cubicBezTo>
                <a:cubicBezTo>
                  <a:pt x="830" y="83"/>
                  <a:pt x="837" y="76"/>
                  <a:pt x="846" y="76"/>
                </a:cubicBezTo>
                <a:lnTo>
                  <a:pt x="872" y="76"/>
                </a:lnTo>
                <a:cubicBezTo>
                  <a:pt x="881" y="76"/>
                  <a:pt x="888" y="83"/>
                  <a:pt x="888" y="92"/>
                </a:cubicBezTo>
                <a:cubicBezTo>
                  <a:pt x="888" y="101"/>
                  <a:pt x="881" y="109"/>
                  <a:pt x="872" y="109"/>
                </a:cubicBezTo>
                <a:lnTo>
                  <a:pt x="846" y="109"/>
                </a:lnTo>
                <a:moveTo>
                  <a:pt x="667" y="109"/>
                </a:moveTo>
                <a:cubicBezTo>
                  <a:pt x="658" y="109"/>
                  <a:pt x="650" y="101"/>
                  <a:pt x="650" y="92"/>
                </a:cubicBezTo>
                <a:cubicBezTo>
                  <a:pt x="650" y="83"/>
                  <a:pt x="658" y="76"/>
                  <a:pt x="667" y="76"/>
                </a:cubicBezTo>
                <a:lnTo>
                  <a:pt x="692" y="76"/>
                </a:lnTo>
                <a:cubicBezTo>
                  <a:pt x="701" y="76"/>
                  <a:pt x="709" y="83"/>
                  <a:pt x="709" y="92"/>
                </a:cubicBezTo>
                <a:cubicBezTo>
                  <a:pt x="709" y="101"/>
                  <a:pt x="701" y="109"/>
                  <a:pt x="692" y="109"/>
                </a:cubicBezTo>
                <a:lnTo>
                  <a:pt x="667" y="109"/>
                </a:lnTo>
                <a:moveTo>
                  <a:pt x="757" y="109"/>
                </a:moveTo>
                <a:cubicBezTo>
                  <a:pt x="747" y="109"/>
                  <a:pt x="740" y="101"/>
                  <a:pt x="740" y="92"/>
                </a:cubicBezTo>
                <a:cubicBezTo>
                  <a:pt x="740" y="83"/>
                  <a:pt x="747" y="76"/>
                  <a:pt x="757" y="76"/>
                </a:cubicBezTo>
                <a:lnTo>
                  <a:pt x="782" y="76"/>
                </a:lnTo>
                <a:cubicBezTo>
                  <a:pt x="791" y="76"/>
                  <a:pt x="799" y="83"/>
                  <a:pt x="799" y="92"/>
                </a:cubicBezTo>
                <a:cubicBezTo>
                  <a:pt x="799" y="101"/>
                  <a:pt x="791" y="109"/>
                  <a:pt x="782" y="109"/>
                </a:cubicBezTo>
                <a:lnTo>
                  <a:pt x="757" y="109"/>
                </a:lnTo>
                <a:moveTo>
                  <a:pt x="803" y="561"/>
                </a:moveTo>
                <a:lnTo>
                  <a:pt x="1098" y="561"/>
                </a:lnTo>
                <a:lnTo>
                  <a:pt x="1098" y="552"/>
                </a:lnTo>
                <a:cubicBezTo>
                  <a:pt x="1098" y="543"/>
                  <a:pt x="1094" y="534"/>
                  <a:pt x="1088" y="528"/>
                </a:cubicBezTo>
                <a:cubicBezTo>
                  <a:pt x="1082" y="522"/>
                  <a:pt x="1073" y="518"/>
                  <a:pt x="1064" y="518"/>
                </a:cubicBezTo>
                <a:lnTo>
                  <a:pt x="837" y="518"/>
                </a:lnTo>
                <a:cubicBezTo>
                  <a:pt x="827" y="518"/>
                  <a:pt x="819" y="522"/>
                  <a:pt x="813" y="528"/>
                </a:cubicBezTo>
                <a:cubicBezTo>
                  <a:pt x="807" y="534"/>
                  <a:pt x="803" y="543"/>
                  <a:pt x="803" y="552"/>
                </a:cubicBezTo>
                <a:lnTo>
                  <a:pt x="803" y="561"/>
                </a:lnTo>
                <a:moveTo>
                  <a:pt x="837" y="1083"/>
                </a:moveTo>
                <a:lnTo>
                  <a:pt x="1064" y="1083"/>
                </a:lnTo>
                <a:cubicBezTo>
                  <a:pt x="1073" y="1083"/>
                  <a:pt x="1082" y="1079"/>
                  <a:pt x="1088" y="1073"/>
                </a:cubicBezTo>
                <a:cubicBezTo>
                  <a:pt x="1094" y="1066"/>
                  <a:pt x="1098" y="1058"/>
                  <a:pt x="1098" y="1049"/>
                </a:cubicBezTo>
                <a:lnTo>
                  <a:pt x="1098" y="1040"/>
                </a:lnTo>
                <a:lnTo>
                  <a:pt x="803" y="1040"/>
                </a:lnTo>
                <a:lnTo>
                  <a:pt x="803" y="1049"/>
                </a:lnTo>
                <a:cubicBezTo>
                  <a:pt x="803" y="1058"/>
                  <a:pt x="807" y="1066"/>
                  <a:pt x="813" y="1073"/>
                </a:cubicBezTo>
                <a:cubicBezTo>
                  <a:pt x="819" y="1079"/>
                  <a:pt x="827" y="1083"/>
                  <a:pt x="837" y="1083"/>
                </a:cubicBezTo>
                <a:moveTo>
                  <a:pt x="270" y="151"/>
                </a:moveTo>
                <a:lnTo>
                  <a:pt x="934" y="151"/>
                </a:lnTo>
                <a:lnTo>
                  <a:pt x="934" y="80"/>
                </a:lnTo>
                <a:cubicBezTo>
                  <a:pt x="934" y="67"/>
                  <a:pt x="929" y="55"/>
                  <a:pt x="920" y="47"/>
                </a:cubicBezTo>
                <a:cubicBezTo>
                  <a:pt x="912" y="38"/>
                  <a:pt x="900" y="33"/>
                  <a:pt x="887" y="33"/>
                </a:cubicBezTo>
                <a:lnTo>
                  <a:pt x="316" y="33"/>
                </a:lnTo>
                <a:cubicBezTo>
                  <a:pt x="304" y="33"/>
                  <a:pt x="292" y="38"/>
                  <a:pt x="283" y="47"/>
                </a:cubicBezTo>
                <a:cubicBezTo>
                  <a:pt x="275" y="55"/>
                  <a:pt x="270" y="67"/>
                  <a:pt x="270" y="80"/>
                </a:cubicBezTo>
                <a:lnTo>
                  <a:pt x="270" y="15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11" name="Google Shape;311;p30"/>
          <p:cNvSpPr/>
          <p:nvPr/>
        </p:nvSpPr>
        <p:spPr>
          <a:xfrm>
            <a:off x="5097424" y="1926158"/>
            <a:ext cx="407160" cy="404640"/>
          </a:xfrm>
          <a:custGeom>
            <a:rect b="b" l="l" r="r" t="t"/>
            <a:pathLst>
              <a:path extrusionOk="0" h="1124" w="1131">
                <a:moveTo>
                  <a:pt x="186" y="1023"/>
                </a:moveTo>
                <a:cubicBezTo>
                  <a:pt x="191" y="1015"/>
                  <a:pt x="202" y="1013"/>
                  <a:pt x="209" y="1019"/>
                </a:cubicBezTo>
                <a:cubicBezTo>
                  <a:pt x="217" y="1024"/>
                  <a:pt x="219" y="1034"/>
                  <a:pt x="214" y="1042"/>
                </a:cubicBezTo>
                <a:cubicBezTo>
                  <a:pt x="204" y="1055"/>
                  <a:pt x="195" y="1068"/>
                  <a:pt x="186" y="1080"/>
                </a:cubicBezTo>
                <a:cubicBezTo>
                  <a:pt x="174" y="1094"/>
                  <a:pt x="164" y="1107"/>
                  <a:pt x="155" y="1118"/>
                </a:cubicBezTo>
                <a:cubicBezTo>
                  <a:pt x="148" y="1126"/>
                  <a:pt x="136" y="1126"/>
                  <a:pt x="129" y="1118"/>
                </a:cubicBezTo>
                <a:cubicBezTo>
                  <a:pt x="103" y="1087"/>
                  <a:pt x="63" y="1035"/>
                  <a:pt x="34" y="983"/>
                </a:cubicBezTo>
                <a:cubicBezTo>
                  <a:pt x="14" y="947"/>
                  <a:pt x="0" y="910"/>
                  <a:pt x="0" y="879"/>
                </a:cubicBezTo>
                <a:cubicBezTo>
                  <a:pt x="0" y="839"/>
                  <a:pt x="16" y="804"/>
                  <a:pt x="42" y="778"/>
                </a:cubicBezTo>
                <a:cubicBezTo>
                  <a:pt x="64" y="756"/>
                  <a:pt x="93" y="741"/>
                  <a:pt x="126" y="738"/>
                </a:cubicBezTo>
                <a:lnTo>
                  <a:pt x="126" y="623"/>
                </a:lnTo>
                <a:cubicBezTo>
                  <a:pt x="126" y="614"/>
                  <a:pt x="133" y="607"/>
                  <a:pt x="142" y="607"/>
                </a:cubicBezTo>
                <a:lnTo>
                  <a:pt x="549" y="607"/>
                </a:lnTo>
                <a:lnTo>
                  <a:pt x="549" y="510"/>
                </a:lnTo>
                <a:lnTo>
                  <a:pt x="64" y="510"/>
                </a:lnTo>
                <a:cubicBezTo>
                  <a:pt x="46" y="510"/>
                  <a:pt x="30" y="502"/>
                  <a:pt x="19" y="491"/>
                </a:cubicBezTo>
                <a:cubicBezTo>
                  <a:pt x="7" y="479"/>
                  <a:pt x="0" y="463"/>
                  <a:pt x="0" y="446"/>
                </a:cubicBezTo>
                <a:cubicBezTo>
                  <a:pt x="0" y="428"/>
                  <a:pt x="8" y="411"/>
                  <a:pt x="21" y="399"/>
                </a:cubicBezTo>
                <a:cubicBezTo>
                  <a:pt x="53" y="370"/>
                  <a:pt x="74" y="351"/>
                  <a:pt x="94" y="339"/>
                </a:cubicBezTo>
                <a:cubicBezTo>
                  <a:pt x="117" y="325"/>
                  <a:pt x="137" y="321"/>
                  <a:pt x="163" y="321"/>
                </a:cubicBezTo>
                <a:lnTo>
                  <a:pt x="308" y="321"/>
                </a:lnTo>
                <a:lnTo>
                  <a:pt x="596" y="6"/>
                </a:lnTo>
                <a:cubicBezTo>
                  <a:pt x="599" y="2"/>
                  <a:pt x="604" y="0"/>
                  <a:pt x="609" y="0"/>
                </a:cubicBezTo>
                <a:lnTo>
                  <a:pt x="734" y="0"/>
                </a:lnTo>
                <a:cubicBezTo>
                  <a:pt x="745" y="0"/>
                  <a:pt x="754" y="11"/>
                  <a:pt x="750" y="22"/>
                </a:cubicBezTo>
                <a:lnTo>
                  <a:pt x="699" y="148"/>
                </a:lnTo>
                <a:cubicBezTo>
                  <a:pt x="696" y="157"/>
                  <a:pt x="687" y="161"/>
                  <a:pt x="678" y="157"/>
                </a:cubicBezTo>
                <a:cubicBezTo>
                  <a:pt x="670" y="154"/>
                  <a:pt x="665" y="145"/>
                  <a:pt x="669" y="136"/>
                </a:cubicBezTo>
                <a:lnTo>
                  <a:pt x="710" y="33"/>
                </a:lnTo>
                <a:lnTo>
                  <a:pt x="616" y="33"/>
                </a:lnTo>
                <a:lnTo>
                  <a:pt x="327" y="349"/>
                </a:lnTo>
                <a:cubicBezTo>
                  <a:pt x="324" y="352"/>
                  <a:pt x="319" y="354"/>
                  <a:pt x="315" y="354"/>
                </a:cubicBezTo>
                <a:lnTo>
                  <a:pt x="163" y="354"/>
                </a:lnTo>
                <a:cubicBezTo>
                  <a:pt x="142" y="354"/>
                  <a:pt x="127" y="358"/>
                  <a:pt x="111" y="368"/>
                </a:cubicBezTo>
                <a:cubicBezTo>
                  <a:pt x="104" y="372"/>
                  <a:pt x="97" y="377"/>
                  <a:pt x="89" y="383"/>
                </a:cubicBezTo>
                <a:lnTo>
                  <a:pt x="127" y="383"/>
                </a:lnTo>
                <a:cubicBezTo>
                  <a:pt x="136" y="383"/>
                  <a:pt x="143" y="391"/>
                  <a:pt x="143" y="400"/>
                </a:cubicBezTo>
                <a:cubicBezTo>
                  <a:pt x="143" y="409"/>
                  <a:pt x="136" y="416"/>
                  <a:pt x="127" y="416"/>
                </a:cubicBezTo>
                <a:lnTo>
                  <a:pt x="51" y="416"/>
                </a:lnTo>
                <a:cubicBezTo>
                  <a:pt x="41" y="425"/>
                  <a:pt x="33" y="431"/>
                  <a:pt x="33" y="446"/>
                </a:cubicBezTo>
                <a:cubicBezTo>
                  <a:pt x="33" y="463"/>
                  <a:pt x="47" y="477"/>
                  <a:pt x="64" y="477"/>
                </a:cubicBezTo>
                <a:lnTo>
                  <a:pt x="936" y="477"/>
                </a:lnTo>
                <a:cubicBezTo>
                  <a:pt x="953" y="477"/>
                  <a:pt x="968" y="473"/>
                  <a:pt x="980" y="465"/>
                </a:cubicBezTo>
                <a:cubicBezTo>
                  <a:pt x="991" y="457"/>
                  <a:pt x="1001" y="445"/>
                  <a:pt x="1007" y="429"/>
                </a:cubicBezTo>
                <a:lnTo>
                  <a:pt x="1090" y="221"/>
                </a:lnTo>
                <a:lnTo>
                  <a:pt x="1038" y="221"/>
                </a:lnTo>
                <a:lnTo>
                  <a:pt x="933" y="348"/>
                </a:lnTo>
                <a:cubicBezTo>
                  <a:pt x="929" y="352"/>
                  <a:pt x="924" y="354"/>
                  <a:pt x="919" y="354"/>
                </a:cubicBezTo>
                <a:lnTo>
                  <a:pt x="606" y="354"/>
                </a:lnTo>
                <a:cubicBezTo>
                  <a:pt x="594" y="354"/>
                  <a:pt x="586" y="341"/>
                  <a:pt x="591" y="330"/>
                </a:cubicBezTo>
                <a:lnTo>
                  <a:pt x="641" y="206"/>
                </a:lnTo>
                <a:cubicBezTo>
                  <a:pt x="644" y="197"/>
                  <a:pt x="654" y="193"/>
                  <a:pt x="662" y="197"/>
                </a:cubicBezTo>
                <a:cubicBezTo>
                  <a:pt x="671" y="200"/>
                  <a:pt x="675" y="209"/>
                  <a:pt x="672" y="218"/>
                </a:cubicBezTo>
                <a:lnTo>
                  <a:pt x="631" y="321"/>
                </a:lnTo>
                <a:lnTo>
                  <a:pt x="912" y="321"/>
                </a:lnTo>
                <a:lnTo>
                  <a:pt x="1017" y="195"/>
                </a:lnTo>
                <a:cubicBezTo>
                  <a:pt x="1020" y="191"/>
                  <a:pt x="1025" y="188"/>
                  <a:pt x="1031" y="188"/>
                </a:cubicBezTo>
                <a:lnTo>
                  <a:pt x="1114" y="188"/>
                </a:lnTo>
                <a:cubicBezTo>
                  <a:pt x="1125" y="188"/>
                  <a:pt x="1134" y="199"/>
                  <a:pt x="1130" y="211"/>
                </a:cubicBezTo>
                <a:lnTo>
                  <a:pt x="1038" y="441"/>
                </a:lnTo>
                <a:cubicBezTo>
                  <a:pt x="1029" y="464"/>
                  <a:pt x="1015" y="481"/>
                  <a:pt x="998" y="492"/>
                </a:cubicBezTo>
                <a:cubicBezTo>
                  <a:pt x="980" y="504"/>
                  <a:pt x="959" y="510"/>
                  <a:pt x="936" y="510"/>
                </a:cubicBezTo>
                <a:lnTo>
                  <a:pt x="582" y="510"/>
                </a:lnTo>
                <a:lnTo>
                  <a:pt x="582" y="607"/>
                </a:lnTo>
                <a:lnTo>
                  <a:pt x="989" y="607"/>
                </a:lnTo>
                <a:cubicBezTo>
                  <a:pt x="998" y="607"/>
                  <a:pt x="1005" y="614"/>
                  <a:pt x="1005" y="623"/>
                </a:cubicBezTo>
                <a:lnTo>
                  <a:pt x="1005" y="738"/>
                </a:lnTo>
                <a:cubicBezTo>
                  <a:pt x="1038" y="741"/>
                  <a:pt x="1067" y="756"/>
                  <a:pt x="1089" y="778"/>
                </a:cubicBezTo>
                <a:cubicBezTo>
                  <a:pt x="1115" y="804"/>
                  <a:pt x="1131" y="839"/>
                  <a:pt x="1131" y="879"/>
                </a:cubicBezTo>
                <a:cubicBezTo>
                  <a:pt x="1131" y="893"/>
                  <a:pt x="1128" y="908"/>
                  <a:pt x="1123" y="924"/>
                </a:cubicBezTo>
                <a:cubicBezTo>
                  <a:pt x="1118" y="941"/>
                  <a:pt x="1110" y="958"/>
                  <a:pt x="1101" y="976"/>
                </a:cubicBezTo>
                <a:cubicBezTo>
                  <a:pt x="1096" y="984"/>
                  <a:pt x="1086" y="987"/>
                  <a:pt x="1078" y="983"/>
                </a:cubicBezTo>
                <a:cubicBezTo>
                  <a:pt x="1070" y="979"/>
                  <a:pt x="1067" y="969"/>
                  <a:pt x="1071" y="961"/>
                </a:cubicBezTo>
                <a:cubicBezTo>
                  <a:pt x="1080" y="945"/>
                  <a:pt x="1087" y="929"/>
                  <a:pt x="1091" y="914"/>
                </a:cubicBezTo>
                <a:cubicBezTo>
                  <a:pt x="1095" y="901"/>
                  <a:pt x="1098" y="889"/>
                  <a:pt x="1098" y="879"/>
                </a:cubicBezTo>
                <a:cubicBezTo>
                  <a:pt x="1098" y="849"/>
                  <a:pt x="1086" y="821"/>
                  <a:pt x="1066" y="802"/>
                </a:cubicBezTo>
                <a:cubicBezTo>
                  <a:pt x="1046" y="782"/>
                  <a:pt x="1019" y="770"/>
                  <a:pt x="989" y="770"/>
                </a:cubicBezTo>
                <a:cubicBezTo>
                  <a:pt x="959" y="770"/>
                  <a:pt x="931" y="782"/>
                  <a:pt x="912" y="802"/>
                </a:cubicBezTo>
                <a:cubicBezTo>
                  <a:pt x="892" y="821"/>
                  <a:pt x="880" y="849"/>
                  <a:pt x="880" y="879"/>
                </a:cubicBezTo>
                <a:cubicBezTo>
                  <a:pt x="880" y="904"/>
                  <a:pt x="892" y="935"/>
                  <a:pt x="910" y="968"/>
                </a:cubicBezTo>
                <a:cubicBezTo>
                  <a:pt x="933" y="1009"/>
                  <a:pt x="964" y="1051"/>
                  <a:pt x="989" y="1081"/>
                </a:cubicBezTo>
                <a:cubicBezTo>
                  <a:pt x="994" y="1075"/>
                  <a:pt x="1000" y="1067"/>
                  <a:pt x="1006" y="1060"/>
                </a:cubicBezTo>
                <a:cubicBezTo>
                  <a:pt x="1015" y="1048"/>
                  <a:pt x="1024" y="1036"/>
                  <a:pt x="1033" y="1023"/>
                </a:cubicBezTo>
                <a:cubicBezTo>
                  <a:pt x="1038" y="1015"/>
                  <a:pt x="1048" y="1013"/>
                  <a:pt x="1056" y="1019"/>
                </a:cubicBezTo>
                <a:cubicBezTo>
                  <a:pt x="1063" y="1024"/>
                  <a:pt x="1065" y="1034"/>
                  <a:pt x="1060" y="1042"/>
                </a:cubicBezTo>
                <a:cubicBezTo>
                  <a:pt x="1051" y="1055"/>
                  <a:pt x="1041" y="1068"/>
                  <a:pt x="1032" y="1080"/>
                </a:cubicBezTo>
                <a:cubicBezTo>
                  <a:pt x="1021" y="1094"/>
                  <a:pt x="1010" y="1107"/>
                  <a:pt x="1001" y="1118"/>
                </a:cubicBezTo>
                <a:cubicBezTo>
                  <a:pt x="995" y="1126"/>
                  <a:pt x="982" y="1126"/>
                  <a:pt x="976" y="1118"/>
                </a:cubicBezTo>
                <a:cubicBezTo>
                  <a:pt x="950" y="1087"/>
                  <a:pt x="909" y="1035"/>
                  <a:pt x="881" y="983"/>
                </a:cubicBezTo>
                <a:cubicBezTo>
                  <a:pt x="861" y="947"/>
                  <a:pt x="847" y="910"/>
                  <a:pt x="847" y="879"/>
                </a:cubicBezTo>
                <a:cubicBezTo>
                  <a:pt x="847" y="839"/>
                  <a:pt x="863" y="804"/>
                  <a:pt x="888" y="778"/>
                </a:cubicBezTo>
                <a:cubicBezTo>
                  <a:pt x="910" y="756"/>
                  <a:pt x="940" y="741"/>
                  <a:pt x="972" y="738"/>
                </a:cubicBezTo>
                <a:lnTo>
                  <a:pt x="972" y="640"/>
                </a:lnTo>
                <a:lnTo>
                  <a:pt x="582" y="640"/>
                </a:lnTo>
                <a:lnTo>
                  <a:pt x="582" y="738"/>
                </a:lnTo>
                <a:cubicBezTo>
                  <a:pt x="615" y="741"/>
                  <a:pt x="644" y="756"/>
                  <a:pt x="666" y="778"/>
                </a:cubicBezTo>
                <a:cubicBezTo>
                  <a:pt x="692" y="804"/>
                  <a:pt x="708" y="839"/>
                  <a:pt x="708" y="879"/>
                </a:cubicBezTo>
                <a:cubicBezTo>
                  <a:pt x="708" y="893"/>
                  <a:pt x="705" y="908"/>
                  <a:pt x="700" y="924"/>
                </a:cubicBezTo>
                <a:cubicBezTo>
                  <a:pt x="694" y="941"/>
                  <a:pt x="687" y="958"/>
                  <a:pt x="677" y="976"/>
                </a:cubicBezTo>
                <a:cubicBezTo>
                  <a:pt x="673" y="984"/>
                  <a:pt x="663" y="987"/>
                  <a:pt x="655" y="983"/>
                </a:cubicBezTo>
                <a:cubicBezTo>
                  <a:pt x="647" y="979"/>
                  <a:pt x="644" y="969"/>
                  <a:pt x="648" y="961"/>
                </a:cubicBezTo>
                <a:cubicBezTo>
                  <a:pt x="656" y="945"/>
                  <a:pt x="663" y="929"/>
                  <a:pt x="668" y="914"/>
                </a:cubicBezTo>
                <a:cubicBezTo>
                  <a:pt x="672" y="901"/>
                  <a:pt x="674" y="889"/>
                  <a:pt x="674" y="879"/>
                </a:cubicBezTo>
                <a:cubicBezTo>
                  <a:pt x="674" y="849"/>
                  <a:pt x="662" y="821"/>
                  <a:pt x="643" y="802"/>
                </a:cubicBezTo>
                <a:cubicBezTo>
                  <a:pt x="623" y="782"/>
                  <a:pt x="595" y="770"/>
                  <a:pt x="565" y="770"/>
                </a:cubicBezTo>
                <a:cubicBezTo>
                  <a:pt x="534" y="770"/>
                  <a:pt x="508" y="782"/>
                  <a:pt x="488" y="802"/>
                </a:cubicBezTo>
                <a:cubicBezTo>
                  <a:pt x="469" y="821"/>
                  <a:pt x="456" y="849"/>
                  <a:pt x="456" y="879"/>
                </a:cubicBezTo>
                <a:cubicBezTo>
                  <a:pt x="456" y="904"/>
                  <a:pt x="469" y="935"/>
                  <a:pt x="487" y="968"/>
                </a:cubicBezTo>
                <a:cubicBezTo>
                  <a:pt x="510" y="1009"/>
                  <a:pt x="541" y="1051"/>
                  <a:pt x="565" y="1081"/>
                </a:cubicBezTo>
                <a:cubicBezTo>
                  <a:pt x="571" y="1075"/>
                  <a:pt x="577" y="1067"/>
                  <a:pt x="583" y="1060"/>
                </a:cubicBezTo>
                <a:cubicBezTo>
                  <a:pt x="592" y="1048"/>
                  <a:pt x="601" y="1036"/>
                  <a:pt x="610" y="1023"/>
                </a:cubicBezTo>
                <a:cubicBezTo>
                  <a:pt x="615" y="1015"/>
                  <a:pt x="625" y="1013"/>
                  <a:pt x="633" y="1019"/>
                </a:cubicBezTo>
                <a:cubicBezTo>
                  <a:pt x="640" y="1024"/>
                  <a:pt x="642" y="1034"/>
                  <a:pt x="637" y="1042"/>
                </a:cubicBezTo>
                <a:cubicBezTo>
                  <a:pt x="627" y="1055"/>
                  <a:pt x="618" y="1068"/>
                  <a:pt x="609" y="1080"/>
                </a:cubicBezTo>
                <a:cubicBezTo>
                  <a:pt x="598" y="1094"/>
                  <a:pt x="587" y="1107"/>
                  <a:pt x="578" y="1118"/>
                </a:cubicBezTo>
                <a:cubicBezTo>
                  <a:pt x="571" y="1126"/>
                  <a:pt x="559" y="1126"/>
                  <a:pt x="553" y="1118"/>
                </a:cubicBezTo>
                <a:cubicBezTo>
                  <a:pt x="526" y="1087"/>
                  <a:pt x="486" y="1035"/>
                  <a:pt x="458" y="983"/>
                </a:cubicBezTo>
                <a:cubicBezTo>
                  <a:pt x="438" y="947"/>
                  <a:pt x="423" y="910"/>
                  <a:pt x="423" y="879"/>
                </a:cubicBezTo>
                <a:cubicBezTo>
                  <a:pt x="423" y="839"/>
                  <a:pt x="439" y="804"/>
                  <a:pt x="465" y="778"/>
                </a:cubicBezTo>
                <a:cubicBezTo>
                  <a:pt x="487" y="756"/>
                  <a:pt x="516" y="741"/>
                  <a:pt x="549" y="738"/>
                </a:cubicBezTo>
                <a:lnTo>
                  <a:pt x="549" y="640"/>
                </a:lnTo>
                <a:lnTo>
                  <a:pt x="159" y="640"/>
                </a:lnTo>
                <a:lnTo>
                  <a:pt x="159" y="738"/>
                </a:lnTo>
                <a:cubicBezTo>
                  <a:pt x="191" y="741"/>
                  <a:pt x="221" y="756"/>
                  <a:pt x="243" y="778"/>
                </a:cubicBezTo>
                <a:cubicBezTo>
                  <a:pt x="268" y="804"/>
                  <a:pt x="284" y="839"/>
                  <a:pt x="284" y="879"/>
                </a:cubicBezTo>
                <a:cubicBezTo>
                  <a:pt x="284" y="893"/>
                  <a:pt x="281" y="908"/>
                  <a:pt x="276" y="924"/>
                </a:cubicBezTo>
                <a:cubicBezTo>
                  <a:pt x="271" y="941"/>
                  <a:pt x="263" y="958"/>
                  <a:pt x="254" y="976"/>
                </a:cubicBezTo>
                <a:cubicBezTo>
                  <a:pt x="250" y="984"/>
                  <a:pt x="239" y="987"/>
                  <a:pt x="231" y="983"/>
                </a:cubicBezTo>
                <a:cubicBezTo>
                  <a:pt x="222" y="979"/>
                  <a:pt x="220" y="969"/>
                  <a:pt x="225" y="961"/>
                </a:cubicBezTo>
                <a:cubicBezTo>
                  <a:pt x="233" y="945"/>
                  <a:pt x="240" y="929"/>
                  <a:pt x="245" y="914"/>
                </a:cubicBezTo>
                <a:cubicBezTo>
                  <a:pt x="249" y="901"/>
                  <a:pt x="251" y="889"/>
                  <a:pt x="251" y="879"/>
                </a:cubicBezTo>
                <a:cubicBezTo>
                  <a:pt x="251" y="849"/>
                  <a:pt x="239" y="821"/>
                  <a:pt x="219" y="802"/>
                </a:cubicBezTo>
                <a:cubicBezTo>
                  <a:pt x="199" y="782"/>
                  <a:pt x="172" y="770"/>
                  <a:pt x="142" y="770"/>
                </a:cubicBezTo>
                <a:cubicBezTo>
                  <a:pt x="112" y="770"/>
                  <a:pt x="85" y="782"/>
                  <a:pt x="65" y="802"/>
                </a:cubicBezTo>
                <a:cubicBezTo>
                  <a:pt x="45" y="821"/>
                  <a:pt x="33" y="849"/>
                  <a:pt x="33" y="879"/>
                </a:cubicBezTo>
                <a:cubicBezTo>
                  <a:pt x="33" y="904"/>
                  <a:pt x="46" y="935"/>
                  <a:pt x="63" y="968"/>
                </a:cubicBezTo>
                <a:cubicBezTo>
                  <a:pt x="86" y="1009"/>
                  <a:pt x="118" y="1051"/>
                  <a:pt x="142" y="1081"/>
                </a:cubicBezTo>
                <a:cubicBezTo>
                  <a:pt x="148" y="1075"/>
                  <a:pt x="153" y="1067"/>
                  <a:pt x="159" y="1060"/>
                </a:cubicBezTo>
                <a:cubicBezTo>
                  <a:pt x="168" y="1048"/>
                  <a:pt x="177" y="1036"/>
                  <a:pt x="186" y="1023"/>
                </a:cubicBezTo>
                <a:moveTo>
                  <a:pt x="989" y="802"/>
                </a:moveTo>
                <a:cubicBezTo>
                  <a:pt x="1010" y="802"/>
                  <a:pt x="1029" y="811"/>
                  <a:pt x="1043" y="825"/>
                </a:cubicBezTo>
                <a:cubicBezTo>
                  <a:pt x="1057" y="839"/>
                  <a:pt x="1065" y="858"/>
                  <a:pt x="1065" y="879"/>
                </a:cubicBezTo>
                <a:cubicBezTo>
                  <a:pt x="1065" y="900"/>
                  <a:pt x="1057" y="919"/>
                  <a:pt x="1043" y="933"/>
                </a:cubicBezTo>
                <a:cubicBezTo>
                  <a:pt x="1029" y="946"/>
                  <a:pt x="1010" y="955"/>
                  <a:pt x="989" y="955"/>
                </a:cubicBezTo>
                <a:cubicBezTo>
                  <a:pt x="968" y="955"/>
                  <a:pt x="949" y="946"/>
                  <a:pt x="935" y="933"/>
                </a:cubicBezTo>
                <a:cubicBezTo>
                  <a:pt x="921" y="919"/>
                  <a:pt x="912" y="900"/>
                  <a:pt x="912" y="879"/>
                </a:cubicBezTo>
                <a:cubicBezTo>
                  <a:pt x="912" y="858"/>
                  <a:pt x="921" y="839"/>
                  <a:pt x="935" y="825"/>
                </a:cubicBezTo>
                <a:cubicBezTo>
                  <a:pt x="949" y="811"/>
                  <a:pt x="968" y="802"/>
                  <a:pt x="989" y="802"/>
                </a:cubicBezTo>
                <a:moveTo>
                  <a:pt x="1019" y="848"/>
                </a:moveTo>
                <a:cubicBezTo>
                  <a:pt x="1012" y="840"/>
                  <a:pt x="1001" y="835"/>
                  <a:pt x="989" y="835"/>
                </a:cubicBezTo>
                <a:cubicBezTo>
                  <a:pt x="977" y="835"/>
                  <a:pt x="966" y="840"/>
                  <a:pt x="958" y="848"/>
                </a:cubicBezTo>
                <a:cubicBezTo>
                  <a:pt x="950" y="856"/>
                  <a:pt x="946" y="867"/>
                  <a:pt x="946" y="879"/>
                </a:cubicBezTo>
                <a:cubicBezTo>
                  <a:pt x="946" y="891"/>
                  <a:pt x="950" y="901"/>
                  <a:pt x="958" y="909"/>
                </a:cubicBezTo>
                <a:cubicBezTo>
                  <a:pt x="966" y="917"/>
                  <a:pt x="977" y="922"/>
                  <a:pt x="989" y="922"/>
                </a:cubicBezTo>
                <a:cubicBezTo>
                  <a:pt x="1001" y="922"/>
                  <a:pt x="1012" y="917"/>
                  <a:pt x="1019" y="909"/>
                </a:cubicBezTo>
                <a:cubicBezTo>
                  <a:pt x="1027" y="901"/>
                  <a:pt x="1032" y="891"/>
                  <a:pt x="1032" y="879"/>
                </a:cubicBezTo>
                <a:cubicBezTo>
                  <a:pt x="1032" y="867"/>
                  <a:pt x="1027" y="856"/>
                  <a:pt x="1019" y="848"/>
                </a:cubicBezTo>
                <a:moveTo>
                  <a:pt x="565" y="802"/>
                </a:moveTo>
                <a:cubicBezTo>
                  <a:pt x="587" y="802"/>
                  <a:pt x="606" y="811"/>
                  <a:pt x="619" y="825"/>
                </a:cubicBezTo>
                <a:cubicBezTo>
                  <a:pt x="633" y="839"/>
                  <a:pt x="642" y="858"/>
                  <a:pt x="642" y="879"/>
                </a:cubicBezTo>
                <a:cubicBezTo>
                  <a:pt x="642" y="900"/>
                  <a:pt x="633" y="919"/>
                  <a:pt x="619" y="933"/>
                </a:cubicBezTo>
                <a:cubicBezTo>
                  <a:pt x="606" y="946"/>
                  <a:pt x="586" y="955"/>
                  <a:pt x="565" y="955"/>
                </a:cubicBezTo>
                <a:cubicBezTo>
                  <a:pt x="543" y="955"/>
                  <a:pt x="525" y="946"/>
                  <a:pt x="511" y="933"/>
                </a:cubicBezTo>
                <a:cubicBezTo>
                  <a:pt x="498" y="919"/>
                  <a:pt x="489" y="900"/>
                  <a:pt x="489" y="879"/>
                </a:cubicBezTo>
                <a:cubicBezTo>
                  <a:pt x="489" y="858"/>
                  <a:pt x="498" y="839"/>
                  <a:pt x="511" y="825"/>
                </a:cubicBezTo>
                <a:cubicBezTo>
                  <a:pt x="525" y="811"/>
                  <a:pt x="544" y="802"/>
                  <a:pt x="565" y="802"/>
                </a:cubicBezTo>
                <a:moveTo>
                  <a:pt x="596" y="848"/>
                </a:moveTo>
                <a:cubicBezTo>
                  <a:pt x="588" y="840"/>
                  <a:pt x="577" y="835"/>
                  <a:pt x="565" y="835"/>
                </a:cubicBezTo>
                <a:cubicBezTo>
                  <a:pt x="553" y="835"/>
                  <a:pt x="543" y="840"/>
                  <a:pt x="535" y="848"/>
                </a:cubicBezTo>
                <a:cubicBezTo>
                  <a:pt x="527" y="856"/>
                  <a:pt x="522" y="867"/>
                  <a:pt x="522" y="879"/>
                </a:cubicBezTo>
                <a:cubicBezTo>
                  <a:pt x="522" y="891"/>
                  <a:pt x="527" y="901"/>
                  <a:pt x="535" y="909"/>
                </a:cubicBezTo>
                <a:cubicBezTo>
                  <a:pt x="543" y="917"/>
                  <a:pt x="553" y="922"/>
                  <a:pt x="565" y="922"/>
                </a:cubicBezTo>
                <a:cubicBezTo>
                  <a:pt x="576" y="922"/>
                  <a:pt x="588" y="917"/>
                  <a:pt x="596" y="909"/>
                </a:cubicBezTo>
                <a:cubicBezTo>
                  <a:pt x="604" y="901"/>
                  <a:pt x="609" y="891"/>
                  <a:pt x="609" y="879"/>
                </a:cubicBezTo>
                <a:cubicBezTo>
                  <a:pt x="609" y="867"/>
                  <a:pt x="604" y="856"/>
                  <a:pt x="596" y="848"/>
                </a:cubicBezTo>
                <a:moveTo>
                  <a:pt x="142" y="802"/>
                </a:moveTo>
                <a:cubicBezTo>
                  <a:pt x="163" y="802"/>
                  <a:pt x="182" y="811"/>
                  <a:pt x="196" y="825"/>
                </a:cubicBezTo>
                <a:cubicBezTo>
                  <a:pt x="210" y="839"/>
                  <a:pt x="218" y="858"/>
                  <a:pt x="218" y="879"/>
                </a:cubicBezTo>
                <a:cubicBezTo>
                  <a:pt x="218" y="900"/>
                  <a:pt x="210" y="919"/>
                  <a:pt x="196" y="933"/>
                </a:cubicBezTo>
                <a:cubicBezTo>
                  <a:pt x="182" y="946"/>
                  <a:pt x="163" y="955"/>
                  <a:pt x="142" y="955"/>
                </a:cubicBezTo>
                <a:cubicBezTo>
                  <a:pt x="121" y="955"/>
                  <a:pt x="102" y="946"/>
                  <a:pt x="88" y="933"/>
                </a:cubicBezTo>
                <a:cubicBezTo>
                  <a:pt x="74" y="919"/>
                  <a:pt x="66" y="900"/>
                  <a:pt x="66" y="879"/>
                </a:cubicBezTo>
                <a:cubicBezTo>
                  <a:pt x="66" y="858"/>
                  <a:pt x="74" y="839"/>
                  <a:pt x="88" y="825"/>
                </a:cubicBezTo>
                <a:cubicBezTo>
                  <a:pt x="102" y="811"/>
                  <a:pt x="121" y="802"/>
                  <a:pt x="142" y="802"/>
                </a:cubicBezTo>
                <a:moveTo>
                  <a:pt x="173" y="848"/>
                </a:moveTo>
                <a:cubicBezTo>
                  <a:pt x="165" y="840"/>
                  <a:pt x="154" y="835"/>
                  <a:pt x="142" y="835"/>
                </a:cubicBezTo>
                <a:cubicBezTo>
                  <a:pt x="130" y="835"/>
                  <a:pt x="119" y="840"/>
                  <a:pt x="112" y="848"/>
                </a:cubicBezTo>
                <a:cubicBezTo>
                  <a:pt x="104" y="856"/>
                  <a:pt x="99" y="867"/>
                  <a:pt x="99" y="879"/>
                </a:cubicBezTo>
                <a:cubicBezTo>
                  <a:pt x="99" y="891"/>
                  <a:pt x="104" y="901"/>
                  <a:pt x="112" y="909"/>
                </a:cubicBezTo>
                <a:cubicBezTo>
                  <a:pt x="119" y="917"/>
                  <a:pt x="130" y="922"/>
                  <a:pt x="142" y="922"/>
                </a:cubicBezTo>
                <a:cubicBezTo>
                  <a:pt x="154" y="922"/>
                  <a:pt x="165" y="917"/>
                  <a:pt x="173" y="909"/>
                </a:cubicBezTo>
                <a:cubicBezTo>
                  <a:pt x="180" y="901"/>
                  <a:pt x="185" y="891"/>
                  <a:pt x="185" y="879"/>
                </a:cubicBezTo>
                <a:cubicBezTo>
                  <a:pt x="185" y="867"/>
                  <a:pt x="180" y="856"/>
                  <a:pt x="173" y="8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12" name="Google Shape;312;p30"/>
          <p:cNvSpPr/>
          <p:nvPr/>
        </p:nvSpPr>
        <p:spPr>
          <a:xfrm>
            <a:off x="5097424" y="3239235"/>
            <a:ext cx="407160" cy="407160"/>
          </a:xfrm>
          <a:custGeom>
            <a:rect b="b" l="l" r="r" t="t"/>
            <a:pathLst>
              <a:path extrusionOk="0" h="1131" w="1131">
                <a:moveTo>
                  <a:pt x="647" y="398"/>
                </a:moveTo>
                <a:cubicBezTo>
                  <a:pt x="654" y="404"/>
                  <a:pt x="654" y="414"/>
                  <a:pt x="648" y="421"/>
                </a:cubicBezTo>
                <a:cubicBezTo>
                  <a:pt x="642" y="428"/>
                  <a:pt x="632" y="428"/>
                  <a:pt x="625" y="422"/>
                </a:cubicBezTo>
                <a:cubicBezTo>
                  <a:pt x="625" y="422"/>
                  <a:pt x="608" y="407"/>
                  <a:pt x="580" y="403"/>
                </a:cubicBezTo>
                <a:lnTo>
                  <a:pt x="580" y="538"/>
                </a:lnTo>
                <a:cubicBezTo>
                  <a:pt x="589" y="541"/>
                  <a:pt x="598" y="545"/>
                  <a:pt x="608" y="548"/>
                </a:cubicBezTo>
                <a:cubicBezTo>
                  <a:pt x="642" y="560"/>
                  <a:pt x="663" y="584"/>
                  <a:pt x="673" y="611"/>
                </a:cubicBezTo>
                <a:cubicBezTo>
                  <a:pt x="678" y="628"/>
                  <a:pt x="679" y="647"/>
                  <a:pt x="676" y="664"/>
                </a:cubicBezTo>
                <a:cubicBezTo>
                  <a:pt x="673" y="682"/>
                  <a:pt x="665" y="699"/>
                  <a:pt x="654" y="714"/>
                </a:cubicBezTo>
                <a:cubicBezTo>
                  <a:pt x="637" y="736"/>
                  <a:pt x="611" y="752"/>
                  <a:pt x="580" y="757"/>
                </a:cubicBezTo>
                <a:lnTo>
                  <a:pt x="580" y="793"/>
                </a:lnTo>
                <a:cubicBezTo>
                  <a:pt x="580" y="802"/>
                  <a:pt x="572" y="810"/>
                  <a:pt x="563" y="810"/>
                </a:cubicBezTo>
                <a:cubicBezTo>
                  <a:pt x="553" y="810"/>
                  <a:pt x="547" y="802"/>
                  <a:pt x="547" y="793"/>
                </a:cubicBezTo>
                <a:lnTo>
                  <a:pt x="547" y="758"/>
                </a:lnTo>
                <a:cubicBezTo>
                  <a:pt x="533" y="758"/>
                  <a:pt x="522" y="756"/>
                  <a:pt x="511" y="754"/>
                </a:cubicBezTo>
                <a:cubicBezTo>
                  <a:pt x="495" y="750"/>
                  <a:pt x="480" y="743"/>
                  <a:pt x="461" y="730"/>
                </a:cubicBezTo>
                <a:cubicBezTo>
                  <a:pt x="453" y="725"/>
                  <a:pt x="451" y="715"/>
                  <a:pt x="456" y="707"/>
                </a:cubicBezTo>
                <a:cubicBezTo>
                  <a:pt x="461" y="700"/>
                  <a:pt x="471" y="697"/>
                  <a:pt x="479" y="702"/>
                </a:cubicBezTo>
                <a:cubicBezTo>
                  <a:pt x="495" y="713"/>
                  <a:pt x="507" y="719"/>
                  <a:pt x="519" y="722"/>
                </a:cubicBezTo>
                <a:cubicBezTo>
                  <a:pt x="527" y="724"/>
                  <a:pt x="536" y="725"/>
                  <a:pt x="547" y="725"/>
                </a:cubicBezTo>
                <a:lnTo>
                  <a:pt x="547" y="560"/>
                </a:lnTo>
                <a:cubicBezTo>
                  <a:pt x="528" y="552"/>
                  <a:pt x="508" y="542"/>
                  <a:pt x="492" y="529"/>
                </a:cubicBezTo>
                <a:cubicBezTo>
                  <a:pt x="480" y="520"/>
                  <a:pt x="472" y="507"/>
                  <a:pt x="467" y="493"/>
                </a:cubicBezTo>
                <a:cubicBezTo>
                  <a:pt x="463" y="479"/>
                  <a:pt x="463" y="463"/>
                  <a:pt x="466" y="448"/>
                </a:cubicBezTo>
                <a:cubicBezTo>
                  <a:pt x="469" y="433"/>
                  <a:pt x="475" y="419"/>
                  <a:pt x="485" y="406"/>
                </a:cubicBezTo>
                <a:cubicBezTo>
                  <a:pt x="496" y="393"/>
                  <a:pt x="511" y="381"/>
                  <a:pt x="530" y="376"/>
                </a:cubicBezTo>
                <a:cubicBezTo>
                  <a:pt x="535" y="374"/>
                  <a:pt x="541" y="373"/>
                  <a:pt x="547" y="372"/>
                </a:cubicBezTo>
                <a:lnTo>
                  <a:pt x="547" y="339"/>
                </a:lnTo>
                <a:cubicBezTo>
                  <a:pt x="547" y="329"/>
                  <a:pt x="553" y="322"/>
                  <a:pt x="563" y="322"/>
                </a:cubicBezTo>
                <a:cubicBezTo>
                  <a:pt x="572" y="322"/>
                  <a:pt x="580" y="329"/>
                  <a:pt x="580" y="339"/>
                </a:cubicBezTo>
                <a:lnTo>
                  <a:pt x="580" y="370"/>
                </a:lnTo>
                <a:cubicBezTo>
                  <a:pt x="622" y="374"/>
                  <a:pt x="647" y="398"/>
                  <a:pt x="647" y="398"/>
                </a:cubicBezTo>
                <a:moveTo>
                  <a:pt x="308" y="777"/>
                </a:moveTo>
                <a:cubicBezTo>
                  <a:pt x="314" y="784"/>
                  <a:pt x="313" y="794"/>
                  <a:pt x="306" y="800"/>
                </a:cubicBezTo>
                <a:cubicBezTo>
                  <a:pt x="299" y="806"/>
                  <a:pt x="288" y="805"/>
                  <a:pt x="282" y="798"/>
                </a:cubicBezTo>
                <a:cubicBezTo>
                  <a:pt x="256" y="765"/>
                  <a:pt x="235" y="729"/>
                  <a:pt x="221" y="689"/>
                </a:cubicBezTo>
                <a:cubicBezTo>
                  <a:pt x="207" y="651"/>
                  <a:pt x="200" y="609"/>
                  <a:pt x="200" y="566"/>
                </a:cubicBezTo>
                <a:cubicBezTo>
                  <a:pt x="200" y="465"/>
                  <a:pt x="241" y="373"/>
                  <a:pt x="307" y="307"/>
                </a:cubicBezTo>
                <a:cubicBezTo>
                  <a:pt x="373" y="241"/>
                  <a:pt x="465" y="200"/>
                  <a:pt x="566" y="200"/>
                </a:cubicBezTo>
                <a:cubicBezTo>
                  <a:pt x="610" y="200"/>
                  <a:pt x="652" y="208"/>
                  <a:pt x="691" y="222"/>
                </a:cubicBezTo>
                <a:cubicBezTo>
                  <a:pt x="731" y="237"/>
                  <a:pt x="769" y="258"/>
                  <a:pt x="801" y="285"/>
                </a:cubicBezTo>
                <a:cubicBezTo>
                  <a:pt x="808" y="291"/>
                  <a:pt x="809" y="302"/>
                  <a:pt x="803" y="309"/>
                </a:cubicBezTo>
                <a:cubicBezTo>
                  <a:pt x="797" y="316"/>
                  <a:pt x="787" y="317"/>
                  <a:pt x="780" y="311"/>
                </a:cubicBezTo>
                <a:cubicBezTo>
                  <a:pt x="750" y="286"/>
                  <a:pt x="716" y="266"/>
                  <a:pt x="680" y="253"/>
                </a:cubicBezTo>
                <a:cubicBezTo>
                  <a:pt x="644" y="240"/>
                  <a:pt x="606" y="233"/>
                  <a:pt x="566" y="233"/>
                </a:cubicBezTo>
                <a:cubicBezTo>
                  <a:pt x="474" y="233"/>
                  <a:pt x="391" y="270"/>
                  <a:pt x="330" y="330"/>
                </a:cubicBezTo>
                <a:cubicBezTo>
                  <a:pt x="270" y="391"/>
                  <a:pt x="233" y="474"/>
                  <a:pt x="233" y="566"/>
                </a:cubicBezTo>
                <a:cubicBezTo>
                  <a:pt x="233" y="605"/>
                  <a:pt x="240" y="643"/>
                  <a:pt x="252" y="678"/>
                </a:cubicBezTo>
                <a:cubicBezTo>
                  <a:pt x="265" y="714"/>
                  <a:pt x="284" y="748"/>
                  <a:pt x="308" y="777"/>
                </a:cubicBezTo>
                <a:moveTo>
                  <a:pt x="829" y="362"/>
                </a:moveTo>
                <a:cubicBezTo>
                  <a:pt x="824" y="355"/>
                  <a:pt x="825" y="345"/>
                  <a:pt x="832" y="339"/>
                </a:cubicBezTo>
                <a:cubicBezTo>
                  <a:pt x="839" y="334"/>
                  <a:pt x="850" y="335"/>
                  <a:pt x="855" y="342"/>
                </a:cubicBezTo>
                <a:cubicBezTo>
                  <a:pt x="880" y="374"/>
                  <a:pt x="899" y="409"/>
                  <a:pt x="912" y="448"/>
                </a:cubicBezTo>
                <a:cubicBezTo>
                  <a:pt x="925" y="485"/>
                  <a:pt x="932" y="525"/>
                  <a:pt x="932" y="566"/>
                </a:cubicBezTo>
                <a:cubicBezTo>
                  <a:pt x="932" y="667"/>
                  <a:pt x="890" y="758"/>
                  <a:pt x="824" y="825"/>
                </a:cubicBezTo>
                <a:cubicBezTo>
                  <a:pt x="757" y="891"/>
                  <a:pt x="667" y="932"/>
                  <a:pt x="566" y="932"/>
                </a:cubicBezTo>
                <a:cubicBezTo>
                  <a:pt x="524" y="932"/>
                  <a:pt x="483" y="925"/>
                  <a:pt x="445" y="912"/>
                </a:cubicBezTo>
                <a:cubicBezTo>
                  <a:pt x="406" y="898"/>
                  <a:pt x="370" y="878"/>
                  <a:pt x="338" y="853"/>
                </a:cubicBezTo>
                <a:cubicBezTo>
                  <a:pt x="331" y="847"/>
                  <a:pt x="330" y="837"/>
                  <a:pt x="336" y="830"/>
                </a:cubicBezTo>
                <a:cubicBezTo>
                  <a:pt x="341" y="822"/>
                  <a:pt x="352" y="821"/>
                  <a:pt x="359" y="827"/>
                </a:cubicBezTo>
                <a:cubicBezTo>
                  <a:pt x="388" y="850"/>
                  <a:pt x="421" y="868"/>
                  <a:pt x="456" y="880"/>
                </a:cubicBezTo>
                <a:cubicBezTo>
                  <a:pt x="490" y="892"/>
                  <a:pt x="527" y="899"/>
                  <a:pt x="566" y="899"/>
                </a:cubicBezTo>
                <a:cubicBezTo>
                  <a:pt x="658" y="899"/>
                  <a:pt x="741" y="861"/>
                  <a:pt x="801" y="801"/>
                </a:cubicBezTo>
                <a:cubicBezTo>
                  <a:pt x="861" y="740"/>
                  <a:pt x="899" y="658"/>
                  <a:pt x="899" y="566"/>
                </a:cubicBezTo>
                <a:cubicBezTo>
                  <a:pt x="899" y="528"/>
                  <a:pt x="892" y="492"/>
                  <a:pt x="881" y="458"/>
                </a:cubicBezTo>
                <a:cubicBezTo>
                  <a:pt x="869" y="423"/>
                  <a:pt x="851" y="391"/>
                  <a:pt x="829" y="362"/>
                </a:cubicBezTo>
                <a:moveTo>
                  <a:pt x="687" y="118"/>
                </a:moveTo>
                <a:cubicBezTo>
                  <a:pt x="707" y="123"/>
                  <a:pt x="725" y="130"/>
                  <a:pt x="743" y="137"/>
                </a:cubicBezTo>
                <a:cubicBezTo>
                  <a:pt x="761" y="145"/>
                  <a:pt x="779" y="153"/>
                  <a:pt x="796" y="163"/>
                </a:cubicBezTo>
                <a:lnTo>
                  <a:pt x="835" y="124"/>
                </a:lnTo>
                <a:cubicBezTo>
                  <a:pt x="847" y="112"/>
                  <a:pt x="862" y="106"/>
                  <a:pt x="879" y="106"/>
                </a:cubicBezTo>
                <a:cubicBezTo>
                  <a:pt x="895" y="106"/>
                  <a:pt x="912" y="112"/>
                  <a:pt x="924" y="124"/>
                </a:cubicBezTo>
                <a:lnTo>
                  <a:pt x="1007" y="208"/>
                </a:lnTo>
                <a:cubicBezTo>
                  <a:pt x="1032" y="232"/>
                  <a:pt x="1032" y="272"/>
                  <a:pt x="1007" y="297"/>
                </a:cubicBezTo>
                <a:lnTo>
                  <a:pt x="968" y="335"/>
                </a:lnTo>
                <a:cubicBezTo>
                  <a:pt x="978" y="352"/>
                  <a:pt x="987" y="370"/>
                  <a:pt x="994" y="388"/>
                </a:cubicBezTo>
                <a:cubicBezTo>
                  <a:pt x="1002" y="406"/>
                  <a:pt x="1008" y="425"/>
                  <a:pt x="1013" y="444"/>
                </a:cubicBezTo>
                <a:lnTo>
                  <a:pt x="1068" y="444"/>
                </a:lnTo>
                <a:cubicBezTo>
                  <a:pt x="1086" y="444"/>
                  <a:pt x="1101" y="451"/>
                  <a:pt x="1113" y="463"/>
                </a:cubicBezTo>
                <a:cubicBezTo>
                  <a:pt x="1124" y="474"/>
                  <a:pt x="1131" y="490"/>
                  <a:pt x="1131" y="507"/>
                </a:cubicBezTo>
                <a:lnTo>
                  <a:pt x="1131" y="625"/>
                </a:lnTo>
                <a:cubicBezTo>
                  <a:pt x="1131" y="642"/>
                  <a:pt x="1124" y="658"/>
                  <a:pt x="1113" y="669"/>
                </a:cubicBezTo>
                <a:cubicBezTo>
                  <a:pt x="1101" y="680"/>
                  <a:pt x="1086" y="688"/>
                  <a:pt x="1068" y="688"/>
                </a:cubicBezTo>
                <a:lnTo>
                  <a:pt x="1013" y="688"/>
                </a:lnTo>
                <a:cubicBezTo>
                  <a:pt x="1008" y="707"/>
                  <a:pt x="1002" y="725"/>
                  <a:pt x="994" y="743"/>
                </a:cubicBezTo>
                <a:cubicBezTo>
                  <a:pt x="987" y="762"/>
                  <a:pt x="978" y="779"/>
                  <a:pt x="968" y="796"/>
                </a:cubicBezTo>
                <a:lnTo>
                  <a:pt x="1007" y="835"/>
                </a:lnTo>
                <a:cubicBezTo>
                  <a:pt x="1019" y="847"/>
                  <a:pt x="1025" y="863"/>
                  <a:pt x="1025" y="880"/>
                </a:cubicBezTo>
                <a:cubicBezTo>
                  <a:pt x="1025" y="896"/>
                  <a:pt x="1019" y="912"/>
                  <a:pt x="1007" y="924"/>
                </a:cubicBezTo>
                <a:lnTo>
                  <a:pt x="924" y="1007"/>
                </a:lnTo>
                <a:cubicBezTo>
                  <a:pt x="900" y="1032"/>
                  <a:pt x="859" y="1032"/>
                  <a:pt x="835" y="1007"/>
                </a:cubicBezTo>
                <a:lnTo>
                  <a:pt x="796" y="968"/>
                </a:lnTo>
                <a:cubicBezTo>
                  <a:pt x="779" y="978"/>
                  <a:pt x="761" y="987"/>
                  <a:pt x="743" y="994"/>
                </a:cubicBezTo>
                <a:cubicBezTo>
                  <a:pt x="725" y="1002"/>
                  <a:pt x="707" y="1008"/>
                  <a:pt x="687" y="1014"/>
                </a:cubicBezTo>
                <a:lnTo>
                  <a:pt x="687" y="1068"/>
                </a:lnTo>
                <a:cubicBezTo>
                  <a:pt x="687" y="1086"/>
                  <a:pt x="680" y="1101"/>
                  <a:pt x="669" y="1113"/>
                </a:cubicBezTo>
                <a:cubicBezTo>
                  <a:pt x="658" y="1124"/>
                  <a:pt x="642" y="1131"/>
                  <a:pt x="624" y="1131"/>
                </a:cubicBezTo>
                <a:lnTo>
                  <a:pt x="507" y="1131"/>
                </a:lnTo>
                <a:cubicBezTo>
                  <a:pt x="490" y="1131"/>
                  <a:pt x="474" y="1124"/>
                  <a:pt x="462" y="1113"/>
                </a:cubicBezTo>
                <a:cubicBezTo>
                  <a:pt x="451" y="1101"/>
                  <a:pt x="444" y="1086"/>
                  <a:pt x="444" y="1068"/>
                </a:cubicBezTo>
                <a:lnTo>
                  <a:pt x="444" y="1014"/>
                </a:lnTo>
                <a:cubicBezTo>
                  <a:pt x="425" y="1008"/>
                  <a:pt x="406" y="1002"/>
                  <a:pt x="388" y="994"/>
                </a:cubicBezTo>
                <a:cubicBezTo>
                  <a:pt x="370" y="987"/>
                  <a:pt x="352" y="978"/>
                  <a:pt x="335" y="968"/>
                </a:cubicBezTo>
                <a:lnTo>
                  <a:pt x="296" y="1007"/>
                </a:lnTo>
                <a:cubicBezTo>
                  <a:pt x="284" y="1019"/>
                  <a:pt x="268" y="1026"/>
                  <a:pt x="252" y="1026"/>
                </a:cubicBezTo>
                <a:cubicBezTo>
                  <a:pt x="236" y="1026"/>
                  <a:pt x="220" y="1019"/>
                  <a:pt x="207" y="1007"/>
                </a:cubicBezTo>
                <a:lnTo>
                  <a:pt x="124" y="924"/>
                </a:lnTo>
                <a:cubicBezTo>
                  <a:pt x="112" y="912"/>
                  <a:pt x="106" y="896"/>
                  <a:pt x="106" y="880"/>
                </a:cubicBezTo>
                <a:cubicBezTo>
                  <a:pt x="106" y="864"/>
                  <a:pt x="112" y="847"/>
                  <a:pt x="124" y="835"/>
                </a:cubicBezTo>
                <a:lnTo>
                  <a:pt x="163" y="796"/>
                </a:lnTo>
                <a:cubicBezTo>
                  <a:pt x="153" y="779"/>
                  <a:pt x="145" y="762"/>
                  <a:pt x="137" y="743"/>
                </a:cubicBezTo>
                <a:cubicBezTo>
                  <a:pt x="130" y="725"/>
                  <a:pt x="123" y="707"/>
                  <a:pt x="118" y="688"/>
                </a:cubicBezTo>
                <a:lnTo>
                  <a:pt x="63" y="688"/>
                </a:lnTo>
                <a:cubicBezTo>
                  <a:pt x="46" y="688"/>
                  <a:pt x="30" y="680"/>
                  <a:pt x="19" y="669"/>
                </a:cubicBezTo>
                <a:cubicBezTo>
                  <a:pt x="7" y="658"/>
                  <a:pt x="0" y="642"/>
                  <a:pt x="0" y="625"/>
                </a:cubicBezTo>
                <a:lnTo>
                  <a:pt x="0" y="507"/>
                </a:lnTo>
                <a:cubicBezTo>
                  <a:pt x="0" y="490"/>
                  <a:pt x="7" y="474"/>
                  <a:pt x="19" y="463"/>
                </a:cubicBezTo>
                <a:cubicBezTo>
                  <a:pt x="30" y="451"/>
                  <a:pt x="46" y="444"/>
                  <a:pt x="63" y="444"/>
                </a:cubicBezTo>
                <a:lnTo>
                  <a:pt x="118" y="444"/>
                </a:lnTo>
                <a:cubicBezTo>
                  <a:pt x="123" y="425"/>
                  <a:pt x="130" y="406"/>
                  <a:pt x="137" y="388"/>
                </a:cubicBezTo>
                <a:cubicBezTo>
                  <a:pt x="145" y="370"/>
                  <a:pt x="153" y="352"/>
                  <a:pt x="163" y="335"/>
                </a:cubicBezTo>
                <a:lnTo>
                  <a:pt x="124" y="297"/>
                </a:lnTo>
                <a:cubicBezTo>
                  <a:pt x="100" y="272"/>
                  <a:pt x="100" y="232"/>
                  <a:pt x="124" y="208"/>
                </a:cubicBezTo>
                <a:lnTo>
                  <a:pt x="207" y="124"/>
                </a:lnTo>
                <a:cubicBezTo>
                  <a:pt x="232" y="100"/>
                  <a:pt x="272" y="100"/>
                  <a:pt x="296" y="124"/>
                </a:cubicBezTo>
                <a:lnTo>
                  <a:pt x="335" y="163"/>
                </a:lnTo>
                <a:cubicBezTo>
                  <a:pt x="352" y="153"/>
                  <a:pt x="370" y="145"/>
                  <a:pt x="388" y="137"/>
                </a:cubicBezTo>
                <a:cubicBezTo>
                  <a:pt x="406" y="130"/>
                  <a:pt x="425" y="123"/>
                  <a:pt x="444" y="118"/>
                </a:cubicBezTo>
                <a:lnTo>
                  <a:pt x="444" y="63"/>
                </a:lnTo>
                <a:cubicBezTo>
                  <a:pt x="444" y="46"/>
                  <a:pt x="451" y="30"/>
                  <a:pt x="462" y="19"/>
                </a:cubicBezTo>
                <a:cubicBezTo>
                  <a:pt x="474" y="7"/>
                  <a:pt x="490" y="0"/>
                  <a:pt x="507" y="0"/>
                </a:cubicBezTo>
                <a:lnTo>
                  <a:pt x="624" y="0"/>
                </a:lnTo>
                <a:cubicBezTo>
                  <a:pt x="642" y="0"/>
                  <a:pt x="657" y="7"/>
                  <a:pt x="669" y="19"/>
                </a:cubicBezTo>
                <a:cubicBezTo>
                  <a:pt x="680" y="30"/>
                  <a:pt x="687" y="46"/>
                  <a:pt x="687" y="63"/>
                </a:cubicBezTo>
                <a:lnTo>
                  <a:pt x="687" y="118"/>
                </a:lnTo>
                <a:moveTo>
                  <a:pt x="731" y="168"/>
                </a:moveTo>
                <a:cubicBezTo>
                  <a:pt x="710" y="159"/>
                  <a:pt x="690" y="153"/>
                  <a:pt x="668" y="147"/>
                </a:cubicBezTo>
                <a:cubicBezTo>
                  <a:pt x="660" y="146"/>
                  <a:pt x="654" y="139"/>
                  <a:pt x="654" y="131"/>
                </a:cubicBezTo>
                <a:lnTo>
                  <a:pt x="654" y="63"/>
                </a:lnTo>
                <a:cubicBezTo>
                  <a:pt x="654" y="55"/>
                  <a:pt x="651" y="48"/>
                  <a:pt x="645" y="42"/>
                </a:cubicBezTo>
                <a:cubicBezTo>
                  <a:pt x="640" y="37"/>
                  <a:pt x="633" y="33"/>
                  <a:pt x="624" y="33"/>
                </a:cubicBezTo>
                <a:lnTo>
                  <a:pt x="507" y="33"/>
                </a:lnTo>
                <a:cubicBezTo>
                  <a:pt x="499" y="33"/>
                  <a:pt x="491" y="37"/>
                  <a:pt x="486" y="42"/>
                </a:cubicBezTo>
                <a:cubicBezTo>
                  <a:pt x="480" y="48"/>
                  <a:pt x="477" y="55"/>
                  <a:pt x="477" y="63"/>
                </a:cubicBezTo>
                <a:lnTo>
                  <a:pt x="477" y="130"/>
                </a:lnTo>
                <a:cubicBezTo>
                  <a:pt x="477" y="138"/>
                  <a:pt x="472" y="145"/>
                  <a:pt x="464" y="147"/>
                </a:cubicBezTo>
                <a:cubicBezTo>
                  <a:pt x="443" y="152"/>
                  <a:pt x="421" y="159"/>
                  <a:pt x="401" y="168"/>
                </a:cubicBezTo>
                <a:cubicBezTo>
                  <a:pt x="380" y="176"/>
                  <a:pt x="361" y="186"/>
                  <a:pt x="342" y="198"/>
                </a:cubicBezTo>
                <a:cubicBezTo>
                  <a:pt x="336" y="202"/>
                  <a:pt x="327" y="202"/>
                  <a:pt x="321" y="196"/>
                </a:cubicBezTo>
                <a:lnTo>
                  <a:pt x="273" y="148"/>
                </a:lnTo>
                <a:cubicBezTo>
                  <a:pt x="261" y="136"/>
                  <a:pt x="242" y="136"/>
                  <a:pt x="231" y="148"/>
                </a:cubicBezTo>
                <a:lnTo>
                  <a:pt x="148" y="231"/>
                </a:lnTo>
                <a:cubicBezTo>
                  <a:pt x="136" y="243"/>
                  <a:pt x="136" y="262"/>
                  <a:pt x="148" y="273"/>
                </a:cubicBezTo>
                <a:lnTo>
                  <a:pt x="195" y="320"/>
                </a:lnTo>
                <a:cubicBezTo>
                  <a:pt x="201" y="326"/>
                  <a:pt x="202" y="334"/>
                  <a:pt x="198" y="341"/>
                </a:cubicBezTo>
                <a:cubicBezTo>
                  <a:pt x="186" y="360"/>
                  <a:pt x="176" y="380"/>
                  <a:pt x="168" y="401"/>
                </a:cubicBezTo>
                <a:cubicBezTo>
                  <a:pt x="159" y="421"/>
                  <a:pt x="152" y="442"/>
                  <a:pt x="147" y="463"/>
                </a:cubicBezTo>
                <a:cubicBezTo>
                  <a:pt x="146" y="471"/>
                  <a:pt x="139" y="477"/>
                  <a:pt x="131" y="477"/>
                </a:cubicBezTo>
                <a:lnTo>
                  <a:pt x="63" y="477"/>
                </a:lnTo>
                <a:cubicBezTo>
                  <a:pt x="55" y="477"/>
                  <a:pt x="48" y="481"/>
                  <a:pt x="42" y="486"/>
                </a:cubicBezTo>
                <a:cubicBezTo>
                  <a:pt x="37" y="491"/>
                  <a:pt x="33" y="499"/>
                  <a:pt x="33" y="507"/>
                </a:cubicBezTo>
                <a:lnTo>
                  <a:pt x="33" y="625"/>
                </a:lnTo>
                <a:cubicBezTo>
                  <a:pt x="33" y="633"/>
                  <a:pt x="37" y="640"/>
                  <a:pt x="42" y="646"/>
                </a:cubicBezTo>
                <a:cubicBezTo>
                  <a:pt x="48" y="651"/>
                  <a:pt x="55" y="654"/>
                  <a:pt x="63" y="654"/>
                </a:cubicBezTo>
                <a:lnTo>
                  <a:pt x="130" y="654"/>
                </a:lnTo>
                <a:cubicBezTo>
                  <a:pt x="138" y="654"/>
                  <a:pt x="145" y="659"/>
                  <a:pt x="147" y="667"/>
                </a:cubicBezTo>
                <a:cubicBezTo>
                  <a:pt x="152" y="689"/>
                  <a:pt x="159" y="710"/>
                  <a:pt x="168" y="731"/>
                </a:cubicBezTo>
                <a:cubicBezTo>
                  <a:pt x="176" y="751"/>
                  <a:pt x="186" y="771"/>
                  <a:pt x="197" y="789"/>
                </a:cubicBezTo>
                <a:cubicBezTo>
                  <a:pt x="202" y="796"/>
                  <a:pt x="201" y="805"/>
                  <a:pt x="196" y="811"/>
                </a:cubicBezTo>
                <a:lnTo>
                  <a:pt x="148" y="859"/>
                </a:lnTo>
                <a:cubicBezTo>
                  <a:pt x="142" y="864"/>
                  <a:pt x="139" y="872"/>
                  <a:pt x="139" y="880"/>
                </a:cubicBezTo>
                <a:cubicBezTo>
                  <a:pt x="139" y="887"/>
                  <a:pt x="142" y="895"/>
                  <a:pt x="148" y="901"/>
                </a:cubicBezTo>
                <a:lnTo>
                  <a:pt x="231" y="984"/>
                </a:lnTo>
                <a:cubicBezTo>
                  <a:pt x="237" y="990"/>
                  <a:pt x="244" y="992"/>
                  <a:pt x="252" y="992"/>
                </a:cubicBezTo>
                <a:cubicBezTo>
                  <a:pt x="260" y="992"/>
                  <a:pt x="267" y="990"/>
                  <a:pt x="273" y="984"/>
                </a:cubicBezTo>
                <a:lnTo>
                  <a:pt x="321" y="936"/>
                </a:lnTo>
                <a:cubicBezTo>
                  <a:pt x="326" y="931"/>
                  <a:pt x="334" y="930"/>
                  <a:pt x="341" y="934"/>
                </a:cubicBezTo>
                <a:cubicBezTo>
                  <a:pt x="360" y="945"/>
                  <a:pt x="380" y="955"/>
                  <a:pt x="401" y="964"/>
                </a:cubicBezTo>
                <a:cubicBezTo>
                  <a:pt x="421" y="972"/>
                  <a:pt x="442" y="979"/>
                  <a:pt x="463" y="984"/>
                </a:cubicBezTo>
                <a:cubicBezTo>
                  <a:pt x="471" y="986"/>
                  <a:pt x="477" y="992"/>
                  <a:pt x="477" y="1001"/>
                </a:cubicBezTo>
                <a:lnTo>
                  <a:pt x="477" y="1068"/>
                </a:lnTo>
                <a:cubicBezTo>
                  <a:pt x="477" y="1077"/>
                  <a:pt x="480" y="1084"/>
                  <a:pt x="486" y="1089"/>
                </a:cubicBezTo>
                <a:cubicBezTo>
                  <a:pt x="491" y="1095"/>
                  <a:pt x="499" y="1098"/>
                  <a:pt x="507" y="1098"/>
                </a:cubicBezTo>
                <a:lnTo>
                  <a:pt x="624" y="1098"/>
                </a:lnTo>
                <a:cubicBezTo>
                  <a:pt x="633" y="1098"/>
                  <a:pt x="640" y="1095"/>
                  <a:pt x="645" y="1089"/>
                </a:cubicBezTo>
                <a:cubicBezTo>
                  <a:pt x="651" y="1084"/>
                  <a:pt x="654" y="1077"/>
                  <a:pt x="654" y="1068"/>
                </a:cubicBezTo>
                <a:lnTo>
                  <a:pt x="654" y="1001"/>
                </a:lnTo>
                <a:cubicBezTo>
                  <a:pt x="654" y="993"/>
                  <a:pt x="659" y="987"/>
                  <a:pt x="667" y="985"/>
                </a:cubicBezTo>
                <a:cubicBezTo>
                  <a:pt x="689" y="979"/>
                  <a:pt x="710" y="973"/>
                  <a:pt x="731" y="964"/>
                </a:cubicBezTo>
                <a:cubicBezTo>
                  <a:pt x="751" y="955"/>
                  <a:pt x="771" y="946"/>
                  <a:pt x="789" y="934"/>
                </a:cubicBezTo>
                <a:cubicBezTo>
                  <a:pt x="796" y="930"/>
                  <a:pt x="805" y="930"/>
                  <a:pt x="811" y="936"/>
                </a:cubicBezTo>
                <a:lnTo>
                  <a:pt x="858" y="984"/>
                </a:lnTo>
                <a:cubicBezTo>
                  <a:pt x="870" y="995"/>
                  <a:pt x="889" y="995"/>
                  <a:pt x="901" y="984"/>
                </a:cubicBezTo>
                <a:lnTo>
                  <a:pt x="984" y="901"/>
                </a:lnTo>
                <a:cubicBezTo>
                  <a:pt x="989" y="895"/>
                  <a:pt x="992" y="887"/>
                  <a:pt x="992" y="880"/>
                </a:cubicBezTo>
                <a:cubicBezTo>
                  <a:pt x="992" y="872"/>
                  <a:pt x="989" y="864"/>
                  <a:pt x="984" y="859"/>
                </a:cubicBezTo>
                <a:lnTo>
                  <a:pt x="936" y="811"/>
                </a:lnTo>
                <a:cubicBezTo>
                  <a:pt x="931" y="806"/>
                  <a:pt x="929" y="797"/>
                  <a:pt x="933" y="790"/>
                </a:cubicBezTo>
                <a:cubicBezTo>
                  <a:pt x="945" y="771"/>
                  <a:pt x="955" y="751"/>
                  <a:pt x="964" y="731"/>
                </a:cubicBezTo>
                <a:cubicBezTo>
                  <a:pt x="972" y="711"/>
                  <a:pt x="979" y="690"/>
                  <a:pt x="984" y="669"/>
                </a:cubicBezTo>
                <a:cubicBezTo>
                  <a:pt x="985" y="661"/>
                  <a:pt x="992" y="654"/>
                  <a:pt x="1001" y="654"/>
                </a:cubicBezTo>
                <a:lnTo>
                  <a:pt x="1068" y="654"/>
                </a:lnTo>
                <a:cubicBezTo>
                  <a:pt x="1076" y="654"/>
                  <a:pt x="1084" y="651"/>
                  <a:pt x="1089" y="646"/>
                </a:cubicBezTo>
                <a:cubicBezTo>
                  <a:pt x="1095" y="640"/>
                  <a:pt x="1098" y="633"/>
                  <a:pt x="1098" y="625"/>
                </a:cubicBezTo>
                <a:lnTo>
                  <a:pt x="1098" y="507"/>
                </a:lnTo>
                <a:cubicBezTo>
                  <a:pt x="1098" y="499"/>
                  <a:pt x="1095" y="491"/>
                  <a:pt x="1089" y="486"/>
                </a:cubicBezTo>
                <a:cubicBezTo>
                  <a:pt x="1084" y="481"/>
                  <a:pt x="1076" y="477"/>
                  <a:pt x="1068" y="477"/>
                </a:cubicBezTo>
                <a:lnTo>
                  <a:pt x="1001" y="477"/>
                </a:lnTo>
                <a:cubicBezTo>
                  <a:pt x="993" y="477"/>
                  <a:pt x="986" y="472"/>
                  <a:pt x="985" y="465"/>
                </a:cubicBezTo>
                <a:cubicBezTo>
                  <a:pt x="979" y="443"/>
                  <a:pt x="972" y="422"/>
                  <a:pt x="964" y="401"/>
                </a:cubicBezTo>
                <a:cubicBezTo>
                  <a:pt x="955" y="381"/>
                  <a:pt x="945" y="361"/>
                  <a:pt x="934" y="342"/>
                </a:cubicBezTo>
                <a:cubicBezTo>
                  <a:pt x="929" y="336"/>
                  <a:pt x="930" y="327"/>
                  <a:pt x="936" y="321"/>
                </a:cubicBezTo>
                <a:lnTo>
                  <a:pt x="984" y="273"/>
                </a:lnTo>
                <a:cubicBezTo>
                  <a:pt x="995" y="262"/>
                  <a:pt x="995" y="243"/>
                  <a:pt x="984" y="231"/>
                </a:cubicBezTo>
                <a:lnTo>
                  <a:pt x="901" y="148"/>
                </a:lnTo>
                <a:cubicBezTo>
                  <a:pt x="895" y="142"/>
                  <a:pt x="886" y="139"/>
                  <a:pt x="879" y="139"/>
                </a:cubicBezTo>
                <a:cubicBezTo>
                  <a:pt x="871" y="139"/>
                  <a:pt x="864" y="142"/>
                  <a:pt x="858" y="148"/>
                </a:cubicBezTo>
                <a:lnTo>
                  <a:pt x="811" y="195"/>
                </a:lnTo>
                <a:cubicBezTo>
                  <a:pt x="805" y="201"/>
                  <a:pt x="797" y="202"/>
                  <a:pt x="790" y="198"/>
                </a:cubicBezTo>
                <a:cubicBezTo>
                  <a:pt x="771" y="187"/>
                  <a:pt x="751" y="176"/>
                  <a:pt x="731" y="168"/>
                </a:cubicBezTo>
                <a:moveTo>
                  <a:pt x="547" y="405"/>
                </a:moveTo>
                <a:cubicBezTo>
                  <a:pt x="544" y="406"/>
                  <a:pt x="542" y="407"/>
                  <a:pt x="539" y="407"/>
                </a:cubicBezTo>
                <a:cubicBezTo>
                  <a:pt x="527" y="411"/>
                  <a:pt x="518" y="418"/>
                  <a:pt x="511" y="427"/>
                </a:cubicBezTo>
                <a:cubicBezTo>
                  <a:pt x="504" y="435"/>
                  <a:pt x="500" y="445"/>
                  <a:pt x="498" y="455"/>
                </a:cubicBezTo>
                <a:cubicBezTo>
                  <a:pt x="496" y="465"/>
                  <a:pt x="497" y="475"/>
                  <a:pt x="499" y="484"/>
                </a:cubicBezTo>
                <a:cubicBezTo>
                  <a:pt x="502" y="491"/>
                  <a:pt x="506" y="498"/>
                  <a:pt x="512" y="503"/>
                </a:cubicBezTo>
                <a:cubicBezTo>
                  <a:pt x="521" y="511"/>
                  <a:pt x="533" y="517"/>
                  <a:pt x="547" y="524"/>
                </a:cubicBezTo>
                <a:lnTo>
                  <a:pt x="547" y="405"/>
                </a:lnTo>
                <a:moveTo>
                  <a:pt x="597" y="579"/>
                </a:moveTo>
                <a:cubicBezTo>
                  <a:pt x="591" y="577"/>
                  <a:pt x="585" y="575"/>
                  <a:pt x="580" y="573"/>
                </a:cubicBezTo>
                <a:lnTo>
                  <a:pt x="580" y="723"/>
                </a:lnTo>
                <a:cubicBezTo>
                  <a:pt x="600" y="719"/>
                  <a:pt x="616" y="708"/>
                  <a:pt x="627" y="694"/>
                </a:cubicBezTo>
                <a:cubicBezTo>
                  <a:pt x="636" y="683"/>
                  <a:pt x="641" y="671"/>
                  <a:pt x="643" y="658"/>
                </a:cubicBezTo>
                <a:cubicBezTo>
                  <a:pt x="646" y="646"/>
                  <a:pt x="645" y="633"/>
                  <a:pt x="641" y="621"/>
                </a:cubicBezTo>
                <a:cubicBezTo>
                  <a:pt x="635" y="604"/>
                  <a:pt x="621" y="588"/>
                  <a:pt x="597" y="579"/>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chemeClr val="lt1"/>
              </a:solidFill>
              <a:latin typeface="Arial"/>
              <a:ea typeface="Arial"/>
              <a:cs typeface="Arial"/>
              <a:sym typeface="Arial"/>
            </a:endParaRPr>
          </a:p>
        </p:txBody>
      </p:sp>
      <p:sp>
        <p:nvSpPr>
          <p:cNvPr id="313" name="Google Shape;313;p30"/>
          <p:cNvSpPr/>
          <p:nvPr/>
        </p:nvSpPr>
        <p:spPr>
          <a:xfrm>
            <a:off x="3569243" y="1105163"/>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314" name="Google Shape;314;p30"/>
          <p:cNvSpPr/>
          <p:nvPr/>
        </p:nvSpPr>
        <p:spPr>
          <a:xfrm>
            <a:off x="5891243" y="165853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315" name="Google Shape;315;p30"/>
          <p:cNvSpPr/>
          <p:nvPr/>
        </p:nvSpPr>
        <p:spPr>
          <a:xfrm>
            <a:off x="5337443" y="406168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
        <p:nvSpPr>
          <p:cNvPr id="316" name="Google Shape;316;p30"/>
          <p:cNvSpPr/>
          <p:nvPr/>
        </p:nvSpPr>
        <p:spPr>
          <a:xfrm>
            <a:off x="3015893" y="350773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4</a:t>
            </a:r>
            <a:endParaRPr b="1">
              <a:solidFill>
                <a:schemeClr val="dk1"/>
              </a:solidFill>
              <a:latin typeface="Libre Franklin"/>
              <a:ea typeface="Libre Franklin"/>
              <a:cs typeface="Libre Franklin"/>
              <a:sym typeface="Libre Franklin"/>
            </a:endParaRPr>
          </a:p>
        </p:txBody>
      </p:sp>
      <p:cxnSp>
        <p:nvCxnSpPr>
          <p:cNvPr id="317" name="Google Shape;317;p30"/>
          <p:cNvCxnSpPr>
            <a:stCxn id="313" idx="6"/>
            <a:endCxn id="298" idx="0"/>
          </p:cNvCxnSpPr>
          <p:nvPr/>
        </p:nvCxnSpPr>
        <p:spPr>
          <a:xfrm>
            <a:off x="3981743" y="1311413"/>
            <a:ext cx="1319400" cy="263100"/>
          </a:xfrm>
          <a:prstGeom prst="bentConnector2">
            <a:avLst/>
          </a:prstGeom>
          <a:noFill/>
          <a:ln cap="flat" cmpd="sng" w="9525">
            <a:solidFill>
              <a:schemeClr val="dk1"/>
            </a:solidFill>
            <a:prstDash val="solid"/>
            <a:round/>
            <a:headEnd len="med" w="med" type="none"/>
            <a:tailEnd len="med" w="med" type="triangle"/>
          </a:ln>
        </p:spPr>
      </p:cxnSp>
      <p:cxnSp>
        <p:nvCxnSpPr>
          <p:cNvPr id="318" name="Google Shape;318;p30"/>
          <p:cNvCxnSpPr>
            <a:stCxn id="314" idx="4"/>
            <a:endCxn id="300" idx="6"/>
          </p:cNvCxnSpPr>
          <p:nvPr/>
        </p:nvCxnSpPr>
        <p:spPr>
          <a:xfrm rot="5400000">
            <a:off x="5286593" y="2639538"/>
            <a:ext cx="1379400" cy="242400"/>
          </a:xfrm>
          <a:prstGeom prst="bentConnector2">
            <a:avLst/>
          </a:prstGeom>
          <a:noFill/>
          <a:ln cap="flat" cmpd="sng" w="9525">
            <a:solidFill>
              <a:schemeClr val="dk1"/>
            </a:solidFill>
            <a:prstDash val="solid"/>
            <a:round/>
            <a:headEnd len="med" w="med" type="none"/>
            <a:tailEnd len="med" w="med" type="triangle"/>
          </a:ln>
        </p:spPr>
      </p:cxnSp>
      <p:cxnSp>
        <p:nvCxnSpPr>
          <p:cNvPr id="319" name="Google Shape;319;p30"/>
          <p:cNvCxnSpPr>
            <a:stCxn id="315" idx="2"/>
            <a:endCxn id="299" idx="4"/>
          </p:cNvCxnSpPr>
          <p:nvPr/>
        </p:nvCxnSpPr>
        <p:spPr>
          <a:xfrm rot="10800000">
            <a:off x="4018043" y="4004238"/>
            <a:ext cx="1319400" cy="263700"/>
          </a:xfrm>
          <a:prstGeom prst="bentConnector2">
            <a:avLst/>
          </a:prstGeom>
          <a:noFill/>
          <a:ln cap="flat" cmpd="sng" w="9525">
            <a:solidFill>
              <a:schemeClr val="dk1"/>
            </a:solidFill>
            <a:prstDash val="solid"/>
            <a:round/>
            <a:headEnd len="med" w="med" type="none"/>
            <a:tailEnd len="med" w="med" type="triangle"/>
          </a:ln>
        </p:spPr>
      </p:cxnSp>
      <p:cxnSp>
        <p:nvCxnSpPr>
          <p:cNvPr id="320" name="Google Shape;320;p30"/>
          <p:cNvCxnSpPr>
            <a:stCxn id="316" idx="0"/>
            <a:endCxn id="297" idx="2"/>
          </p:cNvCxnSpPr>
          <p:nvPr/>
        </p:nvCxnSpPr>
        <p:spPr>
          <a:xfrm rot="-5400000">
            <a:off x="2653493" y="2696988"/>
            <a:ext cx="1379400" cy="242100"/>
          </a:xfrm>
          <a:prstGeom prst="bentConnector2">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43" name="Shape 12543"/>
        <p:cNvGrpSpPr/>
        <p:nvPr/>
      </p:nvGrpSpPr>
      <p:grpSpPr>
        <a:xfrm>
          <a:off x="0" y="0"/>
          <a:ext cx="0" cy="0"/>
          <a:chOff x="0" y="0"/>
          <a:chExt cx="0" cy="0"/>
        </a:xfrm>
      </p:grpSpPr>
      <p:pic>
        <p:nvPicPr>
          <p:cNvPr id="12544" name="Google Shape;12544;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1"/>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326" name="Google Shape;326;p31"/>
          <p:cNvSpPr txBox="1"/>
          <p:nvPr/>
        </p:nvSpPr>
        <p:spPr>
          <a:xfrm>
            <a:off x="1146325" y="1758455"/>
            <a:ext cx="1821600" cy="8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Venus has a beautiful name and is the second planet from the Sun</a:t>
            </a:r>
            <a:endParaRPr sz="1200">
              <a:solidFill>
                <a:schemeClr val="dk1"/>
              </a:solidFill>
              <a:latin typeface="Barlow"/>
              <a:ea typeface="Barlow"/>
              <a:cs typeface="Barlow"/>
              <a:sym typeface="Barlow"/>
            </a:endParaRPr>
          </a:p>
        </p:txBody>
      </p:sp>
      <p:sp>
        <p:nvSpPr>
          <p:cNvPr id="327" name="Google Shape;327;p31"/>
          <p:cNvSpPr txBox="1"/>
          <p:nvPr/>
        </p:nvSpPr>
        <p:spPr>
          <a:xfrm>
            <a:off x="1146332" y="1287225"/>
            <a:ext cx="1821600" cy="55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VENUS</a:t>
            </a:r>
            <a:endParaRPr sz="1800">
              <a:solidFill>
                <a:schemeClr val="dk1"/>
              </a:solidFill>
              <a:latin typeface="Libre Franklin SemiBold"/>
              <a:ea typeface="Libre Franklin SemiBold"/>
              <a:cs typeface="Libre Franklin SemiBold"/>
              <a:sym typeface="Libre Franklin SemiBold"/>
            </a:endParaRPr>
          </a:p>
        </p:txBody>
      </p:sp>
      <p:sp>
        <p:nvSpPr>
          <p:cNvPr id="328" name="Google Shape;328;p31"/>
          <p:cNvSpPr txBox="1"/>
          <p:nvPr/>
        </p:nvSpPr>
        <p:spPr>
          <a:xfrm>
            <a:off x="1146325" y="3273674"/>
            <a:ext cx="1821600" cy="8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Jupiter is a gas giant and also the biggest planet in the Solar System</a:t>
            </a:r>
            <a:endParaRPr sz="1200">
              <a:solidFill>
                <a:schemeClr val="dk1"/>
              </a:solidFill>
              <a:latin typeface="Barlow"/>
              <a:ea typeface="Barlow"/>
              <a:cs typeface="Barlow"/>
              <a:sym typeface="Barlow"/>
            </a:endParaRPr>
          </a:p>
        </p:txBody>
      </p:sp>
      <p:sp>
        <p:nvSpPr>
          <p:cNvPr id="329" name="Google Shape;329;p31"/>
          <p:cNvSpPr txBox="1"/>
          <p:nvPr/>
        </p:nvSpPr>
        <p:spPr>
          <a:xfrm>
            <a:off x="1146332" y="2802444"/>
            <a:ext cx="1821600" cy="55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JUPITER</a:t>
            </a:r>
            <a:endParaRPr sz="1800">
              <a:solidFill>
                <a:schemeClr val="dk1"/>
              </a:solidFill>
              <a:latin typeface="Libre Franklin SemiBold"/>
              <a:ea typeface="Libre Franklin SemiBold"/>
              <a:cs typeface="Libre Franklin SemiBold"/>
              <a:sym typeface="Libre Franklin SemiBold"/>
            </a:endParaRPr>
          </a:p>
        </p:txBody>
      </p:sp>
      <p:sp>
        <p:nvSpPr>
          <p:cNvPr id="330" name="Google Shape;330;p31"/>
          <p:cNvSpPr txBox="1"/>
          <p:nvPr/>
        </p:nvSpPr>
        <p:spPr>
          <a:xfrm>
            <a:off x="6176100" y="1758455"/>
            <a:ext cx="1821600" cy="82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Barlow"/>
                <a:ea typeface="Barlow"/>
                <a:cs typeface="Barlow"/>
                <a:sym typeface="Barlow"/>
              </a:rPr>
              <a:t>Earth is the third planet from the Sun and the only one that harbors life</a:t>
            </a:r>
            <a:endParaRPr sz="1200">
              <a:solidFill>
                <a:schemeClr val="dk1"/>
              </a:solidFill>
              <a:latin typeface="Barlow"/>
              <a:ea typeface="Barlow"/>
              <a:cs typeface="Barlow"/>
              <a:sym typeface="Barlow"/>
            </a:endParaRPr>
          </a:p>
        </p:txBody>
      </p:sp>
      <p:sp>
        <p:nvSpPr>
          <p:cNvPr id="331" name="Google Shape;331;p31"/>
          <p:cNvSpPr txBox="1"/>
          <p:nvPr/>
        </p:nvSpPr>
        <p:spPr>
          <a:xfrm>
            <a:off x="6176107" y="1287225"/>
            <a:ext cx="1821600" cy="55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EARTH</a:t>
            </a:r>
            <a:endParaRPr sz="1800">
              <a:solidFill>
                <a:schemeClr val="dk1"/>
              </a:solidFill>
              <a:latin typeface="Libre Franklin SemiBold"/>
              <a:ea typeface="Libre Franklin SemiBold"/>
              <a:cs typeface="Libre Franklin SemiBold"/>
              <a:sym typeface="Libre Franklin SemiBold"/>
            </a:endParaRPr>
          </a:p>
        </p:txBody>
      </p:sp>
      <p:sp>
        <p:nvSpPr>
          <p:cNvPr id="332" name="Google Shape;332;p31"/>
          <p:cNvSpPr txBox="1"/>
          <p:nvPr/>
        </p:nvSpPr>
        <p:spPr>
          <a:xfrm>
            <a:off x="6176100" y="3273672"/>
            <a:ext cx="1821600" cy="82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Barlow"/>
                <a:ea typeface="Barlow"/>
                <a:cs typeface="Barlow"/>
                <a:sym typeface="Barlow"/>
              </a:rPr>
              <a:t>Neptune is the farthest planet from the Sun. It’s the fourth-largest planet</a:t>
            </a:r>
            <a:endParaRPr sz="1200">
              <a:solidFill>
                <a:schemeClr val="dk1"/>
              </a:solidFill>
              <a:latin typeface="Barlow"/>
              <a:ea typeface="Barlow"/>
              <a:cs typeface="Barlow"/>
              <a:sym typeface="Barlow"/>
            </a:endParaRPr>
          </a:p>
        </p:txBody>
      </p:sp>
      <p:sp>
        <p:nvSpPr>
          <p:cNvPr id="333" name="Google Shape;333;p31"/>
          <p:cNvSpPr txBox="1"/>
          <p:nvPr/>
        </p:nvSpPr>
        <p:spPr>
          <a:xfrm>
            <a:off x="6176107" y="2802443"/>
            <a:ext cx="1821600" cy="55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NEPTUNE</a:t>
            </a:r>
            <a:endParaRPr sz="1800">
              <a:solidFill>
                <a:schemeClr val="dk1"/>
              </a:solidFill>
              <a:latin typeface="Libre Franklin SemiBold"/>
              <a:ea typeface="Libre Franklin SemiBold"/>
              <a:cs typeface="Libre Franklin SemiBold"/>
              <a:sym typeface="Libre Franklin SemiBold"/>
            </a:endParaRPr>
          </a:p>
        </p:txBody>
      </p:sp>
      <p:sp>
        <p:nvSpPr>
          <p:cNvPr id="334" name="Google Shape;334;p31"/>
          <p:cNvSpPr/>
          <p:nvPr/>
        </p:nvSpPr>
        <p:spPr>
          <a:xfrm>
            <a:off x="3312143" y="1460657"/>
            <a:ext cx="1107900" cy="1107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35" name="Google Shape;335;p31"/>
          <p:cNvSpPr/>
          <p:nvPr/>
        </p:nvSpPr>
        <p:spPr>
          <a:xfrm>
            <a:off x="4647718" y="1439950"/>
            <a:ext cx="1107900" cy="1107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36" name="Google Shape;336;p31"/>
          <p:cNvSpPr/>
          <p:nvPr/>
        </p:nvSpPr>
        <p:spPr>
          <a:xfrm>
            <a:off x="3312143" y="2966507"/>
            <a:ext cx="1107900" cy="1107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37" name="Google Shape;337;p31"/>
          <p:cNvSpPr/>
          <p:nvPr/>
        </p:nvSpPr>
        <p:spPr>
          <a:xfrm>
            <a:off x="4647718" y="2970075"/>
            <a:ext cx="1107900" cy="1107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nvGrpSpPr>
          <p:cNvPr id="338" name="Google Shape;338;p31"/>
          <p:cNvGrpSpPr/>
          <p:nvPr/>
        </p:nvGrpSpPr>
        <p:grpSpPr>
          <a:xfrm>
            <a:off x="3630117" y="1780376"/>
            <a:ext cx="482795" cy="423460"/>
            <a:chOff x="2179081" y="4285511"/>
            <a:chExt cx="397525" cy="348670"/>
          </a:xfrm>
        </p:grpSpPr>
        <p:sp>
          <p:nvSpPr>
            <p:cNvPr id="339" name="Google Shape;339;p3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31"/>
          <p:cNvGrpSpPr/>
          <p:nvPr/>
        </p:nvGrpSpPr>
        <p:grpSpPr>
          <a:xfrm>
            <a:off x="5041289" y="1793870"/>
            <a:ext cx="324968" cy="400074"/>
            <a:chOff x="3584201" y="4294996"/>
            <a:chExt cx="267574" cy="329415"/>
          </a:xfrm>
        </p:grpSpPr>
        <p:sp>
          <p:nvSpPr>
            <p:cNvPr id="342" name="Google Shape;342;p3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31"/>
          <p:cNvGrpSpPr/>
          <p:nvPr/>
        </p:nvGrpSpPr>
        <p:grpSpPr>
          <a:xfrm>
            <a:off x="4975482" y="3321372"/>
            <a:ext cx="456587" cy="398141"/>
            <a:chOff x="3082855" y="4295728"/>
            <a:chExt cx="375946" cy="327823"/>
          </a:xfrm>
        </p:grpSpPr>
        <p:sp>
          <p:nvSpPr>
            <p:cNvPr id="347" name="Google Shape;347;p3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31"/>
          <p:cNvGrpSpPr/>
          <p:nvPr/>
        </p:nvGrpSpPr>
        <p:grpSpPr>
          <a:xfrm>
            <a:off x="3779919" y="3315844"/>
            <a:ext cx="183184" cy="409197"/>
            <a:chOff x="2749016" y="4291176"/>
            <a:chExt cx="150831" cy="336926"/>
          </a:xfrm>
        </p:grpSpPr>
        <p:sp>
          <p:nvSpPr>
            <p:cNvPr id="359" name="Google Shape;359;p3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31"/>
          <p:cNvSpPr/>
          <p:nvPr/>
        </p:nvSpPr>
        <p:spPr>
          <a:xfrm>
            <a:off x="3910918" y="2176475"/>
            <a:ext cx="1225200" cy="1225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nvGrpSpPr>
          <p:cNvPr id="364" name="Google Shape;364;p31"/>
          <p:cNvGrpSpPr/>
          <p:nvPr/>
        </p:nvGrpSpPr>
        <p:grpSpPr>
          <a:xfrm>
            <a:off x="4361185" y="2596467"/>
            <a:ext cx="324984" cy="385146"/>
            <a:chOff x="3122257" y="1508594"/>
            <a:chExt cx="294850" cy="349434"/>
          </a:xfrm>
        </p:grpSpPr>
        <p:sp>
          <p:nvSpPr>
            <p:cNvPr id="365" name="Google Shape;365;p3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0" name="Google Shape;370;p31"/>
          <p:cNvCxnSpPr>
            <a:stCxn id="336" idx="2"/>
            <a:endCxn id="334" idx="2"/>
          </p:cNvCxnSpPr>
          <p:nvPr/>
        </p:nvCxnSpPr>
        <p:spPr>
          <a:xfrm flipH="1" rot="10800000">
            <a:off x="3312143" y="2014757"/>
            <a:ext cx="600" cy="1505700"/>
          </a:xfrm>
          <a:prstGeom prst="curvedConnector3">
            <a:avLst>
              <a:gd fmla="val -39687500" name="adj1"/>
            </a:avLst>
          </a:prstGeom>
          <a:noFill/>
          <a:ln cap="flat" cmpd="sng" w="9525">
            <a:solidFill>
              <a:schemeClr val="dk1"/>
            </a:solidFill>
            <a:prstDash val="solid"/>
            <a:round/>
            <a:headEnd len="med" w="med" type="none"/>
            <a:tailEnd len="med" w="med" type="stealth"/>
          </a:ln>
        </p:spPr>
      </p:cxnSp>
      <p:sp>
        <p:nvSpPr>
          <p:cNvPr id="371" name="Google Shape;371;p31"/>
          <p:cNvSpPr/>
          <p:nvPr/>
        </p:nvSpPr>
        <p:spPr>
          <a:xfrm>
            <a:off x="3217618" y="130998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372" name="Google Shape;372;p31"/>
          <p:cNvSpPr/>
          <p:nvPr/>
        </p:nvSpPr>
        <p:spPr>
          <a:xfrm>
            <a:off x="733825" y="139393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373" name="Google Shape;373;p31"/>
          <p:cNvSpPr/>
          <p:nvPr/>
        </p:nvSpPr>
        <p:spPr>
          <a:xfrm>
            <a:off x="733825" y="2885775"/>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4</a:t>
            </a:r>
            <a:endParaRPr b="1">
              <a:solidFill>
                <a:schemeClr val="dk1"/>
              </a:solidFill>
              <a:latin typeface="Libre Franklin"/>
              <a:ea typeface="Libre Franklin"/>
              <a:cs typeface="Libre Franklin"/>
              <a:sym typeface="Libre Franklin"/>
            </a:endParaRPr>
          </a:p>
        </p:txBody>
      </p:sp>
      <p:sp>
        <p:nvSpPr>
          <p:cNvPr id="374" name="Google Shape;374;p31"/>
          <p:cNvSpPr/>
          <p:nvPr/>
        </p:nvSpPr>
        <p:spPr>
          <a:xfrm>
            <a:off x="7997700" y="139393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375" name="Google Shape;375;p31"/>
          <p:cNvSpPr/>
          <p:nvPr/>
        </p:nvSpPr>
        <p:spPr>
          <a:xfrm>
            <a:off x="7997575" y="288763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
        <p:nvSpPr>
          <p:cNvPr id="376" name="Google Shape;376;p31"/>
          <p:cNvSpPr/>
          <p:nvPr/>
        </p:nvSpPr>
        <p:spPr>
          <a:xfrm>
            <a:off x="5366268" y="130998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377" name="Google Shape;377;p31"/>
          <p:cNvSpPr/>
          <p:nvPr/>
        </p:nvSpPr>
        <p:spPr>
          <a:xfrm>
            <a:off x="3217618" y="382238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4</a:t>
            </a:r>
            <a:endParaRPr b="1">
              <a:solidFill>
                <a:schemeClr val="dk1"/>
              </a:solidFill>
              <a:latin typeface="Libre Franklin"/>
              <a:ea typeface="Libre Franklin"/>
              <a:cs typeface="Libre Franklin"/>
              <a:sym typeface="Libre Franklin"/>
            </a:endParaRPr>
          </a:p>
        </p:txBody>
      </p:sp>
      <p:sp>
        <p:nvSpPr>
          <p:cNvPr id="378" name="Google Shape;378;p31"/>
          <p:cNvSpPr/>
          <p:nvPr/>
        </p:nvSpPr>
        <p:spPr>
          <a:xfrm>
            <a:off x="5343118" y="382238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cxnSp>
        <p:nvCxnSpPr>
          <p:cNvPr id="379" name="Google Shape;379;p31"/>
          <p:cNvCxnSpPr>
            <a:stCxn id="334" idx="0"/>
            <a:endCxn id="335" idx="0"/>
          </p:cNvCxnSpPr>
          <p:nvPr/>
        </p:nvCxnSpPr>
        <p:spPr>
          <a:xfrm rot="-5400000">
            <a:off x="4523543" y="782507"/>
            <a:ext cx="20700" cy="1335600"/>
          </a:xfrm>
          <a:prstGeom prst="curvedConnector3">
            <a:avLst>
              <a:gd fmla="val 1250394" name="adj1"/>
            </a:avLst>
          </a:prstGeom>
          <a:noFill/>
          <a:ln cap="flat" cmpd="sng" w="9525">
            <a:solidFill>
              <a:schemeClr val="dk1"/>
            </a:solidFill>
            <a:prstDash val="solid"/>
            <a:round/>
            <a:headEnd len="med" w="med" type="none"/>
            <a:tailEnd len="med" w="med" type="triangle"/>
          </a:ln>
        </p:spPr>
      </p:cxnSp>
      <p:cxnSp>
        <p:nvCxnSpPr>
          <p:cNvPr id="380" name="Google Shape;380;p31"/>
          <p:cNvCxnSpPr>
            <a:stCxn id="335" idx="6"/>
            <a:endCxn id="337" idx="6"/>
          </p:cNvCxnSpPr>
          <p:nvPr/>
        </p:nvCxnSpPr>
        <p:spPr>
          <a:xfrm>
            <a:off x="5755618" y="1993900"/>
            <a:ext cx="600" cy="1530000"/>
          </a:xfrm>
          <a:prstGeom prst="curvedConnector3">
            <a:avLst>
              <a:gd fmla="val 39687500" name="adj1"/>
            </a:avLst>
          </a:prstGeom>
          <a:noFill/>
          <a:ln cap="flat" cmpd="sng" w="9525">
            <a:solidFill>
              <a:schemeClr val="dk1"/>
            </a:solidFill>
            <a:prstDash val="solid"/>
            <a:round/>
            <a:headEnd len="med" w="med" type="none"/>
            <a:tailEnd len="med" w="med" type="triangle"/>
          </a:ln>
        </p:spPr>
      </p:cxnSp>
      <p:cxnSp>
        <p:nvCxnSpPr>
          <p:cNvPr id="381" name="Google Shape;381;p31"/>
          <p:cNvCxnSpPr>
            <a:stCxn id="337" idx="4"/>
            <a:endCxn id="336" idx="4"/>
          </p:cNvCxnSpPr>
          <p:nvPr/>
        </p:nvCxnSpPr>
        <p:spPr>
          <a:xfrm flipH="1" rot="5400000">
            <a:off x="4532068" y="3408375"/>
            <a:ext cx="3600" cy="1335600"/>
          </a:xfrm>
          <a:prstGeom prst="curvedConnector3">
            <a:avLst>
              <a:gd fmla="val -6614583" name="adj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2"/>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387" name="Google Shape;387;p32"/>
          <p:cNvSpPr/>
          <p:nvPr/>
        </p:nvSpPr>
        <p:spPr>
          <a:xfrm>
            <a:off x="1082251" y="1617905"/>
            <a:ext cx="1213500" cy="1213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88" name="Google Shape;388;p32"/>
          <p:cNvSpPr/>
          <p:nvPr/>
        </p:nvSpPr>
        <p:spPr>
          <a:xfrm>
            <a:off x="3004650" y="1617905"/>
            <a:ext cx="1213500" cy="121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89" name="Google Shape;389;p32"/>
          <p:cNvSpPr/>
          <p:nvPr/>
        </p:nvSpPr>
        <p:spPr>
          <a:xfrm>
            <a:off x="4927038" y="1617905"/>
            <a:ext cx="1213500" cy="121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90" name="Google Shape;390;p32"/>
          <p:cNvSpPr/>
          <p:nvPr/>
        </p:nvSpPr>
        <p:spPr>
          <a:xfrm>
            <a:off x="6848251" y="1617905"/>
            <a:ext cx="1213500" cy="1213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91" name="Google Shape;391;p32"/>
          <p:cNvSpPr txBox="1"/>
          <p:nvPr/>
        </p:nvSpPr>
        <p:spPr>
          <a:xfrm>
            <a:off x="777025" y="3673669"/>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Earth is the third planet from the Sun and the only one that harbors life</a:t>
            </a:r>
            <a:endParaRPr sz="1200">
              <a:solidFill>
                <a:schemeClr val="dk1"/>
              </a:solidFill>
              <a:latin typeface="Barlow"/>
              <a:ea typeface="Barlow"/>
              <a:cs typeface="Barlow"/>
              <a:sym typeface="Barlow"/>
            </a:endParaRPr>
          </a:p>
        </p:txBody>
      </p:sp>
      <p:sp>
        <p:nvSpPr>
          <p:cNvPr id="392" name="Google Shape;392;p32"/>
          <p:cNvSpPr txBox="1"/>
          <p:nvPr/>
        </p:nvSpPr>
        <p:spPr>
          <a:xfrm>
            <a:off x="777032" y="32115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EARTH</a:t>
            </a:r>
            <a:endParaRPr sz="1800">
              <a:solidFill>
                <a:schemeClr val="dk1"/>
              </a:solidFill>
              <a:latin typeface="Libre Franklin SemiBold"/>
              <a:ea typeface="Libre Franklin SemiBold"/>
              <a:cs typeface="Libre Franklin SemiBold"/>
              <a:sym typeface="Libre Franklin SemiBold"/>
            </a:endParaRPr>
          </a:p>
        </p:txBody>
      </p:sp>
      <p:sp>
        <p:nvSpPr>
          <p:cNvPr id="393" name="Google Shape;393;p32"/>
          <p:cNvSpPr txBox="1"/>
          <p:nvPr/>
        </p:nvSpPr>
        <p:spPr>
          <a:xfrm>
            <a:off x="2700609" y="3673669"/>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Jupiter is a gas giant and also the biggest planet in the Solar System</a:t>
            </a:r>
            <a:endParaRPr sz="1200">
              <a:solidFill>
                <a:schemeClr val="dk1"/>
              </a:solidFill>
              <a:latin typeface="Barlow"/>
              <a:ea typeface="Barlow"/>
              <a:cs typeface="Barlow"/>
              <a:sym typeface="Barlow"/>
            </a:endParaRPr>
          </a:p>
        </p:txBody>
      </p:sp>
      <p:sp>
        <p:nvSpPr>
          <p:cNvPr id="394" name="Google Shape;394;p32"/>
          <p:cNvSpPr txBox="1"/>
          <p:nvPr/>
        </p:nvSpPr>
        <p:spPr>
          <a:xfrm>
            <a:off x="2699432" y="32115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JUPITER</a:t>
            </a:r>
            <a:endParaRPr sz="1800">
              <a:solidFill>
                <a:schemeClr val="dk1"/>
              </a:solidFill>
              <a:latin typeface="Libre Franklin SemiBold"/>
              <a:ea typeface="Libre Franklin SemiBold"/>
              <a:cs typeface="Libre Franklin SemiBold"/>
              <a:sym typeface="Libre Franklin SemiBold"/>
            </a:endParaRPr>
          </a:p>
        </p:txBody>
      </p:sp>
      <p:sp>
        <p:nvSpPr>
          <p:cNvPr id="395" name="Google Shape;395;p32"/>
          <p:cNvSpPr txBox="1"/>
          <p:nvPr/>
        </p:nvSpPr>
        <p:spPr>
          <a:xfrm>
            <a:off x="4620641" y="3673669"/>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Saturn is the second-largest planet in the Solar System</a:t>
            </a:r>
            <a:endParaRPr sz="1200">
              <a:solidFill>
                <a:schemeClr val="dk1"/>
              </a:solidFill>
              <a:latin typeface="Barlow"/>
              <a:ea typeface="Barlow"/>
              <a:cs typeface="Barlow"/>
              <a:sym typeface="Barlow"/>
            </a:endParaRPr>
          </a:p>
        </p:txBody>
      </p:sp>
      <p:sp>
        <p:nvSpPr>
          <p:cNvPr id="396" name="Google Shape;396;p32"/>
          <p:cNvSpPr txBox="1"/>
          <p:nvPr/>
        </p:nvSpPr>
        <p:spPr>
          <a:xfrm>
            <a:off x="4621832" y="32115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SATURN</a:t>
            </a:r>
            <a:endParaRPr sz="1800">
              <a:solidFill>
                <a:schemeClr val="dk1"/>
              </a:solidFill>
              <a:latin typeface="Libre Franklin SemiBold"/>
              <a:ea typeface="Libre Franklin SemiBold"/>
              <a:cs typeface="Libre Franklin SemiBold"/>
              <a:sym typeface="Libre Franklin SemiBold"/>
            </a:endParaRPr>
          </a:p>
        </p:txBody>
      </p:sp>
      <p:sp>
        <p:nvSpPr>
          <p:cNvPr id="397" name="Google Shape;397;p32"/>
          <p:cNvSpPr txBox="1"/>
          <p:nvPr/>
        </p:nvSpPr>
        <p:spPr>
          <a:xfrm>
            <a:off x="6544225" y="3673669"/>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Neptune is the fourth-largest planet in the Solar System</a:t>
            </a:r>
            <a:endParaRPr sz="1200">
              <a:solidFill>
                <a:schemeClr val="dk1"/>
              </a:solidFill>
              <a:latin typeface="Barlow"/>
              <a:ea typeface="Barlow"/>
              <a:cs typeface="Barlow"/>
              <a:sym typeface="Barlow"/>
            </a:endParaRPr>
          </a:p>
        </p:txBody>
      </p:sp>
      <p:sp>
        <p:nvSpPr>
          <p:cNvPr id="398" name="Google Shape;398;p32"/>
          <p:cNvSpPr txBox="1"/>
          <p:nvPr/>
        </p:nvSpPr>
        <p:spPr>
          <a:xfrm>
            <a:off x="6544232" y="32115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NEPTUNE</a:t>
            </a:r>
            <a:endParaRPr sz="1800">
              <a:solidFill>
                <a:schemeClr val="dk1"/>
              </a:solidFill>
              <a:latin typeface="Libre Franklin SemiBold"/>
              <a:ea typeface="Libre Franklin SemiBold"/>
              <a:cs typeface="Libre Franklin SemiBold"/>
              <a:sym typeface="Libre Franklin SemiBold"/>
            </a:endParaRPr>
          </a:p>
        </p:txBody>
      </p:sp>
      <p:sp>
        <p:nvSpPr>
          <p:cNvPr id="399" name="Google Shape;399;p32"/>
          <p:cNvSpPr/>
          <p:nvPr/>
        </p:nvSpPr>
        <p:spPr>
          <a:xfrm>
            <a:off x="1105635" y="138991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400" name="Google Shape;400;p32"/>
          <p:cNvSpPr/>
          <p:nvPr/>
        </p:nvSpPr>
        <p:spPr>
          <a:xfrm>
            <a:off x="3028035" y="2655859"/>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401" name="Google Shape;401;p32"/>
          <p:cNvSpPr/>
          <p:nvPr/>
        </p:nvSpPr>
        <p:spPr>
          <a:xfrm>
            <a:off x="4950435" y="1389918"/>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
        <p:nvSpPr>
          <p:cNvPr id="402" name="Google Shape;402;p32"/>
          <p:cNvSpPr/>
          <p:nvPr/>
        </p:nvSpPr>
        <p:spPr>
          <a:xfrm>
            <a:off x="6872835" y="2655859"/>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4</a:t>
            </a:r>
            <a:endParaRPr b="1">
              <a:solidFill>
                <a:schemeClr val="dk1"/>
              </a:solidFill>
              <a:latin typeface="Libre Franklin"/>
              <a:ea typeface="Libre Franklin"/>
              <a:cs typeface="Libre Franklin"/>
              <a:sym typeface="Libre Franklin"/>
            </a:endParaRPr>
          </a:p>
        </p:txBody>
      </p:sp>
      <p:cxnSp>
        <p:nvCxnSpPr>
          <p:cNvPr id="403" name="Google Shape;403;p32"/>
          <p:cNvCxnSpPr>
            <a:stCxn id="387" idx="0"/>
            <a:endCxn id="388" idx="0"/>
          </p:cNvCxnSpPr>
          <p:nvPr/>
        </p:nvCxnSpPr>
        <p:spPr>
          <a:xfrm flipH="1" rot="-5400000">
            <a:off x="2649901" y="657005"/>
            <a:ext cx="600" cy="1922400"/>
          </a:xfrm>
          <a:prstGeom prst="curvedConnector3">
            <a:avLst>
              <a:gd fmla="val -39687500" name="adj1"/>
            </a:avLst>
          </a:prstGeom>
          <a:noFill/>
          <a:ln cap="flat" cmpd="sng" w="9525">
            <a:solidFill>
              <a:schemeClr val="dk1"/>
            </a:solidFill>
            <a:prstDash val="solid"/>
            <a:round/>
            <a:headEnd len="med" w="med" type="none"/>
            <a:tailEnd len="med" w="med" type="triangle"/>
          </a:ln>
        </p:spPr>
      </p:cxnSp>
      <p:cxnSp>
        <p:nvCxnSpPr>
          <p:cNvPr id="404" name="Google Shape;404;p32"/>
          <p:cNvCxnSpPr>
            <a:stCxn id="388" idx="4"/>
            <a:endCxn id="389" idx="4"/>
          </p:cNvCxnSpPr>
          <p:nvPr/>
        </p:nvCxnSpPr>
        <p:spPr>
          <a:xfrm flipH="1" rot="-5400000">
            <a:off x="4572300" y="1870505"/>
            <a:ext cx="600" cy="1922400"/>
          </a:xfrm>
          <a:prstGeom prst="curvedConnector3">
            <a:avLst>
              <a:gd fmla="val 39687500" name="adj1"/>
            </a:avLst>
          </a:prstGeom>
          <a:noFill/>
          <a:ln cap="flat" cmpd="sng" w="9525">
            <a:solidFill>
              <a:schemeClr val="dk1"/>
            </a:solidFill>
            <a:prstDash val="solid"/>
            <a:round/>
            <a:headEnd len="med" w="med" type="none"/>
            <a:tailEnd len="med" w="med" type="triangle"/>
          </a:ln>
        </p:spPr>
      </p:cxnSp>
      <p:cxnSp>
        <p:nvCxnSpPr>
          <p:cNvPr id="405" name="Google Shape;405;p32"/>
          <p:cNvCxnSpPr>
            <a:stCxn id="389" idx="0"/>
            <a:endCxn id="390" idx="0"/>
          </p:cNvCxnSpPr>
          <p:nvPr/>
        </p:nvCxnSpPr>
        <p:spPr>
          <a:xfrm flipH="1" rot="-5400000">
            <a:off x="6494088" y="657605"/>
            <a:ext cx="600" cy="1921200"/>
          </a:xfrm>
          <a:prstGeom prst="curvedConnector3">
            <a:avLst>
              <a:gd fmla="val -39687500" name="adj1"/>
            </a:avLst>
          </a:prstGeom>
          <a:noFill/>
          <a:ln cap="flat" cmpd="sng" w="9525">
            <a:solidFill>
              <a:schemeClr val="dk1"/>
            </a:solidFill>
            <a:prstDash val="solid"/>
            <a:round/>
            <a:headEnd len="med" w="med" type="none"/>
            <a:tailEnd len="med" w="med" type="triangle"/>
          </a:ln>
        </p:spPr>
      </p:cxnSp>
      <p:sp>
        <p:nvSpPr>
          <p:cNvPr id="406" name="Google Shape;406;p32"/>
          <p:cNvSpPr/>
          <p:nvPr/>
        </p:nvSpPr>
        <p:spPr>
          <a:xfrm>
            <a:off x="7252710" y="2078125"/>
            <a:ext cx="407160" cy="337680"/>
          </a:xfrm>
          <a:custGeom>
            <a:rect b="b" l="l" r="r" t="t"/>
            <a:pathLst>
              <a:path extrusionOk="0" h="938" w="1131">
                <a:moveTo>
                  <a:pt x="563" y="837"/>
                </a:moveTo>
                <a:lnTo>
                  <a:pt x="16" y="837"/>
                </a:lnTo>
                <a:cubicBezTo>
                  <a:pt x="7" y="837"/>
                  <a:pt x="0" y="830"/>
                  <a:pt x="0" y="821"/>
                </a:cubicBezTo>
                <a:lnTo>
                  <a:pt x="0" y="767"/>
                </a:lnTo>
                <a:cubicBezTo>
                  <a:pt x="0" y="758"/>
                  <a:pt x="7" y="750"/>
                  <a:pt x="16" y="750"/>
                </a:cubicBezTo>
                <a:cubicBezTo>
                  <a:pt x="25" y="750"/>
                  <a:pt x="33" y="758"/>
                  <a:pt x="33" y="767"/>
                </a:cubicBezTo>
                <a:lnTo>
                  <a:pt x="33" y="804"/>
                </a:lnTo>
                <a:lnTo>
                  <a:pt x="563" y="804"/>
                </a:lnTo>
                <a:lnTo>
                  <a:pt x="563" y="569"/>
                </a:lnTo>
                <a:cubicBezTo>
                  <a:pt x="563" y="555"/>
                  <a:pt x="568" y="543"/>
                  <a:pt x="577" y="534"/>
                </a:cubicBezTo>
                <a:cubicBezTo>
                  <a:pt x="587" y="524"/>
                  <a:pt x="599" y="519"/>
                  <a:pt x="613" y="519"/>
                </a:cubicBezTo>
                <a:lnTo>
                  <a:pt x="708" y="519"/>
                </a:lnTo>
                <a:cubicBezTo>
                  <a:pt x="721" y="519"/>
                  <a:pt x="734" y="524"/>
                  <a:pt x="743" y="534"/>
                </a:cubicBezTo>
                <a:cubicBezTo>
                  <a:pt x="752" y="543"/>
                  <a:pt x="758" y="555"/>
                  <a:pt x="758" y="569"/>
                </a:cubicBezTo>
                <a:lnTo>
                  <a:pt x="758" y="577"/>
                </a:lnTo>
                <a:lnTo>
                  <a:pt x="978" y="577"/>
                </a:lnTo>
                <a:lnTo>
                  <a:pt x="978" y="274"/>
                </a:lnTo>
                <a:cubicBezTo>
                  <a:pt x="978" y="264"/>
                  <a:pt x="985" y="257"/>
                  <a:pt x="994" y="257"/>
                </a:cubicBezTo>
                <a:cubicBezTo>
                  <a:pt x="1004" y="257"/>
                  <a:pt x="1011" y="264"/>
                  <a:pt x="1011" y="274"/>
                </a:cubicBezTo>
                <a:lnTo>
                  <a:pt x="1011" y="577"/>
                </a:lnTo>
                <a:lnTo>
                  <a:pt x="1047" y="577"/>
                </a:lnTo>
                <a:cubicBezTo>
                  <a:pt x="1056" y="577"/>
                  <a:pt x="1064" y="584"/>
                  <a:pt x="1064" y="593"/>
                </a:cubicBezTo>
                <a:lnTo>
                  <a:pt x="1064" y="644"/>
                </a:lnTo>
                <a:lnTo>
                  <a:pt x="1114" y="644"/>
                </a:lnTo>
                <a:cubicBezTo>
                  <a:pt x="1125" y="644"/>
                  <a:pt x="1133" y="654"/>
                  <a:pt x="1130" y="664"/>
                </a:cubicBezTo>
                <a:lnTo>
                  <a:pt x="1106" y="759"/>
                </a:lnTo>
                <a:cubicBezTo>
                  <a:pt x="1104" y="768"/>
                  <a:pt x="1095" y="773"/>
                  <a:pt x="1086" y="771"/>
                </a:cubicBezTo>
                <a:cubicBezTo>
                  <a:pt x="1077" y="768"/>
                  <a:pt x="1072" y="759"/>
                  <a:pt x="1074" y="750"/>
                </a:cubicBezTo>
                <a:lnTo>
                  <a:pt x="1093" y="677"/>
                </a:lnTo>
                <a:lnTo>
                  <a:pt x="659" y="677"/>
                </a:lnTo>
                <a:lnTo>
                  <a:pt x="601" y="905"/>
                </a:lnTo>
                <a:lnTo>
                  <a:pt x="1034" y="905"/>
                </a:lnTo>
                <a:lnTo>
                  <a:pt x="1055" y="823"/>
                </a:lnTo>
                <a:cubicBezTo>
                  <a:pt x="1058" y="814"/>
                  <a:pt x="1067" y="809"/>
                  <a:pt x="1075" y="811"/>
                </a:cubicBezTo>
                <a:cubicBezTo>
                  <a:pt x="1084" y="814"/>
                  <a:pt x="1090" y="823"/>
                  <a:pt x="1087" y="831"/>
                </a:cubicBezTo>
                <a:lnTo>
                  <a:pt x="1064" y="924"/>
                </a:lnTo>
                <a:cubicBezTo>
                  <a:pt x="1062" y="932"/>
                  <a:pt x="1055" y="938"/>
                  <a:pt x="1047" y="938"/>
                </a:cubicBezTo>
                <a:lnTo>
                  <a:pt x="579" y="938"/>
                </a:lnTo>
                <a:cubicBezTo>
                  <a:pt x="570" y="938"/>
                  <a:pt x="563" y="931"/>
                  <a:pt x="563" y="921"/>
                </a:cubicBezTo>
                <a:lnTo>
                  <a:pt x="563" y="837"/>
                </a:lnTo>
                <a:moveTo>
                  <a:pt x="735" y="64"/>
                </a:moveTo>
                <a:cubicBezTo>
                  <a:pt x="744" y="64"/>
                  <a:pt x="751" y="71"/>
                  <a:pt x="751" y="81"/>
                </a:cubicBezTo>
                <a:cubicBezTo>
                  <a:pt x="751" y="90"/>
                  <a:pt x="744" y="97"/>
                  <a:pt x="735" y="97"/>
                </a:cubicBezTo>
                <a:lnTo>
                  <a:pt x="707" y="97"/>
                </a:lnTo>
                <a:cubicBezTo>
                  <a:pt x="698" y="97"/>
                  <a:pt x="691" y="90"/>
                  <a:pt x="691" y="81"/>
                </a:cubicBezTo>
                <a:cubicBezTo>
                  <a:pt x="691" y="71"/>
                  <a:pt x="698" y="64"/>
                  <a:pt x="707" y="64"/>
                </a:cubicBezTo>
                <a:lnTo>
                  <a:pt x="735" y="64"/>
                </a:lnTo>
                <a:moveTo>
                  <a:pt x="827" y="64"/>
                </a:moveTo>
                <a:cubicBezTo>
                  <a:pt x="836" y="64"/>
                  <a:pt x="844" y="71"/>
                  <a:pt x="844" y="81"/>
                </a:cubicBezTo>
                <a:cubicBezTo>
                  <a:pt x="844" y="90"/>
                  <a:pt x="836" y="97"/>
                  <a:pt x="827" y="97"/>
                </a:cubicBezTo>
                <a:lnTo>
                  <a:pt x="799" y="97"/>
                </a:lnTo>
                <a:cubicBezTo>
                  <a:pt x="790" y="97"/>
                  <a:pt x="783" y="90"/>
                  <a:pt x="783" y="81"/>
                </a:cubicBezTo>
                <a:cubicBezTo>
                  <a:pt x="783" y="71"/>
                  <a:pt x="790" y="64"/>
                  <a:pt x="799" y="64"/>
                </a:cubicBezTo>
                <a:lnTo>
                  <a:pt x="827" y="64"/>
                </a:lnTo>
                <a:moveTo>
                  <a:pt x="919" y="64"/>
                </a:moveTo>
                <a:cubicBezTo>
                  <a:pt x="929" y="64"/>
                  <a:pt x="936" y="71"/>
                  <a:pt x="936" y="81"/>
                </a:cubicBezTo>
                <a:cubicBezTo>
                  <a:pt x="936" y="90"/>
                  <a:pt x="929" y="97"/>
                  <a:pt x="919" y="97"/>
                </a:cubicBezTo>
                <a:lnTo>
                  <a:pt x="892" y="97"/>
                </a:lnTo>
                <a:cubicBezTo>
                  <a:pt x="882" y="97"/>
                  <a:pt x="875" y="90"/>
                  <a:pt x="875" y="81"/>
                </a:cubicBezTo>
                <a:cubicBezTo>
                  <a:pt x="875" y="71"/>
                  <a:pt x="882" y="64"/>
                  <a:pt x="892" y="64"/>
                </a:cubicBezTo>
                <a:lnTo>
                  <a:pt x="919" y="64"/>
                </a:lnTo>
                <a:moveTo>
                  <a:pt x="978" y="128"/>
                </a:moveTo>
                <a:lnTo>
                  <a:pt x="978" y="33"/>
                </a:lnTo>
                <a:lnTo>
                  <a:pt x="33" y="33"/>
                </a:lnTo>
                <a:lnTo>
                  <a:pt x="33" y="128"/>
                </a:lnTo>
                <a:lnTo>
                  <a:pt x="978" y="128"/>
                </a:lnTo>
                <a:moveTo>
                  <a:pt x="0" y="16"/>
                </a:moveTo>
                <a:cubicBezTo>
                  <a:pt x="0" y="7"/>
                  <a:pt x="7" y="0"/>
                  <a:pt x="16" y="0"/>
                </a:cubicBezTo>
                <a:lnTo>
                  <a:pt x="994" y="0"/>
                </a:lnTo>
                <a:cubicBezTo>
                  <a:pt x="1004" y="0"/>
                  <a:pt x="1011" y="7"/>
                  <a:pt x="1011" y="16"/>
                </a:cubicBezTo>
                <a:lnTo>
                  <a:pt x="1011" y="198"/>
                </a:lnTo>
                <a:cubicBezTo>
                  <a:pt x="1011" y="208"/>
                  <a:pt x="1004" y="215"/>
                  <a:pt x="994" y="215"/>
                </a:cubicBezTo>
                <a:cubicBezTo>
                  <a:pt x="985" y="215"/>
                  <a:pt x="978" y="208"/>
                  <a:pt x="978" y="198"/>
                </a:cubicBezTo>
                <a:lnTo>
                  <a:pt x="978" y="161"/>
                </a:lnTo>
                <a:lnTo>
                  <a:pt x="33" y="161"/>
                </a:lnTo>
                <a:lnTo>
                  <a:pt x="33" y="692"/>
                </a:lnTo>
                <a:cubicBezTo>
                  <a:pt x="33" y="701"/>
                  <a:pt x="25" y="709"/>
                  <a:pt x="16" y="709"/>
                </a:cubicBezTo>
                <a:cubicBezTo>
                  <a:pt x="7" y="709"/>
                  <a:pt x="0" y="701"/>
                  <a:pt x="0" y="692"/>
                </a:cubicBezTo>
                <a:lnTo>
                  <a:pt x="0" y="16"/>
                </a:lnTo>
                <a:moveTo>
                  <a:pt x="900" y="307"/>
                </a:moveTo>
                <a:lnTo>
                  <a:pt x="596" y="307"/>
                </a:lnTo>
                <a:lnTo>
                  <a:pt x="596" y="421"/>
                </a:lnTo>
                <a:lnTo>
                  <a:pt x="900" y="421"/>
                </a:lnTo>
                <a:lnTo>
                  <a:pt x="900" y="307"/>
                </a:lnTo>
                <a:moveTo>
                  <a:pt x="563" y="223"/>
                </a:moveTo>
                <a:cubicBezTo>
                  <a:pt x="563" y="214"/>
                  <a:pt x="570" y="206"/>
                  <a:pt x="579" y="206"/>
                </a:cubicBezTo>
                <a:lnTo>
                  <a:pt x="916" y="206"/>
                </a:lnTo>
                <a:cubicBezTo>
                  <a:pt x="925" y="206"/>
                  <a:pt x="933" y="214"/>
                  <a:pt x="933" y="223"/>
                </a:cubicBezTo>
                <a:lnTo>
                  <a:pt x="933" y="437"/>
                </a:lnTo>
                <a:cubicBezTo>
                  <a:pt x="933" y="446"/>
                  <a:pt x="925" y="454"/>
                  <a:pt x="916" y="454"/>
                </a:cubicBezTo>
                <a:lnTo>
                  <a:pt x="579" y="454"/>
                </a:lnTo>
                <a:cubicBezTo>
                  <a:pt x="570" y="454"/>
                  <a:pt x="563" y="446"/>
                  <a:pt x="563" y="437"/>
                </a:cubicBezTo>
                <a:lnTo>
                  <a:pt x="563" y="223"/>
                </a:lnTo>
                <a:moveTo>
                  <a:pt x="900" y="273"/>
                </a:moveTo>
                <a:lnTo>
                  <a:pt x="900" y="240"/>
                </a:lnTo>
                <a:lnTo>
                  <a:pt x="596" y="240"/>
                </a:lnTo>
                <a:lnTo>
                  <a:pt x="596" y="273"/>
                </a:lnTo>
                <a:lnTo>
                  <a:pt x="900" y="273"/>
                </a:lnTo>
                <a:moveTo>
                  <a:pt x="416" y="307"/>
                </a:moveTo>
                <a:lnTo>
                  <a:pt x="112" y="307"/>
                </a:lnTo>
                <a:lnTo>
                  <a:pt x="112" y="421"/>
                </a:lnTo>
                <a:lnTo>
                  <a:pt x="416" y="421"/>
                </a:lnTo>
                <a:lnTo>
                  <a:pt x="416" y="307"/>
                </a:lnTo>
                <a:moveTo>
                  <a:pt x="79" y="223"/>
                </a:moveTo>
                <a:cubicBezTo>
                  <a:pt x="79" y="214"/>
                  <a:pt x="86" y="206"/>
                  <a:pt x="95" y="206"/>
                </a:cubicBezTo>
                <a:lnTo>
                  <a:pt x="432" y="206"/>
                </a:lnTo>
                <a:cubicBezTo>
                  <a:pt x="441" y="206"/>
                  <a:pt x="449" y="214"/>
                  <a:pt x="449" y="223"/>
                </a:cubicBezTo>
                <a:lnTo>
                  <a:pt x="449" y="437"/>
                </a:lnTo>
                <a:cubicBezTo>
                  <a:pt x="449" y="446"/>
                  <a:pt x="441" y="454"/>
                  <a:pt x="432" y="454"/>
                </a:cubicBezTo>
                <a:lnTo>
                  <a:pt x="95" y="454"/>
                </a:lnTo>
                <a:cubicBezTo>
                  <a:pt x="86" y="454"/>
                  <a:pt x="79" y="446"/>
                  <a:pt x="79" y="437"/>
                </a:cubicBezTo>
                <a:cubicBezTo>
                  <a:pt x="79" y="366"/>
                  <a:pt x="79" y="294"/>
                  <a:pt x="79" y="223"/>
                </a:cubicBezTo>
                <a:moveTo>
                  <a:pt x="416" y="273"/>
                </a:moveTo>
                <a:lnTo>
                  <a:pt x="416" y="240"/>
                </a:lnTo>
                <a:lnTo>
                  <a:pt x="112" y="240"/>
                </a:lnTo>
                <a:lnTo>
                  <a:pt x="112" y="273"/>
                </a:lnTo>
                <a:lnTo>
                  <a:pt x="416" y="273"/>
                </a:lnTo>
                <a:moveTo>
                  <a:pt x="420" y="600"/>
                </a:moveTo>
                <a:lnTo>
                  <a:pt x="116" y="600"/>
                </a:lnTo>
                <a:lnTo>
                  <a:pt x="116" y="714"/>
                </a:lnTo>
                <a:lnTo>
                  <a:pt x="420" y="714"/>
                </a:lnTo>
                <a:lnTo>
                  <a:pt x="420" y="600"/>
                </a:lnTo>
                <a:moveTo>
                  <a:pt x="83" y="516"/>
                </a:moveTo>
                <a:cubicBezTo>
                  <a:pt x="83" y="507"/>
                  <a:pt x="90" y="500"/>
                  <a:pt x="100" y="500"/>
                </a:cubicBezTo>
                <a:lnTo>
                  <a:pt x="437" y="500"/>
                </a:lnTo>
                <a:cubicBezTo>
                  <a:pt x="446" y="500"/>
                  <a:pt x="453" y="507"/>
                  <a:pt x="453" y="516"/>
                </a:cubicBezTo>
                <a:lnTo>
                  <a:pt x="453" y="731"/>
                </a:lnTo>
                <a:cubicBezTo>
                  <a:pt x="453" y="740"/>
                  <a:pt x="446" y="747"/>
                  <a:pt x="437" y="747"/>
                </a:cubicBezTo>
                <a:lnTo>
                  <a:pt x="100" y="747"/>
                </a:lnTo>
                <a:cubicBezTo>
                  <a:pt x="90" y="747"/>
                  <a:pt x="83" y="740"/>
                  <a:pt x="83" y="731"/>
                </a:cubicBezTo>
                <a:cubicBezTo>
                  <a:pt x="83" y="659"/>
                  <a:pt x="83" y="588"/>
                  <a:pt x="83" y="516"/>
                </a:cubicBezTo>
                <a:moveTo>
                  <a:pt x="420" y="567"/>
                </a:moveTo>
                <a:lnTo>
                  <a:pt x="420" y="533"/>
                </a:lnTo>
                <a:lnTo>
                  <a:pt x="116" y="533"/>
                </a:lnTo>
                <a:lnTo>
                  <a:pt x="116" y="567"/>
                </a:lnTo>
                <a:lnTo>
                  <a:pt x="420" y="567"/>
                </a:lnTo>
                <a:moveTo>
                  <a:pt x="1031" y="644"/>
                </a:moveTo>
                <a:lnTo>
                  <a:pt x="1031" y="610"/>
                </a:lnTo>
                <a:lnTo>
                  <a:pt x="741" y="610"/>
                </a:lnTo>
                <a:cubicBezTo>
                  <a:pt x="732" y="610"/>
                  <a:pt x="725" y="603"/>
                  <a:pt x="725" y="593"/>
                </a:cubicBezTo>
                <a:lnTo>
                  <a:pt x="725" y="569"/>
                </a:lnTo>
                <a:cubicBezTo>
                  <a:pt x="725" y="564"/>
                  <a:pt x="723" y="560"/>
                  <a:pt x="720" y="557"/>
                </a:cubicBezTo>
                <a:cubicBezTo>
                  <a:pt x="716" y="554"/>
                  <a:pt x="712" y="552"/>
                  <a:pt x="708" y="552"/>
                </a:cubicBezTo>
                <a:lnTo>
                  <a:pt x="613" y="552"/>
                </a:lnTo>
                <a:cubicBezTo>
                  <a:pt x="608" y="552"/>
                  <a:pt x="604" y="554"/>
                  <a:pt x="601" y="557"/>
                </a:cubicBezTo>
                <a:cubicBezTo>
                  <a:pt x="598" y="560"/>
                  <a:pt x="596" y="564"/>
                  <a:pt x="596" y="569"/>
                </a:cubicBezTo>
                <a:lnTo>
                  <a:pt x="596" y="790"/>
                </a:lnTo>
                <a:lnTo>
                  <a:pt x="630" y="658"/>
                </a:lnTo>
                <a:cubicBezTo>
                  <a:pt x="631" y="650"/>
                  <a:pt x="638" y="644"/>
                  <a:pt x="646" y="644"/>
                </a:cubicBezTo>
                <a:lnTo>
                  <a:pt x="1031" y="644"/>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7" name="Google Shape;407;p32"/>
          <p:cNvSpPr/>
          <p:nvPr/>
        </p:nvSpPr>
        <p:spPr>
          <a:xfrm>
            <a:off x="5329459" y="2074640"/>
            <a:ext cx="407160" cy="300600"/>
          </a:xfrm>
          <a:custGeom>
            <a:rect b="b" l="l" r="r" t="t"/>
            <a:pathLst>
              <a:path extrusionOk="0" h="835" w="1131">
                <a:moveTo>
                  <a:pt x="955" y="208"/>
                </a:moveTo>
                <a:cubicBezTo>
                  <a:pt x="961" y="215"/>
                  <a:pt x="962" y="225"/>
                  <a:pt x="956" y="232"/>
                </a:cubicBezTo>
                <a:cubicBezTo>
                  <a:pt x="950" y="238"/>
                  <a:pt x="939" y="239"/>
                  <a:pt x="933" y="233"/>
                </a:cubicBezTo>
                <a:cubicBezTo>
                  <a:pt x="933" y="233"/>
                  <a:pt x="923" y="224"/>
                  <a:pt x="907" y="221"/>
                </a:cubicBezTo>
                <a:lnTo>
                  <a:pt x="907" y="311"/>
                </a:lnTo>
                <a:cubicBezTo>
                  <a:pt x="913" y="313"/>
                  <a:pt x="918" y="315"/>
                  <a:pt x="924" y="318"/>
                </a:cubicBezTo>
                <a:cubicBezTo>
                  <a:pt x="951" y="327"/>
                  <a:pt x="967" y="345"/>
                  <a:pt x="975" y="366"/>
                </a:cubicBezTo>
                <a:cubicBezTo>
                  <a:pt x="979" y="380"/>
                  <a:pt x="980" y="394"/>
                  <a:pt x="977" y="408"/>
                </a:cubicBezTo>
                <a:cubicBezTo>
                  <a:pt x="975" y="421"/>
                  <a:pt x="969" y="434"/>
                  <a:pt x="960" y="446"/>
                </a:cubicBezTo>
                <a:cubicBezTo>
                  <a:pt x="948" y="462"/>
                  <a:pt x="930" y="474"/>
                  <a:pt x="907" y="478"/>
                </a:cubicBezTo>
                <a:lnTo>
                  <a:pt x="907" y="501"/>
                </a:lnTo>
                <a:cubicBezTo>
                  <a:pt x="907" y="510"/>
                  <a:pt x="901" y="518"/>
                  <a:pt x="891" y="518"/>
                </a:cubicBezTo>
                <a:cubicBezTo>
                  <a:pt x="882" y="518"/>
                  <a:pt x="874" y="510"/>
                  <a:pt x="874" y="501"/>
                </a:cubicBezTo>
                <a:lnTo>
                  <a:pt x="874" y="479"/>
                </a:lnTo>
                <a:cubicBezTo>
                  <a:pt x="866" y="479"/>
                  <a:pt x="858" y="478"/>
                  <a:pt x="851" y="476"/>
                </a:cubicBezTo>
                <a:cubicBezTo>
                  <a:pt x="839" y="473"/>
                  <a:pt x="828" y="468"/>
                  <a:pt x="813" y="459"/>
                </a:cubicBezTo>
                <a:cubicBezTo>
                  <a:pt x="806" y="454"/>
                  <a:pt x="803" y="443"/>
                  <a:pt x="808" y="436"/>
                </a:cubicBezTo>
                <a:cubicBezTo>
                  <a:pt x="813" y="428"/>
                  <a:pt x="824" y="426"/>
                  <a:pt x="831" y="431"/>
                </a:cubicBezTo>
                <a:cubicBezTo>
                  <a:pt x="842" y="438"/>
                  <a:pt x="851" y="442"/>
                  <a:pt x="859" y="444"/>
                </a:cubicBezTo>
                <a:cubicBezTo>
                  <a:pt x="864" y="445"/>
                  <a:pt x="868" y="446"/>
                  <a:pt x="874" y="446"/>
                </a:cubicBezTo>
                <a:lnTo>
                  <a:pt x="874" y="334"/>
                </a:lnTo>
                <a:cubicBezTo>
                  <a:pt x="861" y="328"/>
                  <a:pt x="847" y="321"/>
                  <a:pt x="836" y="312"/>
                </a:cubicBezTo>
                <a:cubicBezTo>
                  <a:pt x="826" y="304"/>
                  <a:pt x="820" y="294"/>
                  <a:pt x="816" y="283"/>
                </a:cubicBezTo>
                <a:cubicBezTo>
                  <a:pt x="813" y="272"/>
                  <a:pt x="812" y="260"/>
                  <a:pt x="815" y="248"/>
                </a:cubicBezTo>
                <a:cubicBezTo>
                  <a:pt x="817" y="236"/>
                  <a:pt x="822" y="225"/>
                  <a:pt x="830" y="215"/>
                </a:cubicBezTo>
                <a:cubicBezTo>
                  <a:pt x="838" y="204"/>
                  <a:pt x="850" y="196"/>
                  <a:pt x="865" y="191"/>
                </a:cubicBezTo>
                <a:cubicBezTo>
                  <a:pt x="868" y="190"/>
                  <a:pt x="871" y="190"/>
                  <a:pt x="874" y="189"/>
                </a:cubicBezTo>
                <a:lnTo>
                  <a:pt x="874" y="168"/>
                </a:lnTo>
                <a:cubicBezTo>
                  <a:pt x="874" y="159"/>
                  <a:pt x="882" y="152"/>
                  <a:pt x="891" y="152"/>
                </a:cubicBezTo>
                <a:cubicBezTo>
                  <a:pt x="901" y="152"/>
                  <a:pt x="907" y="159"/>
                  <a:pt x="907" y="168"/>
                </a:cubicBezTo>
                <a:lnTo>
                  <a:pt x="907" y="188"/>
                </a:lnTo>
                <a:cubicBezTo>
                  <a:pt x="937" y="192"/>
                  <a:pt x="955" y="208"/>
                  <a:pt x="955" y="208"/>
                </a:cubicBezTo>
                <a:moveTo>
                  <a:pt x="430" y="158"/>
                </a:moveTo>
                <a:cubicBezTo>
                  <a:pt x="421" y="158"/>
                  <a:pt x="413" y="150"/>
                  <a:pt x="413" y="141"/>
                </a:cubicBezTo>
                <a:cubicBezTo>
                  <a:pt x="413" y="132"/>
                  <a:pt x="421" y="125"/>
                  <a:pt x="430" y="125"/>
                </a:cubicBezTo>
                <a:lnTo>
                  <a:pt x="474" y="125"/>
                </a:lnTo>
                <a:cubicBezTo>
                  <a:pt x="483" y="125"/>
                  <a:pt x="490" y="132"/>
                  <a:pt x="490" y="141"/>
                </a:cubicBezTo>
                <a:cubicBezTo>
                  <a:pt x="490" y="150"/>
                  <a:pt x="483" y="158"/>
                  <a:pt x="474" y="158"/>
                </a:cubicBezTo>
                <a:lnTo>
                  <a:pt x="430" y="158"/>
                </a:lnTo>
                <a:moveTo>
                  <a:pt x="739" y="629"/>
                </a:moveTo>
                <a:lnTo>
                  <a:pt x="1043" y="629"/>
                </a:lnTo>
                <a:lnTo>
                  <a:pt x="1043" y="575"/>
                </a:lnTo>
                <a:lnTo>
                  <a:pt x="739" y="575"/>
                </a:lnTo>
                <a:lnTo>
                  <a:pt x="739" y="629"/>
                </a:lnTo>
                <a:moveTo>
                  <a:pt x="748" y="662"/>
                </a:moveTo>
                <a:lnTo>
                  <a:pt x="722" y="662"/>
                </a:lnTo>
                <a:cubicBezTo>
                  <a:pt x="713" y="662"/>
                  <a:pt x="705" y="655"/>
                  <a:pt x="705" y="645"/>
                </a:cubicBezTo>
                <a:lnTo>
                  <a:pt x="705" y="559"/>
                </a:lnTo>
                <a:cubicBezTo>
                  <a:pt x="705" y="550"/>
                  <a:pt x="713" y="542"/>
                  <a:pt x="722" y="542"/>
                </a:cubicBezTo>
                <a:lnTo>
                  <a:pt x="769" y="542"/>
                </a:lnTo>
                <a:cubicBezTo>
                  <a:pt x="751" y="532"/>
                  <a:pt x="735" y="519"/>
                  <a:pt x="720" y="505"/>
                </a:cubicBezTo>
                <a:cubicBezTo>
                  <a:pt x="677" y="461"/>
                  <a:pt x="650" y="401"/>
                  <a:pt x="650" y="335"/>
                </a:cubicBezTo>
                <a:cubicBezTo>
                  <a:pt x="650" y="268"/>
                  <a:pt x="677" y="208"/>
                  <a:pt x="720" y="165"/>
                </a:cubicBezTo>
                <a:cubicBezTo>
                  <a:pt x="764" y="121"/>
                  <a:pt x="825" y="94"/>
                  <a:pt x="891" y="94"/>
                </a:cubicBezTo>
                <a:cubicBezTo>
                  <a:pt x="958" y="94"/>
                  <a:pt x="1017" y="121"/>
                  <a:pt x="1061" y="165"/>
                </a:cubicBezTo>
                <a:cubicBezTo>
                  <a:pt x="1104" y="208"/>
                  <a:pt x="1131" y="268"/>
                  <a:pt x="1131" y="335"/>
                </a:cubicBezTo>
                <a:cubicBezTo>
                  <a:pt x="1131" y="348"/>
                  <a:pt x="1130" y="362"/>
                  <a:pt x="1128" y="375"/>
                </a:cubicBezTo>
                <a:cubicBezTo>
                  <a:pt x="1125" y="389"/>
                  <a:pt x="1122" y="402"/>
                  <a:pt x="1118" y="415"/>
                </a:cubicBezTo>
                <a:cubicBezTo>
                  <a:pt x="1115" y="423"/>
                  <a:pt x="1105" y="428"/>
                  <a:pt x="1097" y="425"/>
                </a:cubicBezTo>
                <a:cubicBezTo>
                  <a:pt x="1088" y="422"/>
                  <a:pt x="1083" y="412"/>
                  <a:pt x="1086" y="404"/>
                </a:cubicBezTo>
                <a:cubicBezTo>
                  <a:pt x="1090" y="393"/>
                  <a:pt x="1093" y="382"/>
                  <a:pt x="1095" y="370"/>
                </a:cubicBezTo>
                <a:cubicBezTo>
                  <a:pt x="1097" y="359"/>
                  <a:pt x="1098" y="347"/>
                  <a:pt x="1098" y="335"/>
                </a:cubicBezTo>
                <a:cubicBezTo>
                  <a:pt x="1098" y="277"/>
                  <a:pt x="1075" y="226"/>
                  <a:pt x="1037" y="188"/>
                </a:cubicBezTo>
                <a:cubicBezTo>
                  <a:pt x="1000" y="150"/>
                  <a:pt x="949" y="127"/>
                  <a:pt x="891" y="127"/>
                </a:cubicBezTo>
                <a:cubicBezTo>
                  <a:pt x="834" y="127"/>
                  <a:pt x="782" y="150"/>
                  <a:pt x="744" y="188"/>
                </a:cubicBezTo>
                <a:cubicBezTo>
                  <a:pt x="707" y="226"/>
                  <a:pt x="683" y="277"/>
                  <a:pt x="683" y="335"/>
                </a:cubicBezTo>
                <a:cubicBezTo>
                  <a:pt x="683" y="392"/>
                  <a:pt x="706" y="444"/>
                  <a:pt x="744" y="481"/>
                </a:cubicBezTo>
                <a:cubicBezTo>
                  <a:pt x="781" y="519"/>
                  <a:pt x="833" y="542"/>
                  <a:pt x="891" y="542"/>
                </a:cubicBezTo>
                <a:cubicBezTo>
                  <a:pt x="922" y="542"/>
                  <a:pt x="952" y="535"/>
                  <a:pt x="980" y="522"/>
                </a:cubicBezTo>
                <a:cubicBezTo>
                  <a:pt x="1009" y="508"/>
                  <a:pt x="1033" y="488"/>
                  <a:pt x="1053" y="464"/>
                </a:cubicBezTo>
                <a:cubicBezTo>
                  <a:pt x="1058" y="457"/>
                  <a:pt x="1069" y="456"/>
                  <a:pt x="1076" y="462"/>
                </a:cubicBezTo>
                <a:cubicBezTo>
                  <a:pt x="1083" y="467"/>
                  <a:pt x="1084" y="478"/>
                  <a:pt x="1079" y="485"/>
                </a:cubicBezTo>
                <a:cubicBezTo>
                  <a:pt x="1060" y="508"/>
                  <a:pt x="1038" y="527"/>
                  <a:pt x="1012" y="542"/>
                </a:cubicBezTo>
                <a:lnTo>
                  <a:pt x="1059" y="542"/>
                </a:lnTo>
                <a:cubicBezTo>
                  <a:pt x="1068" y="542"/>
                  <a:pt x="1076" y="550"/>
                  <a:pt x="1076" y="559"/>
                </a:cubicBezTo>
                <a:lnTo>
                  <a:pt x="1076" y="629"/>
                </a:lnTo>
                <a:lnTo>
                  <a:pt x="1102" y="629"/>
                </a:lnTo>
                <a:cubicBezTo>
                  <a:pt x="1111" y="629"/>
                  <a:pt x="1118" y="636"/>
                  <a:pt x="1118" y="645"/>
                </a:cubicBezTo>
                <a:lnTo>
                  <a:pt x="1118" y="732"/>
                </a:lnTo>
                <a:cubicBezTo>
                  <a:pt x="1118" y="741"/>
                  <a:pt x="1111" y="749"/>
                  <a:pt x="1102" y="749"/>
                </a:cubicBezTo>
                <a:lnTo>
                  <a:pt x="1022" y="749"/>
                </a:lnTo>
                <a:lnTo>
                  <a:pt x="1022" y="819"/>
                </a:lnTo>
                <a:cubicBezTo>
                  <a:pt x="1022" y="828"/>
                  <a:pt x="1015" y="835"/>
                  <a:pt x="1005" y="835"/>
                </a:cubicBezTo>
                <a:lnTo>
                  <a:pt x="668" y="835"/>
                </a:lnTo>
                <a:cubicBezTo>
                  <a:pt x="659" y="835"/>
                  <a:pt x="652" y="828"/>
                  <a:pt x="652" y="819"/>
                </a:cubicBezTo>
                <a:lnTo>
                  <a:pt x="652" y="732"/>
                </a:lnTo>
                <a:cubicBezTo>
                  <a:pt x="652" y="723"/>
                  <a:pt x="659" y="716"/>
                  <a:pt x="668" y="716"/>
                </a:cubicBezTo>
                <a:lnTo>
                  <a:pt x="748" y="716"/>
                </a:lnTo>
                <a:lnTo>
                  <a:pt x="748" y="662"/>
                </a:lnTo>
                <a:moveTo>
                  <a:pt x="1085" y="716"/>
                </a:moveTo>
                <a:lnTo>
                  <a:pt x="1085" y="662"/>
                </a:lnTo>
                <a:lnTo>
                  <a:pt x="781" y="662"/>
                </a:lnTo>
                <a:lnTo>
                  <a:pt x="781" y="716"/>
                </a:lnTo>
                <a:lnTo>
                  <a:pt x="1085" y="716"/>
                </a:lnTo>
                <a:moveTo>
                  <a:pt x="685" y="802"/>
                </a:moveTo>
                <a:lnTo>
                  <a:pt x="989" y="802"/>
                </a:lnTo>
                <a:lnTo>
                  <a:pt x="989" y="749"/>
                </a:lnTo>
                <a:lnTo>
                  <a:pt x="685" y="749"/>
                </a:lnTo>
                <a:lnTo>
                  <a:pt x="685" y="802"/>
                </a:lnTo>
                <a:moveTo>
                  <a:pt x="429" y="281"/>
                </a:moveTo>
                <a:lnTo>
                  <a:pt x="538" y="281"/>
                </a:lnTo>
                <a:cubicBezTo>
                  <a:pt x="547" y="281"/>
                  <a:pt x="554" y="289"/>
                  <a:pt x="554" y="298"/>
                </a:cubicBezTo>
                <a:lnTo>
                  <a:pt x="554" y="407"/>
                </a:lnTo>
                <a:cubicBezTo>
                  <a:pt x="554" y="416"/>
                  <a:pt x="547" y="424"/>
                  <a:pt x="538" y="424"/>
                </a:cubicBezTo>
                <a:lnTo>
                  <a:pt x="429" y="424"/>
                </a:lnTo>
                <a:cubicBezTo>
                  <a:pt x="419" y="424"/>
                  <a:pt x="412" y="416"/>
                  <a:pt x="412" y="407"/>
                </a:cubicBezTo>
                <a:lnTo>
                  <a:pt x="412" y="298"/>
                </a:lnTo>
                <a:cubicBezTo>
                  <a:pt x="412" y="289"/>
                  <a:pt x="419" y="281"/>
                  <a:pt x="429" y="281"/>
                </a:cubicBezTo>
                <a:moveTo>
                  <a:pt x="521" y="314"/>
                </a:moveTo>
                <a:lnTo>
                  <a:pt x="445" y="314"/>
                </a:lnTo>
                <a:lnTo>
                  <a:pt x="445" y="391"/>
                </a:lnTo>
                <a:lnTo>
                  <a:pt x="521" y="391"/>
                </a:lnTo>
                <a:lnTo>
                  <a:pt x="521" y="314"/>
                </a:lnTo>
                <a:moveTo>
                  <a:pt x="429" y="455"/>
                </a:moveTo>
                <a:lnTo>
                  <a:pt x="538" y="455"/>
                </a:lnTo>
                <a:cubicBezTo>
                  <a:pt x="547" y="455"/>
                  <a:pt x="554" y="462"/>
                  <a:pt x="554" y="471"/>
                </a:cubicBezTo>
                <a:lnTo>
                  <a:pt x="554" y="754"/>
                </a:lnTo>
                <a:cubicBezTo>
                  <a:pt x="554" y="764"/>
                  <a:pt x="547" y="771"/>
                  <a:pt x="538" y="771"/>
                </a:cubicBezTo>
                <a:lnTo>
                  <a:pt x="429" y="771"/>
                </a:lnTo>
                <a:cubicBezTo>
                  <a:pt x="419" y="771"/>
                  <a:pt x="412" y="764"/>
                  <a:pt x="412" y="754"/>
                </a:cubicBezTo>
                <a:lnTo>
                  <a:pt x="412" y="471"/>
                </a:lnTo>
                <a:cubicBezTo>
                  <a:pt x="412" y="462"/>
                  <a:pt x="419" y="455"/>
                  <a:pt x="429" y="455"/>
                </a:cubicBezTo>
                <a:moveTo>
                  <a:pt x="521" y="488"/>
                </a:moveTo>
                <a:lnTo>
                  <a:pt x="445" y="488"/>
                </a:lnTo>
                <a:lnTo>
                  <a:pt x="445" y="738"/>
                </a:lnTo>
                <a:lnTo>
                  <a:pt x="521" y="738"/>
                </a:lnTo>
                <a:lnTo>
                  <a:pt x="521" y="488"/>
                </a:lnTo>
                <a:moveTo>
                  <a:pt x="255" y="281"/>
                </a:moveTo>
                <a:lnTo>
                  <a:pt x="364" y="281"/>
                </a:lnTo>
                <a:cubicBezTo>
                  <a:pt x="373" y="281"/>
                  <a:pt x="381" y="289"/>
                  <a:pt x="381" y="298"/>
                </a:cubicBezTo>
                <a:lnTo>
                  <a:pt x="381" y="407"/>
                </a:lnTo>
                <a:cubicBezTo>
                  <a:pt x="381" y="416"/>
                  <a:pt x="373" y="424"/>
                  <a:pt x="364" y="424"/>
                </a:cubicBezTo>
                <a:lnTo>
                  <a:pt x="255" y="424"/>
                </a:lnTo>
                <a:cubicBezTo>
                  <a:pt x="246" y="424"/>
                  <a:pt x="238" y="416"/>
                  <a:pt x="238" y="407"/>
                </a:cubicBezTo>
                <a:lnTo>
                  <a:pt x="238" y="298"/>
                </a:lnTo>
                <a:cubicBezTo>
                  <a:pt x="238" y="289"/>
                  <a:pt x="246" y="281"/>
                  <a:pt x="255" y="281"/>
                </a:cubicBezTo>
                <a:moveTo>
                  <a:pt x="348" y="314"/>
                </a:moveTo>
                <a:lnTo>
                  <a:pt x="271" y="314"/>
                </a:lnTo>
                <a:lnTo>
                  <a:pt x="271" y="391"/>
                </a:lnTo>
                <a:lnTo>
                  <a:pt x="348" y="391"/>
                </a:lnTo>
                <a:lnTo>
                  <a:pt x="348" y="314"/>
                </a:lnTo>
                <a:moveTo>
                  <a:pt x="255" y="455"/>
                </a:moveTo>
                <a:lnTo>
                  <a:pt x="364" y="455"/>
                </a:lnTo>
                <a:cubicBezTo>
                  <a:pt x="373" y="455"/>
                  <a:pt x="381" y="462"/>
                  <a:pt x="381" y="471"/>
                </a:cubicBezTo>
                <a:lnTo>
                  <a:pt x="381" y="581"/>
                </a:lnTo>
                <a:cubicBezTo>
                  <a:pt x="381" y="590"/>
                  <a:pt x="373" y="597"/>
                  <a:pt x="364" y="597"/>
                </a:cubicBezTo>
                <a:lnTo>
                  <a:pt x="255" y="597"/>
                </a:lnTo>
                <a:cubicBezTo>
                  <a:pt x="246" y="597"/>
                  <a:pt x="238" y="590"/>
                  <a:pt x="238" y="581"/>
                </a:cubicBezTo>
                <a:lnTo>
                  <a:pt x="238" y="471"/>
                </a:lnTo>
                <a:cubicBezTo>
                  <a:pt x="238" y="462"/>
                  <a:pt x="246" y="455"/>
                  <a:pt x="255" y="455"/>
                </a:cubicBezTo>
                <a:moveTo>
                  <a:pt x="348" y="488"/>
                </a:moveTo>
                <a:lnTo>
                  <a:pt x="271" y="488"/>
                </a:lnTo>
                <a:lnTo>
                  <a:pt x="271" y="564"/>
                </a:lnTo>
                <a:lnTo>
                  <a:pt x="348" y="564"/>
                </a:lnTo>
                <a:lnTo>
                  <a:pt x="348" y="488"/>
                </a:lnTo>
                <a:moveTo>
                  <a:pt x="255" y="629"/>
                </a:moveTo>
                <a:lnTo>
                  <a:pt x="364" y="629"/>
                </a:lnTo>
                <a:cubicBezTo>
                  <a:pt x="373" y="629"/>
                  <a:pt x="381" y="636"/>
                  <a:pt x="381" y="645"/>
                </a:cubicBezTo>
                <a:lnTo>
                  <a:pt x="381" y="754"/>
                </a:lnTo>
                <a:cubicBezTo>
                  <a:pt x="381" y="764"/>
                  <a:pt x="373" y="771"/>
                  <a:pt x="364" y="771"/>
                </a:cubicBezTo>
                <a:lnTo>
                  <a:pt x="255" y="771"/>
                </a:lnTo>
                <a:cubicBezTo>
                  <a:pt x="246" y="771"/>
                  <a:pt x="238" y="764"/>
                  <a:pt x="238" y="754"/>
                </a:cubicBezTo>
                <a:lnTo>
                  <a:pt x="238" y="645"/>
                </a:lnTo>
                <a:cubicBezTo>
                  <a:pt x="238" y="636"/>
                  <a:pt x="246" y="629"/>
                  <a:pt x="255" y="629"/>
                </a:cubicBezTo>
                <a:moveTo>
                  <a:pt x="348" y="662"/>
                </a:moveTo>
                <a:lnTo>
                  <a:pt x="271" y="662"/>
                </a:lnTo>
                <a:lnTo>
                  <a:pt x="271" y="738"/>
                </a:lnTo>
                <a:lnTo>
                  <a:pt x="348" y="738"/>
                </a:lnTo>
                <a:lnTo>
                  <a:pt x="348" y="662"/>
                </a:lnTo>
                <a:moveTo>
                  <a:pt x="81" y="65"/>
                </a:moveTo>
                <a:lnTo>
                  <a:pt x="538" y="65"/>
                </a:lnTo>
                <a:cubicBezTo>
                  <a:pt x="547" y="65"/>
                  <a:pt x="554" y="72"/>
                  <a:pt x="554" y="81"/>
                </a:cubicBezTo>
                <a:lnTo>
                  <a:pt x="554" y="201"/>
                </a:lnTo>
                <a:cubicBezTo>
                  <a:pt x="554" y="210"/>
                  <a:pt x="547" y="218"/>
                  <a:pt x="538" y="218"/>
                </a:cubicBezTo>
                <a:lnTo>
                  <a:pt x="81" y="218"/>
                </a:lnTo>
                <a:cubicBezTo>
                  <a:pt x="72" y="218"/>
                  <a:pt x="65" y="210"/>
                  <a:pt x="65" y="201"/>
                </a:cubicBezTo>
                <a:lnTo>
                  <a:pt x="65" y="81"/>
                </a:lnTo>
                <a:cubicBezTo>
                  <a:pt x="65" y="72"/>
                  <a:pt x="72" y="65"/>
                  <a:pt x="81" y="65"/>
                </a:cubicBezTo>
                <a:moveTo>
                  <a:pt x="521" y="98"/>
                </a:moveTo>
                <a:lnTo>
                  <a:pt x="98" y="98"/>
                </a:lnTo>
                <a:lnTo>
                  <a:pt x="98" y="185"/>
                </a:lnTo>
                <a:lnTo>
                  <a:pt x="521" y="185"/>
                </a:lnTo>
                <a:lnTo>
                  <a:pt x="521" y="98"/>
                </a:lnTo>
                <a:moveTo>
                  <a:pt x="81" y="281"/>
                </a:moveTo>
                <a:lnTo>
                  <a:pt x="190" y="281"/>
                </a:lnTo>
                <a:cubicBezTo>
                  <a:pt x="200" y="281"/>
                  <a:pt x="207" y="289"/>
                  <a:pt x="207" y="298"/>
                </a:cubicBezTo>
                <a:lnTo>
                  <a:pt x="207" y="407"/>
                </a:lnTo>
                <a:cubicBezTo>
                  <a:pt x="207" y="416"/>
                  <a:pt x="200" y="424"/>
                  <a:pt x="190" y="424"/>
                </a:cubicBezTo>
                <a:lnTo>
                  <a:pt x="81" y="424"/>
                </a:lnTo>
                <a:cubicBezTo>
                  <a:pt x="72" y="424"/>
                  <a:pt x="65" y="416"/>
                  <a:pt x="65" y="407"/>
                </a:cubicBezTo>
                <a:lnTo>
                  <a:pt x="65" y="298"/>
                </a:lnTo>
                <a:cubicBezTo>
                  <a:pt x="65" y="289"/>
                  <a:pt x="72" y="281"/>
                  <a:pt x="81" y="281"/>
                </a:cubicBezTo>
                <a:moveTo>
                  <a:pt x="174" y="314"/>
                </a:moveTo>
                <a:lnTo>
                  <a:pt x="98" y="314"/>
                </a:lnTo>
                <a:lnTo>
                  <a:pt x="98" y="391"/>
                </a:lnTo>
                <a:lnTo>
                  <a:pt x="174" y="391"/>
                </a:lnTo>
                <a:lnTo>
                  <a:pt x="174" y="314"/>
                </a:lnTo>
                <a:moveTo>
                  <a:pt x="81" y="455"/>
                </a:moveTo>
                <a:lnTo>
                  <a:pt x="190" y="455"/>
                </a:lnTo>
                <a:cubicBezTo>
                  <a:pt x="200" y="455"/>
                  <a:pt x="207" y="462"/>
                  <a:pt x="207" y="471"/>
                </a:cubicBezTo>
                <a:lnTo>
                  <a:pt x="207" y="581"/>
                </a:lnTo>
                <a:cubicBezTo>
                  <a:pt x="207" y="590"/>
                  <a:pt x="200" y="597"/>
                  <a:pt x="190" y="597"/>
                </a:cubicBezTo>
                <a:lnTo>
                  <a:pt x="81" y="597"/>
                </a:lnTo>
                <a:cubicBezTo>
                  <a:pt x="72" y="597"/>
                  <a:pt x="65" y="590"/>
                  <a:pt x="65" y="581"/>
                </a:cubicBezTo>
                <a:lnTo>
                  <a:pt x="65" y="471"/>
                </a:lnTo>
                <a:cubicBezTo>
                  <a:pt x="65" y="462"/>
                  <a:pt x="72" y="455"/>
                  <a:pt x="81" y="455"/>
                </a:cubicBezTo>
                <a:moveTo>
                  <a:pt x="174" y="488"/>
                </a:moveTo>
                <a:lnTo>
                  <a:pt x="98" y="488"/>
                </a:lnTo>
                <a:lnTo>
                  <a:pt x="98" y="564"/>
                </a:lnTo>
                <a:lnTo>
                  <a:pt x="174" y="564"/>
                </a:lnTo>
                <a:lnTo>
                  <a:pt x="174" y="488"/>
                </a:lnTo>
                <a:moveTo>
                  <a:pt x="81" y="629"/>
                </a:moveTo>
                <a:lnTo>
                  <a:pt x="190" y="629"/>
                </a:lnTo>
                <a:cubicBezTo>
                  <a:pt x="200" y="629"/>
                  <a:pt x="207" y="636"/>
                  <a:pt x="207" y="645"/>
                </a:cubicBezTo>
                <a:lnTo>
                  <a:pt x="207" y="754"/>
                </a:lnTo>
                <a:cubicBezTo>
                  <a:pt x="207" y="764"/>
                  <a:pt x="200" y="771"/>
                  <a:pt x="190" y="771"/>
                </a:cubicBezTo>
                <a:lnTo>
                  <a:pt x="81" y="771"/>
                </a:lnTo>
                <a:cubicBezTo>
                  <a:pt x="72" y="771"/>
                  <a:pt x="65" y="764"/>
                  <a:pt x="65" y="754"/>
                </a:cubicBezTo>
                <a:lnTo>
                  <a:pt x="65" y="645"/>
                </a:lnTo>
                <a:cubicBezTo>
                  <a:pt x="65" y="636"/>
                  <a:pt x="72" y="629"/>
                  <a:pt x="81" y="629"/>
                </a:cubicBezTo>
                <a:moveTo>
                  <a:pt x="174" y="662"/>
                </a:moveTo>
                <a:lnTo>
                  <a:pt x="98" y="662"/>
                </a:lnTo>
                <a:lnTo>
                  <a:pt x="98" y="738"/>
                </a:lnTo>
                <a:lnTo>
                  <a:pt x="174" y="738"/>
                </a:lnTo>
                <a:lnTo>
                  <a:pt x="174" y="662"/>
                </a:lnTo>
                <a:moveTo>
                  <a:pt x="619" y="103"/>
                </a:moveTo>
                <a:cubicBezTo>
                  <a:pt x="619" y="112"/>
                  <a:pt x="611" y="119"/>
                  <a:pt x="602" y="119"/>
                </a:cubicBezTo>
                <a:cubicBezTo>
                  <a:pt x="593" y="119"/>
                  <a:pt x="586" y="112"/>
                  <a:pt x="586" y="103"/>
                </a:cubicBezTo>
                <a:lnTo>
                  <a:pt x="586" y="60"/>
                </a:lnTo>
                <a:cubicBezTo>
                  <a:pt x="586" y="53"/>
                  <a:pt x="583" y="46"/>
                  <a:pt x="578" y="41"/>
                </a:cubicBezTo>
                <a:cubicBezTo>
                  <a:pt x="573" y="36"/>
                  <a:pt x="567" y="33"/>
                  <a:pt x="559" y="33"/>
                </a:cubicBezTo>
                <a:lnTo>
                  <a:pt x="60" y="33"/>
                </a:lnTo>
                <a:cubicBezTo>
                  <a:pt x="52" y="33"/>
                  <a:pt x="46" y="36"/>
                  <a:pt x="41" y="41"/>
                </a:cubicBezTo>
                <a:cubicBezTo>
                  <a:pt x="36" y="46"/>
                  <a:pt x="33" y="53"/>
                  <a:pt x="33" y="60"/>
                </a:cubicBezTo>
                <a:lnTo>
                  <a:pt x="33" y="658"/>
                </a:lnTo>
                <a:cubicBezTo>
                  <a:pt x="33" y="667"/>
                  <a:pt x="26" y="675"/>
                  <a:pt x="17" y="675"/>
                </a:cubicBezTo>
                <a:cubicBezTo>
                  <a:pt x="8" y="675"/>
                  <a:pt x="0" y="667"/>
                  <a:pt x="0" y="658"/>
                </a:cubicBezTo>
                <a:lnTo>
                  <a:pt x="0" y="60"/>
                </a:lnTo>
                <a:cubicBezTo>
                  <a:pt x="0" y="43"/>
                  <a:pt x="7" y="29"/>
                  <a:pt x="18" y="18"/>
                </a:cubicBezTo>
                <a:cubicBezTo>
                  <a:pt x="29" y="7"/>
                  <a:pt x="43" y="0"/>
                  <a:pt x="60" y="0"/>
                </a:cubicBezTo>
                <a:lnTo>
                  <a:pt x="559" y="0"/>
                </a:lnTo>
                <a:cubicBezTo>
                  <a:pt x="576" y="0"/>
                  <a:pt x="591" y="7"/>
                  <a:pt x="601" y="18"/>
                </a:cubicBezTo>
                <a:cubicBezTo>
                  <a:pt x="612" y="29"/>
                  <a:pt x="619" y="43"/>
                  <a:pt x="619" y="60"/>
                </a:cubicBezTo>
                <a:lnTo>
                  <a:pt x="619" y="103"/>
                </a:lnTo>
                <a:moveTo>
                  <a:pt x="0" y="733"/>
                </a:moveTo>
                <a:cubicBezTo>
                  <a:pt x="0" y="724"/>
                  <a:pt x="8" y="717"/>
                  <a:pt x="17" y="717"/>
                </a:cubicBezTo>
                <a:cubicBezTo>
                  <a:pt x="26" y="717"/>
                  <a:pt x="33" y="724"/>
                  <a:pt x="33" y="733"/>
                </a:cubicBezTo>
                <a:lnTo>
                  <a:pt x="33" y="776"/>
                </a:lnTo>
                <a:cubicBezTo>
                  <a:pt x="33" y="783"/>
                  <a:pt x="36" y="790"/>
                  <a:pt x="41" y="795"/>
                </a:cubicBezTo>
                <a:cubicBezTo>
                  <a:pt x="46" y="799"/>
                  <a:pt x="52" y="802"/>
                  <a:pt x="60" y="802"/>
                </a:cubicBezTo>
                <a:lnTo>
                  <a:pt x="559" y="802"/>
                </a:lnTo>
                <a:cubicBezTo>
                  <a:pt x="567" y="802"/>
                  <a:pt x="573" y="799"/>
                  <a:pt x="578" y="795"/>
                </a:cubicBezTo>
                <a:cubicBezTo>
                  <a:pt x="583" y="790"/>
                  <a:pt x="586" y="783"/>
                  <a:pt x="586" y="776"/>
                </a:cubicBezTo>
                <a:lnTo>
                  <a:pt x="586" y="178"/>
                </a:lnTo>
                <a:cubicBezTo>
                  <a:pt x="586" y="169"/>
                  <a:pt x="593" y="161"/>
                  <a:pt x="602" y="161"/>
                </a:cubicBezTo>
                <a:cubicBezTo>
                  <a:pt x="611" y="161"/>
                  <a:pt x="619" y="169"/>
                  <a:pt x="619" y="178"/>
                </a:cubicBezTo>
                <a:lnTo>
                  <a:pt x="619" y="776"/>
                </a:lnTo>
                <a:cubicBezTo>
                  <a:pt x="619" y="792"/>
                  <a:pt x="612" y="807"/>
                  <a:pt x="601" y="818"/>
                </a:cubicBezTo>
                <a:cubicBezTo>
                  <a:pt x="591" y="829"/>
                  <a:pt x="576" y="835"/>
                  <a:pt x="559" y="835"/>
                </a:cubicBezTo>
                <a:lnTo>
                  <a:pt x="60" y="835"/>
                </a:lnTo>
                <a:cubicBezTo>
                  <a:pt x="43" y="835"/>
                  <a:pt x="28" y="829"/>
                  <a:pt x="18" y="818"/>
                </a:cubicBezTo>
                <a:cubicBezTo>
                  <a:pt x="7" y="807"/>
                  <a:pt x="0" y="792"/>
                  <a:pt x="0" y="776"/>
                </a:cubicBezTo>
                <a:lnTo>
                  <a:pt x="0" y="733"/>
                </a:lnTo>
                <a:moveTo>
                  <a:pt x="874" y="223"/>
                </a:moveTo>
                <a:cubicBezTo>
                  <a:pt x="867" y="225"/>
                  <a:pt x="860" y="230"/>
                  <a:pt x="856" y="236"/>
                </a:cubicBezTo>
                <a:cubicBezTo>
                  <a:pt x="851" y="241"/>
                  <a:pt x="849" y="248"/>
                  <a:pt x="847" y="254"/>
                </a:cubicBezTo>
                <a:cubicBezTo>
                  <a:pt x="846" y="261"/>
                  <a:pt x="846" y="267"/>
                  <a:pt x="848" y="273"/>
                </a:cubicBezTo>
                <a:cubicBezTo>
                  <a:pt x="849" y="278"/>
                  <a:pt x="852" y="283"/>
                  <a:pt x="856" y="286"/>
                </a:cubicBezTo>
                <a:cubicBezTo>
                  <a:pt x="861" y="289"/>
                  <a:pt x="867" y="293"/>
                  <a:pt x="874" y="297"/>
                </a:cubicBezTo>
                <a:lnTo>
                  <a:pt x="874" y="223"/>
                </a:lnTo>
                <a:moveTo>
                  <a:pt x="913" y="349"/>
                </a:moveTo>
                <a:cubicBezTo>
                  <a:pt x="911" y="348"/>
                  <a:pt x="909" y="347"/>
                  <a:pt x="907" y="347"/>
                </a:cubicBezTo>
                <a:lnTo>
                  <a:pt x="907" y="444"/>
                </a:lnTo>
                <a:cubicBezTo>
                  <a:pt x="918" y="441"/>
                  <a:pt x="927" y="434"/>
                  <a:pt x="934" y="426"/>
                </a:cubicBezTo>
                <a:cubicBezTo>
                  <a:pt x="939" y="418"/>
                  <a:pt x="943" y="410"/>
                  <a:pt x="945" y="402"/>
                </a:cubicBezTo>
                <a:cubicBezTo>
                  <a:pt x="946" y="393"/>
                  <a:pt x="946" y="385"/>
                  <a:pt x="943" y="377"/>
                </a:cubicBezTo>
                <a:cubicBezTo>
                  <a:pt x="939" y="365"/>
                  <a:pt x="930" y="355"/>
                  <a:pt x="913" y="34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8" name="Google Shape;408;p32"/>
          <p:cNvSpPr/>
          <p:nvPr/>
        </p:nvSpPr>
        <p:spPr>
          <a:xfrm>
            <a:off x="3413286" y="2021373"/>
            <a:ext cx="396360" cy="407160"/>
          </a:xfrm>
          <a:custGeom>
            <a:rect b="b" l="l" r="r" t="t"/>
            <a:pathLst>
              <a:path extrusionOk="0" h="1131" w="1101">
                <a:moveTo>
                  <a:pt x="152" y="164"/>
                </a:moveTo>
                <a:lnTo>
                  <a:pt x="60" y="164"/>
                </a:lnTo>
                <a:cubicBezTo>
                  <a:pt x="52" y="164"/>
                  <a:pt x="46" y="167"/>
                  <a:pt x="41" y="172"/>
                </a:cubicBezTo>
                <a:cubicBezTo>
                  <a:pt x="36" y="177"/>
                  <a:pt x="33" y="184"/>
                  <a:pt x="33" y="191"/>
                </a:cubicBezTo>
                <a:lnTo>
                  <a:pt x="33" y="594"/>
                </a:lnTo>
                <a:cubicBezTo>
                  <a:pt x="33" y="603"/>
                  <a:pt x="26" y="610"/>
                  <a:pt x="17" y="610"/>
                </a:cubicBezTo>
                <a:cubicBezTo>
                  <a:pt x="8" y="610"/>
                  <a:pt x="0" y="603"/>
                  <a:pt x="0" y="594"/>
                </a:cubicBezTo>
                <a:lnTo>
                  <a:pt x="0" y="191"/>
                </a:lnTo>
                <a:cubicBezTo>
                  <a:pt x="0" y="174"/>
                  <a:pt x="7" y="160"/>
                  <a:pt x="18" y="149"/>
                </a:cubicBezTo>
                <a:cubicBezTo>
                  <a:pt x="29" y="138"/>
                  <a:pt x="44" y="131"/>
                  <a:pt x="60" y="131"/>
                </a:cubicBezTo>
                <a:lnTo>
                  <a:pt x="152" y="131"/>
                </a:lnTo>
                <a:cubicBezTo>
                  <a:pt x="155" y="115"/>
                  <a:pt x="163" y="101"/>
                  <a:pt x="174" y="90"/>
                </a:cubicBezTo>
                <a:cubicBezTo>
                  <a:pt x="189" y="75"/>
                  <a:pt x="209" y="66"/>
                  <a:pt x="231" y="66"/>
                </a:cubicBezTo>
                <a:lnTo>
                  <a:pt x="250" y="66"/>
                </a:lnTo>
                <a:cubicBezTo>
                  <a:pt x="253" y="50"/>
                  <a:pt x="261" y="36"/>
                  <a:pt x="272" y="24"/>
                </a:cubicBezTo>
                <a:cubicBezTo>
                  <a:pt x="287" y="10"/>
                  <a:pt x="307" y="0"/>
                  <a:pt x="330" y="0"/>
                </a:cubicBezTo>
                <a:lnTo>
                  <a:pt x="399" y="0"/>
                </a:lnTo>
                <a:cubicBezTo>
                  <a:pt x="421" y="0"/>
                  <a:pt x="442" y="10"/>
                  <a:pt x="457" y="24"/>
                </a:cubicBezTo>
                <a:cubicBezTo>
                  <a:pt x="468" y="36"/>
                  <a:pt x="476" y="50"/>
                  <a:pt x="479" y="66"/>
                </a:cubicBezTo>
                <a:lnTo>
                  <a:pt x="498" y="66"/>
                </a:lnTo>
                <a:cubicBezTo>
                  <a:pt x="520" y="66"/>
                  <a:pt x="541" y="75"/>
                  <a:pt x="556" y="90"/>
                </a:cubicBezTo>
                <a:cubicBezTo>
                  <a:pt x="567" y="101"/>
                  <a:pt x="575" y="115"/>
                  <a:pt x="578" y="131"/>
                </a:cubicBezTo>
                <a:lnTo>
                  <a:pt x="670" y="131"/>
                </a:lnTo>
                <a:cubicBezTo>
                  <a:pt x="687" y="131"/>
                  <a:pt x="701" y="138"/>
                  <a:pt x="712" y="149"/>
                </a:cubicBezTo>
                <a:cubicBezTo>
                  <a:pt x="723" y="160"/>
                  <a:pt x="730" y="174"/>
                  <a:pt x="730" y="191"/>
                </a:cubicBezTo>
                <a:lnTo>
                  <a:pt x="730" y="325"/>
                </a:lnTo>
                <a:cubicBezTo>
                  <a:pt x="768" y="298"/>
                  <a:pt x="815" y="282"/>
                  <a:pt x="866" y="282"/>
                </a:cubicBezTo>
                <a:cubicBezTo>
                  <a:pt x="931" y="282"/>
                  <a:pt x="989" y="308"/>
                  <a:pt x="1032" y="350"/>
                </a:cubicBezTo>
                <a:cubicBezTo>
                  <a:pt x="1074" y="393"/>
                  <a:pt x="1101" y="452"/>
                  <a:pt x="1101" y="517"/>
                </a:cubicBezTo>
                <a:cubicBezTo>
                  <a:pt x="1101" y="539"/>
                  <a:pt x="1098" y="561"/>
                  <a:pt x="1092" y="581"/>
                </a:cubicBezTo>
                <a:cubicBezTo>
                  <a:pt x="1086" y="602"/>
                  <a:pt x="1077" y="622"/>
                  <a:pt x="1066" y="641"/>
                </a:cubicBezTo>
                <a:cubicBezTo>
                  <a:pt x="1061" y="648"/>
                  <a:pt x="1051" y="651"/>
                  <a:pt x="1043" y="646"/>
                </a:cubicBezTo>
                <a:cubicBezTo>
                  <a:pt x="1035" y="641"/>
                  <a:pt x="1033" y="631"/>
                  <a:pt x="1038" y="623"/>
                </a:cubicBezTo>
                <a:cubicBezTo>
                  <a:pt x="1047" y="608"/>
                  <a:pt x="1055" y="590"/>
                  <a:pt x="1060" y="572"/>
                </a:cubicBezTo>
                <a:cubicBezTo>
                  <a:pt x="1065" y="555"/>
                  <a:pt x="1068" y="536"/>
                  <a:pt x="1068" y="517"/>
                </a:cubicBezTo>
                <a:cubicBezTo>
                  <a:pt x="1068" y="461"/>
                  <a:pt x="1045" y="410"/>
                  <a:pt x="1008" y="374"/>
                </a:cubicBezTo>
                <a:cubicBezTo>
                  <a:pt x="972" y="337"/>
                  <a:pt x="922" y="315"/>
                  <a:pt x="866" y="315"/>
                </a:cubicBezTo>
                <a:cubicBezTo>
                  <a:pt x="811" y="315"/>
                  <a:pt x="759" y="337"/>
                  <a:pt x="723" y="374"/>
                </a:cubicBezTo>
                <a:cubicBezTo>
                  <a:pt x="686" y="410"/>
                  <a:pt x="663" y="461"/>
                  <a:pt x="663" y="517"/>
                </a:cubicBezTo>
                <a:cubicBezTo>
                  <a:pt x="663" y="573"/>
                  <a:pt x="686" y="623"/>
                  <a:pt x="723" y="660"/>
                </a:cubicBezTo>
                <a:cubicBezTo>
                  <a:pt x="759" y="696"/>
                  <a:pt x="810" y="719"/>
                  <a:pt x="866" y="719"/>
                </a:cubicBezTo>
                <a:cubicBezTo>
                  <a:pt x="889" y="719"/>
                  <a:pt x="912" y="715"/>
                  <a:pt x="932" y="708"/>
                </a:cubicBezTo>
                <a:cubicBezTo>
                  <a:pt x="954" y="700"/>
                  <a:pt x="974" y="689"/>
                  <a:pt x="992" y="675"/>
                </a:cubicBezTo>
                <a:cubicBezTo>
                  <a:pt x="999" y="669"/>
                  <a:pt x="1009" y="670"/>
                  <a:pt x="1015" y="678"/>
                </a:cubicBezTo>
                <a:cubicBezTo>
                  <a:pt x="1020" y="685"/>
                  <a:pt x="1019" y="695"/>
                  <a:pt x="1012" y="701"/>
                </a:cubicBezTo>
                <a:cubicBezTo>
                  <a:pt x="992" y="717"/>
                  <a:pt x="968" y="730"/>
                  <a:pt x="943" y="739"/>
                </a:cubicBezTo>
                <a:cubicBezTo>
                  <a:pt x="924" y="746"/>
                  <a:pt x="903" y="750"/>
                  <a:pt x="882" y="752"/>
                </a:cubicBezTo>
                <a:lnTo>
                  <a:pt x="882" y="825"/>
                </a:lnTo>
                <a:lnTo>
                  <a:pt x="925" y="825"/>
                </a:lnTo>
                <a:cubicBezTo>
                  <a:pt x="934" y="825"/>
                  <a:pt x="941" y="833"/>
                  <a:pt x="941" y="842"/>
                </a:cubicBezTo>
                <a:lnTo>
                  <a:pt x="941" y="1056"/>
                </a:lnTo>
                <a:cubicBezTo>
                  <a:pt x="941" y="1077"/>
                  <a:pt x="933" y="1095"/>
                  <a:pt x="919" y="1109"/>
                </a:cubicBezTo>
                <a:cubicBezTo>
                  <a:pt x="905" y="1123"/>
                  <a:pt x="887" y="1131"/>
                  <a:pt x="866" y="1131"/>
                </a:cubicBezTo>
                <a:cubicBezTo>
                  <a:pt x="846" y="1131"/>
                  <a:pt x="826" y="1123"/>
                  <a:pt x="812" y="1109"/>
                </a:cubicBezTo>
                <a:cubicBezTo>
                  <a:pt x="798" y="1095"/>
                  <a:pt x="790" y="1077"/>
                  <a:pt x="790" y="1056"/>
                </a:cubicBezTo>
                <a:lnTo>
                  <a:pt x="790" y="986"/>
                </a:lnTo>
                <a:cubicBezTo>
                  <a:pt x="790" y="977"/>
                  <a:pt x="797" y="970"/>
                  <a:pt x="806" y="970"/>
                </a:cubicBezTo>
                <a:cubicBezTo>
                  <a:pt x="816" y="970"/>
                  <a:pt x="823" y="977"/>
                  <a:pt x="823" y="986"/>
                </a:cubicBezTo>
                <a:lnTo>
                  <a:pt x="823" y="1056"/>
                </a:lnTo>
                <a:cubicBezTo>
                  <a:pt x="823" y="1067"/>
                  <a:pt x="828" y="1078"/>
                  <a:pt x="836" y="1086"/>
                </a:cubicBezTo>
                <a:cubicBezTo>
                  <a:pt x="843" y="1093"/>
                  <a:pt x="855" y="1098"/>
                  <a:pt x="866" y="1098"/>
                </a:cubicBezTo>
                <a:cubicBezTo>
                  <a:pt x="878" y="1098"/>
                  <a:pt x="888" y="1093"/>
                  <a:pt x="896" y="1086"/>
                </a:cubicBezTo>
                <a:cubicBezTo>
                  <a:pt x="903" y="1078"/>
                  <a:pt x="908" y="1067"/>
                  <a:pt x="908" y="1056"/>
                </a:cubicBezTo>
                <a:lnTo>
                  <a:pt x="908" y="858"/>
                </a:lnTo>
                <a:lnTo>
                  <a:pt x="823" y="858"/>
                </a:lnTo>
                <a:lnTo>
                  <a:pt x="823" y="911"/>
                </a:lnTo>
                <a:cubicBezTo>
                  <a:pt x="823" y="920"/>
                  <a:pt x="816" y="928"/>
                  <a:pt x="806" y="928"/>
                </a:cubicBezTo>
                <a:cubicBezTo>
                  <a:pt x="797" y="928"/>
                  <a:pt x="790" y="920"/>
                  <a:pt x="790" y="911"/>
                </a:cubicBezTo>
                <a:lnTo>
                  <a:pt x="790" y="842"/>
                </a:lnTo>
                <a:cubicBezTo>
                  <a:pt x="790" y="833"/>
                  <a:pt x="797" y="825"/>
                  <a:pt x="806" y="825"/>
                </a:cubicBezTo>
                <a:lnTo>
                  <a:pt x="849" y="825"/>
                </a:lnTo>
                <a:lnTo>
                  <a:pt x="849" y="752"/>
                </a:lnTo>
                <a:cubicBezTo>
                  <a:pt x="805" y="748"/>
                  <a:pt x="764" y="733"/>
                  <a:pt x="730" y="709"/>
                </a:cubicBezTo>
                <a:lnTo>
                  <a:pt x="730" y="1072"/>
                </a:lnTo>
                <a:cubicBezTo>
                  <a:pt x="730" y="1088"/>
                  <a:pt x="723" y="1103"/>
                  <a:pt x="712" y="1114"/>
                </a:cubicBezTo>
                <a:cubicBezTo>
                  <a:pt x="701" y="1125"/>
                  <a:pt x="687" y="1131"/>
                  <a:pt x="670" y="1131"/>
                </a:cubicBezTo>
                <a:lnTo>
                  <a:pt x="60" y="1131"/>
                </a:lnTo>
                <a:cubicBezTo>
                  <a:pt x="43" y="1131"/>
                  <a:pt x="28" y="1125"/>
                  <a:pt x="18" y="1114"/>
                </a:cubicBezTo>
                <a:cubicBezTo>
                  <a:pt x="7" y="1103"/>
                  <a:pt x="0" y="1088"/>
                  <a:pt x="0" y="1072"/>
                </a:cubicBezTo>
                <a:lnTo>
                  <a:pt x="0" y="669"/>
                </a:lnTo>
                <a:cubicBezTo>
                  <a:pt x="0" y="660"/>
                  <a:pt x="8" y="652"/>
                  <a:pt x="17" y="652"/>
                </a:cubicBezTo>
                <a:cubicBezTo>
                  <a:pt x="26" y="652"/>
                  <a:pt x="33" y="660"/>
                  <a:pt x="33" y="669"/>
                </a:cubicBezTo>
                <a:lnTo>
                  <a:pt x="33" y="1072"/>
                </a:lnTo>
                <a:cubicBezTo>
                  <a:pt x="33" y="1079"/>
                  <a:pt x="36" y="1086"/>
                  <a:pt x="41" y="1090"/>
                </a:cubicBezTo>
                <a:cubicBezTo>
                  <a:pt x="46" y="1095"/>
                  <a:pt x="52" y="1098"/>
                  <a:pt x="60" y="1098"/>
                </a:cubicBezTo>
                <a:lnTo>
                  <a:pt x="670" y="1098"/>
                </a:lnTo>
                <a:cubicBezTo>
                  <a:pt x="677" y="1098"/>
                  <a:pt x="684" y="1095"/>
                  <a:pt x="689" y="1090"/>
                </a:cubicBezTo>
                <a:cubicBezTo>
                  <a:pt x="694" y="1086"/>
                  <a:pt x="696" y="1079"/>
                  <a:pt x="696" y="1072"/>
                </a:cubicBezTo>
                <a:lnTo>
                  <a:pt x="696" y="680"/>
                </a:lnTo>
                <a:cubicBezTo>
                  <a:pt x="656" y="638"/>
                  <a:pt x="630" y="580"/>
                  <a:pt x="630" y="517"/>
                </a:cubicBezTo>
                <a:cubicBezTo>
                  <a:pt x="630" y="453"/>
                  <a:pt x="656" y="396"/>
                  <a:pt x="696" y="353"/>
                </a:cubicBezTo>
                <a:lnTo>
                  <a:pt x="696" y="191"/>
                </a:lnTo>
                <a:cubicBezTo>
                  <a:pt x="696" y="184"/>
                  <a:pt x="694" y="177"/>
                  <a:pt x="689" y="172"/>
                </a:cubicBezTo>
                <a:cubicBezTo>
                  <a:pt x="684" y="167"/>
                  <a:pt x="677" y="164"/>
                  <a:pt x="670" y="164"/>
                </a:cubicBezTo>
                <a:lnTo>
                  <a:pt x="578" y="164"/>
                </a:lnTo>
                <a:cubicBezTo>
                  <a:pt x="575" y="180"/>
                  <a:pt x="567" y="195"/>
                  <a:pt x="556" y="206"/>
                </a:cubicBezTo>
                <a:cubicBezTo>
                  <a:pt x="541" y="221"/>
                  <a:pt x="520" y="230"/>
                  <a:pt x="498" y="230"/>
                </a:cubicBezTo>
                <a:lnTo>
                  <a:pt x="231" y="230"/>
                </a:lnTo>
                <a:cubicBezTo>
                  <a:pt x="209" y="230"/>
                  <a:pt x="189" y="221"/>
                  <a:pt x="174" y="206"/>
                </a:cubicBezTo>
                <a:cubicBezTo>
                  <a:pt x="163" y="195"/>
                  <a:pt x="155" y="180"/>
                  <a:pt x="152" y="164"/>
                </a:cubicBezTo>
                <a:moveTo>
                  <a:pt x="166" y="435"/>
                </a:moveTo>
                <a:lnTo>
                  <a:pt x="238" y="353"/>
                </a:lnTo>
                <a:cubicBezTo>
                  <a:pt x="233" y="344"/>
                  <a:pt x="229" y="333"/>
                  <a:pt x="229" y="322"/>
                </a:cubicBezTo>
                <a:cubicBezTo>
                  <a:pt x="229" y="305"/>
                  <a:pt x="236" y="290"/>
                  <a:pt x="247" y="279"/>
                </a:cubicBezTo>
                <a:cubicBezTo>
                  <a:pt x="258" y="269"/>
                  <a:pt x="273" y="262"/>
                  <a:pt x="289" y="262"/>
                </a:cubicBezTo>
                <a:cubicBezTo>
                  <a:pt x="306" y="262"/>
                  <a:pt x="320" y="269"/>
                  <a:pt x="331" y="279"/>
                </a:cubicBezTo>
                <a:cubicBezTo>
                  <a:pt x="342" y="290"/>
                  <a:pt x="349" y="305"/>
                  <a:pt x="349" y="322"/>
                </a:cubicBezTo>
                <a:cubicBezTo>
                  <a:pt x="349" y="329"/>
                  <a:pt x="348" y="335"/>
                  <a:pt x="345" y="342"/>
                </a:cubicBezTo>
                <a:lnTo>
                  <a:pt x="403" y="382"/>
                </a:lnTo>
                <a:cubicBezTo>
                  <a:pt x="413" y="374"/>
                  <a:pt x="426" y="369"/>
                  <a:pt x="440" y="369"/>
                </a:cubicBezTo>
                <a:cubicBezTo>
                  <a:pt x="454" y="369"/>
                  <a:pt x="466" y="374"/>
                  <a:pt x="476" y="382"/>
                </a:cubicBezTo>
                <a:lnTo>
                  <a:pt x="534" y="339"/>
                </a:lnTo>
                <a:cubicBezTo>
                  <a:pt x="532" y="333"/>
                  <a:pt x="531" y="326"/>
                  <a:pt x="531" y="318"/>
                </a:cubicBezTo>
                <a:cubicBezTo>
                  <a:pt x="531" y="302"/>
                  <a:pt x="537" y="287"/>
                  <a:pt x="548" y="276"/>
                </a:cubicBezTo>
                <a:cubicBezTo>
                  <a:pt x="559" y="265"/>
                  <a:pt x="575" y="259"/>
                  <a:pt x="591" y="259"/>
                </a:cubicBezTo>
                <a:cubicBezTo>
                  <a:pt x="608" y="259"/>
                  <a:pt x="622" y="265"/>
                  <a:pt x="633" y="276"/>
                </a:cubicBezTo>
                <a:cubicBezTo>
                  <a:pt x="644" y="287"/>
                  <a:pt x="650" y="301"/>
                  <a:pt x="650" y="318"/>
                </a:cubicBezTo>
                <a:cubicBezTo>
                  <a:pt x="650" y="334"/>
                  <a:pt x="644" y="350"/>
                  <a:pt x="633" y="361"/>
                </a:cubicBezTo>
                <a:cubicBezTo>
                  <a:pt x="622" y="372"/>
                  <a:pt x="607" y="378"/>
                  <a:pt x="591" y="378"/>
                </a:cubicBezTo>
                <a:cubicBezTo>
                  <a:pt x="577" y="378"/>
                  <a:pt x="564" y="374"/>
                  <a:pt x="554" y="366"/>
                </a:cubicBezTo>
                <a:lnTo>
                  <a:pt x="496" y="408"/>
                </a:lnTo>
                <a:cubicBezTo>
                  <a:pt x="498" y="415"/>
                  <a:pt x="500" y="422"/>
                  <a:pt x="500" y="429"/>
                </a:cubicBezTo>
                <a:cubicBezTo>
                  <a:pt x="500" y="445"/>
                  <a:pt x="493" y="460"/>
                  <a:pt x="482" y="471"/>
                </a:cubicBezTo>
                <a:cubicBezTo>
                  <a:pt x="471" y="482"/>
                  <a:pt x="457" y="489"/>
                  <a:pt x="440" y="489"/>
                </a:cubicBezTo>
                <a:cubicBezTo>
                  <a:pt x="424" y="489"/>
                  <a:pt x="408" y="482"/>
                  <a:pt x="398" y="471"/>
                </a:cubicBezTo>
                <a:cubicBezTo>
                  <a:pt x="387" y="460"/>
                  <a:pt x="380" y="445"/>
                  <a:pt x="380" y="429"/>
                </a:cubicBezTo>
                <a:cubicBezTo>
                  <a:pt x="380" y="422"/>
                  <a:pt x="381" y="415"/>
                  <a:pt x="383" y="409"/>
                </a:cubicBezTo>
                <a:lnTo>
                  <a:pt x="326" y="368"/>
                </a:lnTo>
                <a:cubicBezTo>
                  <a:pt x="316" y="377"/>
                  <a:pt x="303" y="382"/>
                  <a:pt x="289" y="382"/>
                </a:cubicBezTo>
                <a:cubicBezTo>
                  <a:pt x="280" y="382"/>
                  <a:pt x="271" y="379"/>
                  <a:pt x="263" y="375"/>
                </a:cubicBezTo>
                <a:lnTo>
                  <a:pt x="189" y="457"/>
                </a:lnTo>
                <a:cubicBezTo>
                  <a:pt x="195" y="466"/>
                  <a:pt x="198" y="477"/>
                  <a:pt x="198" y="489"/>
                </a:cubicBezTo>
                <a:cubicBezTo>
                  <a:pt x="198" y="505"/>
                  <a:pt x="192" y="520"/>
                  <a:pt x="182" y="531"/>
                </a:cubicBezTo>
                <a:cubicBezTo>
                  <a:pt x="171" y="542"/>
                  <a:pt x="155" y="548"/>
                  <a:pt x="139" y="548"/>
                </a:cubicBezTo>
                <a:cubicBezTo>
                  <a:pt x="122" y="548"/>
                  <a:pt x="108" y="542"/>
                  <a:pt x="97" y="531"/>
                </a:cubicBezTo>
                <a:cubicBezTo>
                  <a:pt x="86" y="520"/>
                  <a:pt x="80" y="505"/>
                  <a:pt x="80" y="489"/>
                </a:cubicBezTo>
                <a:cubicBezTo>
                  <a:pt x="80" y="472"/>
                  <a:pt x="86" y="457"/>
                  <a:pt x="97" y="446"/>
                </a:cubicBezTo>
                <a:cubicBezTo>
                  <a:pt x="108" y="436"/>
                  <a:pt x="123" y="429"/>
                  <a:pt x="139" y="429"/>
                </a:cubicBezTo>
                <a:cubicBezTo>
                  <a:pt x="149" y="429"/>
                  <a:pt x="158" y="431"/>
                  <a:pt x="166" y="435"/>
                </a:cubicBezTo>
                <a:moveTo>
                  <a:pt x="609" y="300"/>
                </a:moveTo>
                <a:cubicBezTo>
                  <a:pt x="605" y="295"/>
                  <a:pt x="599" y="292"/>
                  <a:pt x="591" y="292"/>
                </a:cubicBezTo>
                <a:cubicBezTo>
                  <a:pt x="584" y="292"/>
                  <a:pt x="577" y="295"/>
                  <a:pt x="572" y="300"/>
                </a:cubicBezTo>
                <a:cubicBezTo>
                  <a:pt x="567" y="304"/>
                  <a:pt x="564" y="310"/>
                  <a:pt x="564" y="318"/>
                </a:cubicBezTo>
                <a:cubicBezTo>
                  <a:pt x="564" y="325"/>
                  <a:pt x="567" y="332"/>
                  <a:pt x="572" y="337"/>
                </a:cubicBezTo>
                <a:cubicBezTo>
                  <a:pt x="577" y="342"/>
                  <a:pt x="584" y="345"/>
                  <a:pt x="591" y="345"/>
                </a:cubicBezTo>
                <a:cubicBezTo>
                  <a:pt x="599" y="345"/>
                  <a:pt x="605" y="342"/>
                  <a:pt x="609" y="337"/>
                </a:cubicBezTo>
                <a:cubicBezTo>
                  <a:pt x="614" y="332"/>
                  <a:pt x="617" y="325"/>
                  <a:pt x="617" y="318"/>
                </a:cubicBezTo>
                <a:cubicBezTo>
                  <a:pt x="617" y="310"/>
                  <a:pt x="614" y="304"/>
                  <a:pt x="609" y="300"/>
                </a:cubicBezTo>
                <a:moveTo>
                  <a:pt x="158" y="470"/>
                </a:moveTo>
                <a:cubicBezTo>
                  <a:pt x="153" y="465"/>
                  <a:pt x="146" y="462"/>
                  <a:pt x="139" y="462"/>
                </a:cubicBezTo>
                <a:cubicBezTo>
                  <a:pt x="131" y="462"/>
                  <a:pt x="125" y="465"/>
                  <a:pt x="120" y="470"/>
                </a:cubicBezTo>
                <a:cubicBezTo>
                  <a:pt x="116" y="475"/>
                  <a:pt x="113" y="481"/>
                  <a:pt x="113" y="489"/>
                </a:cubicBezTo>
                <a:cubicBezTo>
                  <a:pt x="113" y="496"/>
                  <a:pt x="116" y="503"/>
                  <a:pt x="120" y="507"/>
                </a:cubicBezTo>
                <a:cubicBezTo>
                  <a:pt x="125" y="512"/>
                  <a:pt x="131" y="515"/>
                  <a:pt x="139" y="515"/>
                </a:cubicBezTo>
                <a:cubicBezTo>
                  <a:pt x="146" y="515"/>
                  <a:pt x="153" y="512"/>
                  <a:pt x="158" y="507"/>
                </a:cubicBezTo>
                <a:cubicBezTo>
                  <a:pt x="163" y="503"/>
                  <a:pt x="166" y="496"/>
                  <a:pt x="166" y="489"/>
                </a:cubicBezTo>
                <a:cubicBezTo>
                  <a:pt x="166" y="481"/>
                  <a:pt x="163" y="475"/>
                  <a:pt x="158" y="470"/>
                </a:cubicBezTo>
                <a:moveTo>
                  <a:pt x="308" y="303"/>
                </a:moveTo>
                <a:cubicBezTo>
                  <a:pt x="303" y="298"/>
                  <a:pt x="296" y="295"/>
                  <a:pt x="289" y="295"/>
                </a:cubicBezTo>
                <a:cubicBezTo>
                  <a:pt x="282" y="295"/>
                  <a:pt x="275" y="298"/>
                  <a:pt x="270" y="303"/>
                </a:cubicBezTo>
                <a:cubicBezTo>
                  <a:pt x="265" y="308"/>
                  <a:pt x="262" y="314"/>
                  <a:pt x="262" y="322"/>
                </a:cubicBezTo>
                <a:cubicBezTo>
                  <a:pt x="262" y="329"/>
                  <a:pt x="265" y="336"/>
                  <a:pt x="270" y="341"/>
                </a:cubicBezTo>
                <a:cubicBezTo>
                  <a:pt x="275" y="345"/>
                  <a:pt x="282" y="348"/>
                  <a:pt x="289" y="348"/>
                </a:cubicBezTo>
                <a:cubicBezTo>
                  <a:pt x="296" y="348"/>
                  <a:pt x="303" y="345"/>
                  <a:pt x="308" y="341"/>
                </a:cubicBezTo>
                <a:cubicBezTo>
                  <a:pt x="313" y="336"/>
                  <a:pt x="316" y="329"/>
                  <a:pt x="316" y="322"/>
                </a:cubicBezTo>
                <a:cubicBezTo>
                  <a:pt x="316" y="314"/>
                  <a:pt x="313" y="308"/>
                  <a:pt x="308" y="303"/>
                </a:cubicBezTo>
                <a:moveTo>
                  <a:pt x="459" y="410"/>
                </a:moveTo>
                <a:cubicBezTo>
                  <a:pt x="454" y="405"/>
                  <a:pt x="448" y="402"/>
                  <a:pt x="440" y="402"/>
                </a:cubicBezTo>
                <a:cubicBezTo>
                  <a:pt x="433" y="402"/>
                  <a:pt x="426" y="405"/>
                  <a:pt x="421" y="410"/>
                </a:cubicBezTo>
                <a:cubicBezTo>
                  <a:pt x="416" y="415"/>
                  <a:pt x="413" y="422"/>
                  <a:pt x="413" y="429"/>
                </a:cubicBezTo>
                <a:cubicBezTo>
                  <a:pt x="413" y="436"/>
                  <a:pt x="416" y="443"/>
                  <a:pt x="421" y="448"/>
                </a:cubicBezTo>
                <a:cubicBezTo>
                  <a:pt x="426" y="453"/>
                  <a:pt x="433" y="456"/>
                  <a:pt x="440" y="456"/>
                </a:cubicBezTo>
                <a:cubicBezTo>
                  <a:pt x="448" y="456"/>
                  <a:pt x="454" y="453"/>
                  <a:pt x="459" y="448"/>
                </a:cubicBezTo>
                <a:cubicBezTo>
                  <a:pt x="463" y="443"/>
                  <a:pt x="466" y="436"/>
                  <a:pt x="466" y="429"/>
                </a:cubicBezTo>
                <a:cubicBezTo>
                  <a:pt x="466" y="422"/>
                  <a:pt x="463" y="415"/>
                  <a:pt x="459" y="410"/>
                </a:cubicBezTo>
                <a:moveTo>
                  <a:pt x="564" y="984"/>
                </a:moveTo>
                <a:lnTo>
                  <a:pt x="617" y="984"/>
                </a:lnTo>
                <a:lnTo>
                  <a:pt x="617" y="764"/>
                </a:lnTo>
                <a:lnTo>
                  <a:pt x="564" y="764"/>
                </a:lnTo>
                <a:lnTo>
                  <a:pt x="564" y="984"/>
                </a:lnTo>
                <a:moveTo>
                  <a:pt x="634" y="1017"/>
                </a:moveTo>
                <a:lnTo>
                  <a:pt x="547" y="1017"/>
                </a:lnTo>
                <a:cubicBezTo>
                  <a:pt x="538" y="1017"/>
                  <a:pt x="531" y="1009"/>
                  <a:pt x="531" y="1000"/>
                </a:cubicBezTo>
                <a:lnTo>
                  <a:pt x="531" y="747"/>
                </a:lnTo>
                <a:cubicBezTo>
                  <a:pt x="531" y="738"/>
                  <a:pt x="538" y="731"/>
                  <a:pt x="547" y="731"/>
                </a:cubicBezTo>
                <a:lnTo>
                  <a:pt x="634" y="731"/>
                </a:lnTo>
                <a:cubicBezTo>
                  <a:pt x="643" y="731"/>
                  <a:pt x="650" y="738"/>
                  <a:pt x="650" y="747"/>
                </a:cubicBezTo>
                <a:lnTo>
                  <a:pt x="650" y="1000"/>
                </a:lnTo>
                <a:cubicBezTo>
                  <a:pt x="650" y="1009"/>
                  <a:pt x="643" y="1017"/>
                  <a:pt x="634" y="1017"/>
                </a:cubicBezTo>
                <a:moveTo>
                  <a:pt x="413" y="984"/>
                </a:moveTo>
                <a:lnTo>
                  <a:pt x="466" y="984"/>
                </a:lnTo>
                <a:lnTo>
                  <a:pt x="466" y="874"/>
                </a:lnTo>
                <a:lnTo>
                  <a:pt x="413" y="874"/>
                </a:lnTo>
                <a:lnTo>
                  <a:pt x="413" y="984"/>
                </a:lnTo>
                <a:moveTo>
                  <a:pt x="483" y="1017"/>
                </a:moveTo>
                <a:lnTo>
                  <a:pt x="397" y="1017"/>
                </a:lnTo>
                <a:cubicBezTo>
                  <a:pt x="387" y="1017"/>
                  <a:pt x="380" y="1009"/>
                  <a:pt x="380" y="1000"/>
                </a:cubicBezTo>
                <a:lnTo>
                  <a:pt x="380" y="858"/>
                </a:lnTo>
                <a:cubicBezTo>
                  <a:pt x="380" y="849"/>
                  <a:pt x="387" y="841"/>
                  <a:pt x="397" y="841"/>
                </a:cubicBezTo>
                <a:lnTo>
                  <a:pt x="483" y="841"/>
                </a:lnTo>
                <a:cubicBezTo>
                  <a:pt x="492" y="841"/>
                  <a:pt x="500" y="849"/>
                  <a:pt x="500" y="858"/>
                </a:cubicBezTo>
                <a:lnTo>
                  <a:pt x="500" y="1000"/>
                </a:lnTo>
                <a:cubicBezTo>
                  <a:pt x="500" y="1009"/>
                  <a:pt x="492" y="1017"/>
                  <a:pt x="483" y="1017"/>
                </a:cubicBezTo>
                <a:moveTo>
                  <a:pt x="262" y="984"/>
                </a:moveTo>
                <a:lnTo>
                  <a:pt x="316" y="984"/>
                </a:lnTo>
                <a:lnTo>
                  <a:pt x="316" y="767"/>
                </a:lnTo>
                <a:lnTo>
                  <a:pt x="262" y="767"/>
                </a:lnTo>
                <a:lnTo>
                  <a:pt x="262" y="984"/>
                </a:lnTo>
                <a:moveTo>
                  <a:pt x="332" y="1017"/>
                </a:moveTo>
                <a:lnTo>
                  <a:pt x="246" y="1017"/>
                </a:lnTo>
                <a:cubicBezTo>
                  <a:pt x="237" y="1017"/>
                  <a:pt x="229" y="1009"/>
                  <a:pt x="229" y="1000"/>
                </a:cubicBezTo>
                <a:lnTo>
                  <a:pt x="229" y="751"/>
                </a:lnTo>
                <a:cubicBezTo>
                  <a:pt x="229" y="741"/>
                  <a:pt x="237" y="734"/>
                  <a:pt x="246" y="734"/>
                </a:cubicBezTo>
                <a:lnTo>
                  <a:pt x="332" y="734"/>
                </a:lnTo>
                <a:cubicBezTo>
                  <a:pt x="341" y="734"/>
                  <a:pt x="349" y="741"/>
                  <a:pt x="349" y="751"/>
                </a:cubicBezTo>
                <a:lnTo>
                  <a:pt x="349" y="1000"/>
                </a:lnTo>
                <a:cubicBezTo>
                  <a:pt x="349" y="1009"/>
                  <a:pt x="341" y="1017"/>
                  <a:pt x="332" y="1017"/>
                </a:cubicBezTo>
                <a:moveTo>
                  <a:pt x="113" y="984"/>
                </a:moveTo>
                <a:lnTo>
                  <a:pt x="166" y="984"/>
                </a:lnTo>
                <a:lnTo>
                  <a:pt x="166" y="934"/>
                </a:lnTo>
                <a:lnTo>
                  <a:pt x="113" y="934"/>
                </a:lnTo>
                <a:lnTo>
                  <a:pt x="113" y="984"/>
                </a:lnTo>
                <a:moveTo>
                  <a:pt x="182" y="1017"/>
                </a:moveTo>
                <a:lnTo>
                  <a:pt x="96" y="1017"/>
                </a:lnTo>
                <a:cubicBezTo>
                  <a:pt x="87" y="1017"/>
                  <a:pt x="79" y="1009"/>
                  <a:pt x="79" y="1000"/>
                </a:cubicBezTo>
                <a:lnTo>
                  <a:pt x="79" y="918"/>
                </a:lnTo>
                <a:cubicBezTo>
                  <a:pt x="79" y="908"/>
                  <a:pt x="87" y="901"/>
                  <a:pt x="96" y="901"/>
                </a:cubicBezTo>
                <a:lnTo>
                  <a:pt x="182" y="901"/>
                </a:lnTo>
                <a:cubicBezTo>
                  <a:pt x="191" y="901"/>
                  <a:pt x="198" y="908"/>
                  <a:pt x="198" y="918"/>
                </a:cubicBezTo>
                <a:lnTo>
                  <a:pt x="198" y="1000"/>
                </a:lnTo>
                <a:cubicBezTo>
                  <a:pt x="198" y="1009"/>
                  <a:pt x="191" y="1017"/>
                  <a:pt x="182" y="1017"/>
                </a:cubicBezTo>
                <a:moveTo>
                  <a:pt x="866" y="355"/>
                </a:moveTo>
                <a:cubicBezTo>
                  <a:pt x="910" y="355"/>
                  <a:pt x="951" y="373"/>
                  <a:pt x="980" y="402"/>
                </a:cubicBezTo>
                <a:cubicBezTo>
                  <a:pt x="1009" y="432"/>
                  <a:pt x="1028" y="472"/>
                  <a:pt x="1028" y="517"/>
                </a:cubicBezTo>
                <a:cubicBezTo>
                  <a:pt x="1028" y="562"/>
                  <a:pt x="1009" y="602"/>
                  <a:pt x="980" y="631"/>
                </a:cubicBezTo>
                <a:cubicBezTo>
                  <a:pt x="951" y="661"/>
                  <a:pt x="911" y="679"/>
                  <a:pt x="866" y="679"/>
                </a:cubicBezTo>
                <a:cubicBezTo>
                  <a:pt x="822" y="679"/>
                  <a:pt x="780" y="661"/>
                  <a:pt x="751" y="631"/>
                </a:cubicBezTo>
                <a:cubicBezTo>
                  <a:pt x="722" y="602"/>
                  <a:pt x="704" y="562"/>
                  <a:pt x="704" y="517"/>
                </a:cubicBezTo>
                <a:cubicBezTo>
                  <a:pt x="704" y="472"/>
                  <a:pt x="722" y="432"/>
                  <a:pt x="751" y="402"/>
                </a:cubicBezTo>
                <a:cubicBezTo>
                  <a:pt x="780" y="373"/>
                  <a:pt x="821" y="355"/>
                  <a:pt x="866" y="355"/>
                </a:cubicBezTo>
                <a:moveTo>
                  <a:pt x="957" y="426"/>
                </a:moveTo>
                <a:cubicBezTo>
                  <a:pt x="933" y="402"/>
                  <a:pt x="902" y="388"/>
                  <a:pt x="866" y="388"/>
                </a:cubicBezTo>
                <a:cubicBezTo>
                  <a:pt x="831" y="388"/>
                  <a:pt x="798" y="402"/>
                  <a:pt x="774" y="426"/>
                </a:cubicBezTo>
                <a:cubicBezTo>
                  <a:pt x="751" y="449"/>
                  <a:pt x="737" y="481"/>
                  <a:pt x="737" y="517"/>
                </a:cubicBezTo>
                <a:cubicBezTo>
                  <a:pt x="737" y="552"/>
                  <a:pt x="751" y="585"/>
                  <a:pt x="774" y="608"/>
                </a:cubicBezTo>
                <a:cubicBezTo>
                  <a:pt x="798" y="631"/>
                  <a:pt x="831" y="646"/>
                  <a:pt x="866" y="646"/>
                </a:cubicBezTo>
                <a:cubicBezTo>
                  <a:pt x="902" y="646"/>
                  <a:pt x="933" y="631"/>
                  <a:pt x="957" y="608"/>
                </a:cubicBezTo>
                <a:cubicBezTo>
                  <a:pt x="980" y="585"/>
                  <a:pt x="994" y="552"/>
                  <a:pt x="994" y="517"/>
                </a:cubicBezTo>
                <a:cubicBezTo>
                  <a:pt x="994" y="481"/>
                  <a:pt x="980" y="449"/>
                  <a:pt x="957" y="426"/>
                </a:cubicBezTo>
                <a:moveTo>
                  <a:pt x="265" y="99"/>
                </a:moveTo>
                <a:lnTo>
                  <a:pt x="231" y="99"/>
                </a:lnTo>
                <a:cubicBezTo>
                  <a:pt x="218" y="99"/>
                  <a:pt x="206" y="105"/>
                  <a:pt x="197" y="113"/>
                </a:cubicBezTo>
                <a:cubicBezTo>
                  <a:pt x="189" y="122"/>
                  <a:pt x="183" y="134"/>
                  <a:pt x="183" y="148"/>
                </a:cubicBezTo>
                <a:cubicBezTo>
                  <a:pt x="183" y="161"/>
                  <a:pt x="189" y="174"/>
                  <a:pt x="197" y="183"/>
                </a:cubicBezTo>
                <a:cubicBezTo>
                  <a:pt x="206" y="191"/>
                  <a:pt x="218" y="197"/>
                  <a:pt x="231" y="197"/>
                </a:cubicBezTo>
                <a:lnTo>
                  <a:pt x="498" y="197"/>
                </a:lnTo>
                <a:cubicBezTo>
                  <a:pt x="511" y="197"/>
                  <a:pt x="523" y="191"/>
                  <a:pt x="532" y="183"/>
                </a:cubicBezTo>
                <a:cubicBezTo>
                  <a:pt x="541" y="174"/>
                  <a:pt x="547" y="161"/>
                  <a:pt x="547" y="148"/>
                </a:cubicBezTo>
                <a:cubicBezTo>
                  <a:pt x="547" y="134"/>
                  <a:pt x="541" y="122"/>
                  <a:pt x="532" y="113"/>
                </a:cubicBezTo>
                <a:cubicBezTo>
                  <a:pt x="523" y="104"/>
                  <a:pt x="511" y="99"/>
                  <a:pt x="498" y="99"/>
                </a:cubicBezTo>
                <a:lnTo>
                  <a:pt x="464" y="99"/>
                </a:lnTo>
                <a:cubicBezTo>
                  <a:pt x="455" y="99"/>
                  <a:pt x="448" y="92"/>
                  <a:pt x="448" y="82"/>
                </a:cubicBezTo>
                <a:cubicBezTo>
                  <a:pt x="448" y="69"/>
                  <a:pt x="442" y="57"/>
                  <a:pt x="433" y="48"/>
                </a:cubicBezTo>
                <a:cubicBezTo>
                  <a:pt x="424" y="39"/>
                  <a:pt x="412" y="33"/>
                  <a:pt x="399" y="33"/>
                </a:cubicBezTo>
                <a:lnTo>
                  <a:pt x="330" y="33"/>
                </a:lnTo>
                <a:cubicBezTo>
                  <a:pt x="317" y="33"/>
                  <a:pt x="304" y="39"/>
                  <a:pt x="295" y="48"/>
                </a:cubicBezTo>
                <a:cubicBezTo>
                  <a:pt x="287" y="57"/>
                  <a:pt x="281" y="69"/>
                  <a:pt x="281" y="82"/>
                </a:cubicBezTo>
                <a:cubicBezTo>
                  <a:pt x="281" y="92"/>
                  <a:pt x="274" y="99"/>
                  <a:pt x="265" y="99"/>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09" name="Google Shape;409;p32"/>
          <p:cNvSpPr/>
          <p:nvPr/>
        </p:nvSpPr>
        <p:spPr>
          <a:xfrm>
            <a:off x="1484423" y="2078133"/>
            <a:ext cx="406800" cy="293040"/>
          </a:xfrm>
          <a:custGeom>
            <a:rect b="b" l="l" r="r" t="t"/>
            <a:pathLst>
              <a:path extrusionOk="0" h="814" w="1130">
                <a:moveTo>
                  <a:pt x="1130" y="669"/>
                </a:moveTo>
                <a:lnTo>
                  <a:pt x="1130" y="726"/>
                </a:lnTo>
                <a:cubicBezTo>
                  <a:pt x="1130" y="774"/>
                  <a:pt x="1091" y="814"/>
                  <a:pt x="1043" y="814"/>
                </a:cubicBezTo>
                <a:lnTo>
                  <a:pt x="87" y="814"/>
                </a:lnTo>
                <a:cubicBezTo>
                  <a:pt x="63" y="814"/>
                  <a:pt x="41" y="804"/>
                  <a:pt x="25" y="788"/>
                </a:cubicBezTo>
                <a:cubicBezTo>
                  <a:pt x="9" y="772"/>
                  <a:pt x="0" y="750"/>
                  <a:pt x="0" y="726"/>
                </a:cubicBezTo>
                <a:lnTo>
                  <a:pt x="0" y="669"/>
                </a:lnTo>
                <a:cubicBezTo>
                  <a:pt x="0" y="660"/>
                  <a:pt x="7" y="652"/>
                  <a:pt x="16" y="652"/>
                </a:cubicBezTo>
                <a:lnTo>
                  <a:pt x="94" y="652"/>
                </a:lnTo>
                <a:lnTo>
                  <a:pt x="94" y="583"/>
                </a:lnTo>
                <a:cubicBezTo>
                  <a:pt x="94" y="574"/>
                  <a:pt x="102" y="567"/>
                  <a:pt x="111" y="567"/>
                </a:cubicBezTo>
                <a:cubicBezTo>
                  <a:pt x="120" y="567"/>
                  <a:pt x="127" y="574"/>
                  <a:pt x="127" y="583"/>
                </a:cubicBezTo>
                <a:lnTo>
                  <a:pt x="127" y="652"/>
                </a:lnTo>
                <a:lnTo>
                  <a:pt x="443" y="652"/>
                </a:lnTo>
                <a:cubicBezTo>
                  <a:pt x="452" y="652"/>
                  <a:pt x="459" y="660"/>
                  <a:pt x="459" y="669"/>
                </a:cubicBezTo>
                <a:cubicBezTo>
                  <a:pt x="459" y="678"/>
                  <a:pt x="462" y="685"/>
                  <a:pt x="468" y="691"/>
                </a:cubicBezTo>
                <a:cubicBezTo>
                  <a:pt x="473" y="697"/>
                  <a:pt x="482" y="700"/>
                  <a:pt x="490" y="700"/>
                </a:cubicBezTo>
                <a:lnTo>
                  <a:pt x="639" y="700"/>
                </a:lnTo>
                <a:cubicBezTo>
                  <a:pt x="648" y="700"/>
                  <a:pt x="656" y="697"/>
                  <a:pt x="661" y="691"/>
                </a:cubicBezTo>
                <a:cubicBezTo>
                  <a:pt x="667" y="685"/>
                  <a:pt x="671" y="678"/>
                  <a:pt x="671" y="669"/>
                </a:cubicBezTo>
                <a:cubicBezTo>
                  <a:pt x="671" y="660"/>
                  <a:pt x="678" y="652"/>
                  <a:pt x="687" y="652"/>
                </a:cubicBezTo>
                <a:lnTo>
                  <a:pt x="1003" y="652"/>
                </a:lnTo>
                <a:lnTo>
                  <a:pt x="1003" y="203"/>
                </a:lnTo>
                <a:cubicBezTo>
                  <a:pt x="1003" y="194"/>
                  <a:pt x="1010" y="186"/>
                  <a:pt x="1019" y="186"/>
                </a:cubicBezTo>
                <a:cubicBezTo>
                  <a:pt x="1028" y="186"/>
                  <a:pt x="1036" y="194"/>
                  <a:pt x="1036" y="203"/>
                </a:cubicBezTo>
                <a:lnTo>
                  <a:pt x="1036" y="652"/>
                </a:lnTo>
                <a:lnTo>
                  <a:pt x="1114" y="652"/>
                </a:lnTo>
                <a:cubicBezTo>
                  <a:pt x="1123" y="652"/>
                  <a:pt x="1130" y="660"/>
                  <a:pt x="1130" y="669"/>
                </a:cubicBezTo>
                <a:moveTo>
                  <a:pt x="451" y="297"/>
                </a:moveTo>
                <a:cubicBezTo>
                  <a:pt x="446" y="289"/>
                  <a:pt x="449" y="279"/>
                  <a:pt x="457" y="274"/>
                </a:cubicBezTo>
                <a:cubicBezTo>
                  <a:pt x="464" y="270"/>
                  <a:pt x="475" y="272"/>
                  <a:pt x="479" y="280"/>
                </a:cubicBezTo>
                <a:lnTo>
                  <a:pt x="511" y="333"/>
                </a:lnTo>
                <a:cubicBezTo>
                  <a:pt x="515" y="339"/>
                  <a:pt x="514" y="346"/>
                  <a:pt x="511" y="351"/>
                </a:cubicBezTo>
                <a:lnTo>
                  <a:pt x="479" y="405"/>
                </a:lnTo>
                <a:cubicBezTo>
                  <a:pt x="475" y="413"/>
                  <a:pt x="465" y="416"/>
                  <a:pt x="457" y="411"/>
                </a:cubicBezTo>
                <a:cubicBezTo>
                  <a:pt x="449" y="407"/>
                  <a:pt x="446" y="397"/>
                  <a:pt x="451" y="389"/>
                </a:cubicBezTo>
                <a:lnTo>
                  <a:pt x="478" y="342"/>
                </a:lnTo>
                <a:lnTo>
                  <a:pt x="451" y="297"/>
                </a:lnTo>
                <a:moveTo>
                  <a:pt x="275" y="280"/>
                </a:moveTo>
                <a:cubicBezTo>
                  <a:pt x="280" y="272"/>
                  <a:pt x="290" y="270"/>
                  <a:pt x="298" y="274"/>
                </a:cubicBezTo>
                <a:cubicBezTo>
                  <a:pt x="306" y="279"/>
                  <a:pt x="308" y="289"/>
                  <a:pt x="304" y="297"/>
                </a:cubicBezTo>
                <a:lnTo>
                  <a:pt x="276" y="342"/>
                </a:lnTo>
                <a:lnTo>
                  <a:pt x="304" y="389"/>
                </a:lnTo>
                <a:cubicBezTo>
                  <a:pt x="308" y="397"/>
                  <a:pt x="306" y="407"/>
                  <a:pt x="298" y="411"/>
                </a:cubicBezTo>
                <a:cubicBezTo>
                  <a:pt x="290" y="416"/>
                  <a:pt x="280" y="413"/>
                  <a:pt x="275" y="405"/>
                </a:cubicBezTo>
                <a:lnTo>
                  <a:pt x="243" y="351"/>
                </a:lnTo>
                <a:cubicBezTo>
                  <a:pt x="240" y="346"/>
                  <a:pt x="240" y="339"/>
                  <a:pt x="243" y="333"/>
                </a:cubicBezTo>
                <a:lnTo>
                  <a:pt x="275" y="280"/>
                </a:lnTo>
                <a:moveTo>
                  <a:pt x="395" y="254"/>
                </a:moveTo>
                <a:cubicBezTo>
                  <a:pt x="398" y="246"/>
                  <a:pt x="408" y="242"/>
                  <a:pt x="416" y="245"/>
                </a:cubicBezTo>
                <a:cubicBezTo>
                  <a:pt x="425" y="249"/>
                  <a:pt x="429" y="258"/>
                  <a:pt x="425" y="267"/>
                </a:cubicBezTo>
                <a:lnTo>
                  <a:pt x="360" y="431"/>
                </a:lnTo>
                <a:cubicBezTo>
                  <a:pt x="357" y="440"/>
                  <a:pt x="347" y="444"/>
                  <a:pt x="338" y="440"/>
                </a:cubicBezTo>
                <a:cubicBezTo>
                  <a:pt x="330" y="437"/>
                  <a:pt x="326" y="427"/>
                  <a:pt x="329" y="419"/>
                </a:cubicBezTo>
                <a:lnTo>
                  <a:pt x="395" y="254"/>
                </a:lnTo>
                <a:moveTo>
                  <a:pt x="629" y="477"/>
                </a:moveTo>
                <a:cubicBezTo>
                  <a:pt x="620" y="477"/>
                  <a:pt x="613" y="470"/>
                  <a:pt x="613" y="461"/>
                </a:cubicBezTo>
                <a:cubicBezTo>
                  <a:pt x="613" y="452"/>
                  <a:pt x="620" y="444"/>
                  <a:pt x="629" y="444"/>
                </a:cubicBezTo>
                <a:lnTo>
                  <a:pt x="876" y="444"/>
                </a:lnTo>
                <a:cubicBezTo>
                  <a:pt x="885" y="444"/>
                  <a:pt x="893" y="452"/>
                  <a:pt x="893" y="461"/>
                </a:cubicBezTo>
                <a:cubicBezTo>
                  <a:pt x="893" y="470"/>
                  <a:pt x="885" y="477"/>
                  <a:pt x="876" y="477"/>
                </a:cubicBezTo>
                <a:lnTo>
                  <a:pt x="629" y="477"/>
                </a:lnTo>
                <a:moveTo>
                  <a:pt x="629" y="545"/>
                </a:moveTo>
                <a:cubicBezTo>
                  <a:pt x="620" y="545"/>
                  <a:pt x="613" y="537"/>
                  <a:pt x="613" y="528"/>
                </a:cubicBezTo>
                <a:cubicBezTo>
                  <a:pt x="613" y="519"/>
                  <a:pt x="620" y="511"/>
                  <a:pt x="629" y="511"/>
                </a:cubicBezTo>
                <a:lnTo>
                  <a:pt x="876" y="511"/>
                </a:lnTo>
                <a:cubicBezTo>
                  <a:pt x="885" y="511"/>
                  <a:pt x="893" y="519"/>
                  <a:pt x="893" y="528"/>
                </a:cubicBezTo>
                <a:cubicBezTo>
                  <a:pt x="893" y="537"/>
                  <a:pt x="885" y="545"/>
                  <a:pt x="876" y="545"/>
                </a:cubicBezTo>
                <a:lnTo>
                  <a:pt x="629" y="545"/>
                </a:lnTo>
                <a:moveTo>
                  <a:pt x="788" y="143"/>
                </a:moveTo>
                <a:lnTo>
                  <a:pt x="876" y="143"/>
                </a:lnTo>
                <a:cubicBezTo>
                  <a:pt x="885" y="143"/>
                  <a:pt x="893" y="151"/>
                  <a:pt x="893" y="160"/>
                </a:cubicBezTo>
                <a:lnTo>
                  <a:pt x="893" y="243"/>
                </a:lnTo>
                <a:cubicBezTo>
                  <a:pt x="893" y="252"/>
                  <a:pt x="885" y="260"/>
                  <a:pt x="876" y="260"/>
                </a:cubicBezTo>
                <a:lnTo>
                  <a:pt x="788" y="260"/>
                </a:lnTo>
                <a:cubicBezTo>
                  <a:pt x="779" y="260"/>
                  <a:pt x="772" y="252"/>
                  <a:pt x="772" y="243"/>
                </a:cubicBezTo>
                <a:lnTo>
                  <a:pt x="772" y="160"/>
                </a:lnTo>
                <a:cubicBezTo>
                  <a:pt x="772" y="151"/>
                  <a:pt x="779" y="143"/>
                  <a:pt x="788" y="143"/>
                </a:cubicBezTo>
                <a:moveTo>
                  <a:pt x="860" y="176"/>
                </a:moveTo>
                <a:lnTo>
                  <a:pt x="805" y="176"/>
                </a:lnTo>
                <a:lnTo>
                  <a:pt x="805" y="227"/>
                </a:lnTo>
                <a:lnTo>
                  <a:pt x="860" y="227"/>
                </a:lnTo>
                <a:lnTo>
                  <a:pt x="860" y="176"/>
                </a:lnTo>
                <a:moveTo>
                  <a:pt x="629" y="294"/>
                </a:moveTo>
                <a:lnTo>
                  <a:pt x="876" y="294"/>
                </a:lnTo>
                <a:cubicBezTo>
                  <a:pt x="885" y="294"/>
                  <a:pt x="893" y="301"/>
                  <a:pt x="893" y="310"/>
                </a:cubicBezTo>
                <a:lnTo>
                  <a:pt x="893" y="394"/>
                </a:lnTo>
                <a:cubicBezTo>
                  <a:pt x="893" y="403"/>
                  <a:pt x="885" y="410"/>
                  <a:pt x="876" y="410"/>
                </a:cubicBezTo>
                <a:lnTo>
                  <a:pt x="629" y="410"/>
                </a:lnTo>
                <a:cubicBezTo>
                  <a:pt x="620" y="410"/>
                  <a:pt x="613" y="403"/>
                  <a:pt x="613" y="394"/>
                </a:cubicBezTo>
                <a:lnTo>
                  <a:pt x="613" y="310"/>
                </a:lnTo>
                <a:cubicBezTo>
                  <a:pt x="613" y="301"/>
                  <a:pt x="620" y="294"/>
                  <a:pt x="629" y="294"/>
                </a:cubicBezTo>
                <a:moveTo>
                  <a:pt x="860" y="327"/>
                </a:moveTo>
                <a:lnTo>
                  <a:pt x="646" y="327"/>
                </a:lnTo>
                <a:lnTo>
                  <a:pt x="646" y="377"/>
                </a:lnTo>
                <a:lnTo>
                  <a:pt x="860" y="377"/>
                </a:lnTo>
                <a:lnTo>
                  <a:pt x="860" y="327"/>
                </a:lnTo>
                <a:moveTo>
                  <a:pt x="629" y="143"/>
                </a:moveTo>
                <a:lnTo>
                  <a:pt x="717" y="143"/>
                </a:lnTo>
                <a:cubicBezTo>
                  <a:pt x="726" y="143"/>
                  <a:pt x="734" y="151"/>
                  <a:pt x="734" y="160"/>
                </a:cubicBezTo>
                <a:lnTo>
                  <a:pt x="734" y="243"/>
                </a:lnTo>
                <a:cubicBezTo>
                  <a:pt x="734" y="252"/>
                  <a:pt x="726" y="260"/>
                  <a:pt x="717" y="260"/>
                </a:cubicBezTo>
                <a:lnTo>
                  <a:pt x="629" y="260"/>
                </a:lnTo>
                <a:cubicBezTo>
                  <a:pt x="620" y="260"/>
                  <a:pt x="613" y="252"/>
                  <a:pt x="613" y="243"/>
                </a:cubicBezTo>
                <a:lnTo>
                  <a:pt x="613" y="160"/>
                </a:lnTo>
                <a:cubicBezTo>
                  <a:pt x="613" y="151"/>
                  <a:pt x="620" y="143"/>
                  <a:pt x="629" y="143"/>
                </a:cubicBezTo>
                <a:moveTo>
                  <a:pt x="701" y="176"/>
                </a:moveTo>
                <a:lnTo>
                  <a:pt x="646" y="176"/>
                </a:lnTo>
                <a:lnTo>
                  <a:pt x="646" y="227"/>
                </a:lnTo>
                <a:lnTo>
                  <a:pt x="701" y="227"/>
                </a:lnTo>
                <a:lnTo>
                  <a:pt x="701" y="176"/>
                </a:lnTo>
                <a:moveTo>
                  <a:pt x="582" y="305"/>
                </a:moveTo>
                <a:cubicBezTo>
                  <a:pt x="582" y="314"/>
                  <a:pt x="574" y="322"/>
                  <a:pt x="565" y="322"/>
                </a:cubicBezTo>
                <a:cubicBezTo>
                  <a:pt x="556" y="322"/>
                  <a:pt x="548" y="314"/>
                  <a:pt x="548" y="305"/>
                </a:cubicBezTo>
                <a:lnTo>
                  <a:pt x="548" y="112"/>
                </a:lnTo>
                <a:lnTo>
                  <a:pt x="206" y="112"/>
                </a:lnTo>
                <a:lnTo>
                  <a:pt x="206" y="574"/>
                </a:lnTo>
                <a:lnTo>
                  <a:pt x="548" y="574"/>
                </a:lnTo>
                <a:lnTo>
                  <a:pt x="548" y="380"/>
                </a:lnTo>
                <a:cubicBezTo>
                  <a:pt x="548" y="371"/>
                  <a:pt x="556" y="364"/>
                  <a:pt x="565" y="364"/>
                </a:cubicBezTo>
                <a:cubicBezTo>
                  <a:pt x="574" y="364"/>
                  <a:pt x="582" y="371"/>
                  <a:pt x="582" y="380"/>
                </a:cubicBezTo>
                <a:lnTo>
                  <a:pt x="582" y="574"/>
                </a:lnTo>
                <a:lnTo>
                  <a:pt x="924" y="574"/>
                </a:lnTo>
                <a:lnTo>
                  <a:pt x="924" y="112"/>
                </a:lnTo>
                <a:lnTo>
                  <a:pt x="582" y="112"/>
                </a:lnTo>
                <a:lnTo>
                  <a:pt x="582" y="305"/>
                </a:lnTo>
                <a:moveTo>
                  <a:pt x="940" y="79"/>
                </a:moveTo>
                <a:cubicBezTo>
                  <a:pt x="950" y="79"/>
                  <a:pt x="957" y="86"/>
                  <a:pt x="957" y="95"/>
                </a:cubicBezTo>
                <a:lnTo>
                  <a:pt x="957" y="590"/>
                </a:lnTo>
                <a:cubicBezTo>
                  <a:pt x="957" y="599"/>
                  <a:pt x="950" y="607"/>
                  <a:pt x="940" y="607"/>
                </a:cubicBezTo>
                <a:lnTo>
                  <a:pt x="190" y="607"/>
                </a:lnTo>
                <a:cubicBezTo>
                  <a:pt x="180" y="607"/>
                  <a:pt x="173" y="599"/>
                  <a:pt x="173" y="590"/>
                </a:cubicBezTo>
                <a:lnTo>
                  <a:pt x="173" y="95"/>
                </a:lnTo>
                <a:cubicBezTo>
                  <a:pt x="173" y="86"/>
                  <a:pt x="180" y="79"/>
                  <a:pt x="190" y="79"/>
                </a:cubicBezTo>
                <a:lnTo>
                  <a:pt x="940" y="79"/>
                </a:lnTo>
                <a:moveTo>
                  <a:pt x="127" y="508"/>
                </a:moveTo>
                <a:cubicBezTo>
                  <a:pt x="127" y="517"/>
                  <a:pt x="120" y="525"/>
                  <a:pt x="111" y="525"/>
                </a:cubicBezTo>
                <a:cubicBezTo>
                  <a:pt x="102" y="525"/>
                  <a:pt x="94" y="517"/>
                  <a:pt x="94" y="508"/>
                </a:cubicBezTo>
                <a:lnTo>
                  <a:pt x="94" y="95"/>
                </a:lnTo>
                <a:cubicBezTo>
                  <a:pt x="94" y="69"/>
                  <a:pt x="105" y="45"/>
                  <a:pt x="122" y="28"/>
                </a:cubicBezTo>
                <a:cubicBezTo>
                  <a:pt x="139" y="11"/>
                  <a:pt x="163" y="0"/>
                  <a:pt x="190" y="0"/>
                </a:cubicBezTo>
                <a:lnTo>
                  <a:pt x="940" y="0"/>
                </a:lnTo>
                <a:cubicBezTo>
                  <a:pt x="967" y="0"/>
                  <a:pt x="991" y="11"/>
                  <a:pt x="1008" y="28"/>
                </a:cubicBezTo>
                <a:cubicBezTo>
                  <a:pt x="1025" y="45"/>
                  <a:pt x="1036" y="69"/>
                  <a:pt x="1036" y="95"/>
                </a:cubicBezTo>
                <a:lnTo>
                  <a:pt x="1036" y="128"/>
                </a:lnTo>
                <a:cubicBezTo>
                  <a:pt x="1036" y="137"/>
                  <a:pt x="1028" y="144"/>
                  <a:pt x="1019" y="144"/>
                </a:cubicBezTo>
                <a:cubicBezTo>
                  <a:pt x="1010" y="144"/>
                  <a:pt x="1003" y="137"/>
                  <a:pt x="1003" y="128"/>
                </a:cubicBezTo>
                <a:lnTo>
                  <a:pt x="1003" y="95"/>
                </a:lnTo>
                <a:cubicBezTo>
                  <a:pt x="1003" y="78"/>
                  <a:pt x="996" y="63"/>
                  <a:pt x="984" y="52"/>
                </a:cubicBezTo>
                <a:cubicBezTo>
                  <a:pt x="973" y="40"/>
                  <a:pt x="958" y="33"/>
                  <a:pt x="940" y="33"/>
                </a:cubicBezTo>
                <a:lnTo>
                  <a:pt x="190" y="33"/>
                </a:lnTo>
                <a:cubicBezTo>
                  <a:pt x="172" y="33"/>
                  <a:pt x="157" y="40"/>
                  <a:pt x="146" y="52"/>
                </a:cubicBezTo>
                <a:cubicBezTo>
                  <a:pt x="134" y="63"/>
                  <a:pt x="127" y="78"/>
                  <a:pt x="127" y="95"/>
                </a:cubicBezTo>
                <a:lnTo>
                  <a:pt x="127" y="508"/>
                </a:lnTo>
                <a:moveTo>
                  <a:pt x="1097" y="726"/>
                </a:moveTo>
                <a:lnTo>
                  <a:pt x="1097" y="686"/>
                </a:lnTo>
                <a:lnTo>
                  <a:pt x="702" y="686"/>
                </a:lnTo>
                <a:cubicBezTo>
                  <a:pt x="699" y="697"/>
                  <a:pt x="693" y="707"/>
                  <a:pt x="685" y="714"/>
                </a:cubicBezTo>
                <a:cubicBezTo>
                  <a:pt x="673" y="726"/>
                  <a:pt x="657" y="733"/>
                  <a:pt x="639" y="733"/>
                </a:cubicBezTo>
                <a:lnTo>
                  <a:pt x="490" y="733"/>
                </a:lnTo>
                <a:cubicBezTo>
                  <a:pt x="473" y="733"/>
                  <a:pt x="457" y="726"/>
                  <a:pt x="445" y="714"/>
                </a:cubicBezTo>
                <a:cubicBezTo>
                  <a:pt x="437" y="707"/>
                  <a:pt x="431" y="697"/>
                  <a:pt x="428" y="686"/>
                </a:cubicBezTo>
                <a:lnTo>
                  <a:pt x="33" y="686"/>
                </a:lnTo>
                <a:lnTo>
                  <a:pt x="33" y="726"/>
                </a:lnTo>
                <a:cubicBezTo>
                  <a:pt x="33" y="741"/>
                  <a:pt x="39" y="755"/>
                  <a:pt x="49" y="765"/>
                </a:cubicBezTo>
                <a:cubicBezTo>
                  <a:pt x="59" y="774"/>
                  <a:pt x="72" y="781"/>
                  <a:pt x="87" y="781"/>
                </a:cubicBezTo>
                <a:lnTo>
                  <a:pt x="1043" y="781"/>
                </a:lnTo>
                <a:cubicBezTo>
                  <a:pt x="1073" y="781"/>
                  <a:pt x="1097" y="756"/>
                  <a:pt x="1097" y="72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3"/>
          <p:cNvSpPr/>
          <p:nvPr/>
        </p:nvSpPr>
        <p:spPr>
          <a:xfrm>
            <a:off x="3409188" y="1587868"/>
            <a:ext cx="2325600" cy="2325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15" name="Google Shape;415;p33"/>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416" name="Google Shape;416;p33"/>
          <p:cNvSpPr txBox="1"/>
          <p:nvPr>
            <p:ph idx="4294967295" type="subTitle"/>
          </p:nvPr>
        </p:nvSpPr>
        <p:spPr>
          <a:xfrm>
            <a:off x="730261" y="1358965"/>
            <a:ext cx="17604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solidFill>
                  <a:schemeClr val="dk1"/>
                </a:solidFill>
                <a:latin typeface="Libre Franklin SemiBold"/>
                <a:ea typeface="Libre Franklin SemiBold"/>
                <a:cs typeface="Libre Franklin SemiBold"/>
                <a:sym typeface="Libre Franklin SemiBold"/>
              </a:rPr>
              <a:t>MERCURY</a:t>
            </a:r>
            <a:endParaRPr sz="1800">
              <a:solidFill>
                <a:schemeClr val="dk1"/>
              </a:solidFill>
              <a:latin typeface="Libre Franklin SemiBold"/>
              <a:ea typeface="Libre Franklin SemiBold"/>
              <a:cs typeface="Libre Franklin SemiBold"/>
              <a:sym typeface="Libre Franklin SemiBold"/>
            </a:endParaRPr>
          </a:p>
        </p:txBody>
      </p:sp>
      <p:sp>
        <p:nvSpPr>
          <p:cNvPr id="417" name="Google Shape;417;p33"/>
          <p:cNvSpPr txBox="1"/>
          <p:nvPr>
            <p:ph idx="4294967295" type="subTitle"/>
          </p:nvPr>
        </p:nvSpPr>
        <p:spPr>
          <a:xfrm>
            <a:off x="729661" y="1786238"/>
            <a:ext cx="1760400" cy="759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dk1"/>
                </a:solidFill>
              </a:rPr>
              <a:t>Mercury is the closest planet to the Sun and the smallest of them all</a:t>
            </a:r>
            <a:endParaRPr>
              <a:solidFill>
                <a:schemeClr val="dk1"/>
              </a:solidFill>
            </a:endParaRPr>
          </a:p>
        </p:txBody>
      </p:sp>
      <p:sp>
        <p:nvSpPr>
          <p:cNvPr id="418" name="Google Shape;418;p33"/>
          <p:cNvSpPr txBox="1"/>
          <p:nvPr>
            <p:ph idx="4294967295" type="subTitle"/>
          </p:nvPr>
        </p:nvSpPr>
        <p:spPr>
          <a:xfrm>
            <a:off x="6654538" y="1358965"/>
            <a:ext cx="17604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solidFill>
                  <a:schemeClr val="dk1"/>
                </a:solidFill>
                <a:latin typeface="Libre Franklin SemiBold"/>
                <a:ea typeface="Libre Franklin SemiBold"/>
                <a:cs typeface="Libre Franklin SemiBold"/>
                <a:sym typeface="Libre Franklin SemiBold"/>
              </a:rPr>
              <a:t>MARS</a:t>
            </a:r>
            <a:endParaRPr sz="1800">
              <a:solidFill>
                <a:schemeClr val="dk1"/>
              </a:solidFill>
              <a:latin typeface="Libre Franklin SemiBold"/>
              <a:ea typeface="Libre Franklin SemiBold"/>
              <a:cs typeface="Libre Franklin SemiBold"/>
              <a:sym typeface="Libre Franklin SemiBold"/>
            </a:endParaRPr>
          </a:p>
        </p:txBody>
      </p:sp>
      <p:sp>
        <p:nvSpPr>
          <p:cNvPr id="419" name="Google Shape;419;p33"/>
          <p:cNvSpPr txBox="1"/>
          <p:nvPr>
            <p:ph idx="4294967295" type="subTitle"/>
          </p:nvPr>
        </p:nvSpPr>
        <p:spPr>
          <a:xfrm>
            <a:off x="6653938" y="1786238"/>
            <a:ext cx="1760400" cy="759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solidFill>
                  <a:schemeClr val="dk1"/>
                </a:solidFill>
              </a:rPr>
              <a:t>Mars is actually a cold place. It’s full of iron oxide dust</a:t>
            </a:r>
            <a:endParaRPr>
              <a:solidFill>
                <a:schemeClr val="dk1"/>
              </a:solidFill>
            </a:endParaRPr>
          </a:p>
        </p:txBody>
      </p:sp>
      <p:sp>
        <p:nvSpPr>
          <p:cNvPr id="420" name="Google Shape;420;p33"/>
          <p:cNvSpPr txBox="1"/>
          <p:nvPr>
            <p:ph idx="4294967295" type="subTitle"/>
          </p:nvPr>
        </p:nvSpPr>
        <p:spPr>
          <a:xfrm>
            <a:off x="729036" y="2893565"/>
            <a:ext cx="1760400" cy="527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1800">
                <a:latin typeface="Libre Franklin SemiBold"/>
                <a:ea typeface="Libre Franklin SemiBold"/>
                <a:cs typeface="Libre Franklin SemiBold"/>
                <a:sym typeface="Libre Franklin SemiBold"/>
              </a:rPr>
              <a:t>SATURN</a:t>
            </a:r>
            <a:endParaRPr sz="1800">
              <a:solidFill>
                <a:schemeClr val="dk1"/>
              </a:solidFill>
              <a:latin typeface="Libre Franklin SemiBold"/>
              <a:ea typeface="Libre Franklin SemiBold"/>
              <a:cs typeface="Libre Franklin SemiBold"/>
              <a:sym typeface="Libre Franklin SemiBold"/>
            </a:endParaRPr>
          </a:p>
        </p:txBody>
      </p:sp>
      <p:sp>
        <p:nvSpPr>
          <p:cNvPr id="421" name="Google Shape;421;p33"/>
          <p:cNvSpPr txBox="1"/>
          <p:nvPr>
            <p:ph idx="4294967295" type="subTitle"/>
          </p:nvPr>
        </p:nvSpPr>
        <p:spPr>
          <a:xfrm>
            <a:off x="729049" y="3320838"/>
            <a:ext cx="1760400" cy="759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t>Saturn is the second-largest planet in the Solar System</a:t>
            </a:r>
            <a:endParaRPr>
              <a:solidFill>
                <a:schemeClr val="dk1"/>
              </a:solidFill>
            </a:endParaRPr>
          </a:p>
        </p:txBody>
      </p:sp>
      <p:sp>
        <p:nvSpPr>
          <p:cNvPr id="422" name="Google Shape;422;p33"/>
          <p:cNvSpPr txBox="1"/>
          <p:nvPr>
            <p:ph idx="4294967295" type="subTitle"/>
          </p:nvPr>
        </p:nvSpPr>
        <p:spPr>
          <a:xfrm>
            <a:off x="6653313" y="2893565"/>
            <a:ext cx="1760400" cy="527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800">
                <a:latin typeface="Libre Franklin SemiBold"/>
                <a:ea typeface="Libre Franklin SemiBold"/>
                <a:cs typeface="Libre Franklin SemiBold"/>
                <a:sym typeface="Libre Franklin SemiBold"/>
              </a:rPr>
              <a:t>NEPTUNE</a:t>
            </a:r>
            <a:endParaRPr sz="1800">
              <a:solidFill>
                <a:schemeClr val="dk1"/>
              </a:solidFill>
              <a:latin typeface="Libre Franklin SemiBold"/>
              <a:ea typeface="Libre Franklin SemiBold"/>
              <a:cs typeface="Libre Franklin SemiBold"/>
              <a:sym typeface="Libre Franklin SemiBold"/>
            </a:endParaRPr>
          </a:p>
        </p:txBody>
      </p:sp>
      <p:sp>
        <p:nvSpPr>
          <p:cNvPr id="423" name="Google Shape;423;p33"/>
          <p:cNvSpPr txBox="1"/>
          <p:nvPr>
            <p:ph idx="4294967295" type="subTitle"/>
          </p:nvPr>
        </p:nvSpPr>
        <p:spPr>
          <a:xfrm>
            <a:off x="6653325" y="3320838"/>
            <a:ext cx="1760400" cy="7596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a:t>Neptune is the fourth-largest planet in the Solar System</a:t>
            </a:r>
            <a:endParaRPr/>
          </a:p>
        </p:txBody>
      </p:sp>
      <p:sp>
        <p:nvSpPr>
          <p:cNvPr id="424" name="Google Shape;424;p33"/>
          <p:cNvSpPr/>
          <p:nvPr/>
        </p:nvSpPr>
        <p:spPr>
          <a:xfrm>
            <a:off x="3111225" y="1303952"/>
            <a:ext cx="945300" cy="945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25" name="Google Shape;425;p33"/>
          <p:cNvSpPr/>
          <p:nvPr/>
        </p:nvSpPr>
        <p:spPr>
          <a:xfrm>
            <a:off x="3111225" y="3255814"/>
            <a:ext cx="945300" cy="945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26" name="Google Shape;426;p33"/>
          <p:cNvSpPr/>
          <p:nvPr/>
        </p:nvSpPr>
        <p:spPr>
          <a:xfrm>
            <a:off x="5102025" y="1303952"/>
            <a:ext cx="945300" cy="945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27" name="Google Shape;427;p33"/>
          <p:cNvSpPr/>
          <p:nvPr/>
        </p:nvSpPr>
        <p:spPr>
          <a:xfrm>
            <a:off x="5101463" y="3255803"/>
            <a:ext cx="945300" cy="94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28" name="Google Shape;428;p33"/>
          <p:cNvSpPr txBox="1"/>
          <p:nvPr>
            <p:ph idx="4294967295" type="subTitle"/>
          </p:nvPr>
        </p:nvSpPr>
        <p:spPr>
          <a:xfrm>
            <a:off x="3691788" y="2203153"/>
            <a:ext cx="1760400" cy="5274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1200"/>
              </a:spcAft>
              <a:buNone/>
            </a:pPr>
            <a:r>
              <a:rPr lang="en" sz="2000">
                <a:latin typeface="Libre Franklin SemiBold"/>
                <a:ea typeface="Libre Franklin SemiBold"/>
                <a:cs typeface="Libre Franklin SemiBold"/>
                <a:sym typeface="Libre Franklin SemiBold"/>
              </a:rPr>
              <a:t>MERCURY</a:t>
            </a:r>
            <a:endParaRPr sz="2000">
              <a:solidFill>
                <a:schemeClr val="dk1"/>
              </a:solidFill>
              <a:latin typeface="Libre Franklin SemiBold"/>
              <a:ea typeface="Libre Franklin SemiBold"/>
              <a:cs typeface="Libre Franklin SemiBold"/>
              <a:sym typeface="Libre Franklin SemiBold"/>
            </a:endParaRPr>
          </a:p>
        </p:txBody>
      </p:sp>
      <p:sp>
        <p:nvSpPr>
          <p:cNvPr id="429" name="Google Shape;429;p33"/>
          <p:cNvSpPr txBox="1"/>
          <p:nvPr>
            <p:ph idx="4294967295" type="subTitle"/>
          </p:nvPr>
        </p:nvSpPr>
        <p:spPr>
          <a:xfrm>
            <a:off x="3691813" y="2671776"/>
            <a:ext cx="1760400" cy="6264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smallest planet of them all</a:t>
            </a:r>
            <a:endParaRPr>
              <a:solidFill>
                <a:schemeClr val="dk1"/>
              </a:solidFill>
            </a:endParaRPr>
          </a:p>
        </p:txBody>
      </p:sp>
      <p:cxnSp>
        <p:nvCxnSpPr>
          <p:cNvPr id="430" name="Google Shape;430;p33"/>
          <p:cNvCxnSpPr>
            <a:stCxn id="416" idx="3"/>
            <a:endCxn id="424" idx="2"/>
          </p:cNvCxnSpPr>
          <p:nvPr/>
        </p:nvCxnSpPr>
        <p:spPr>
          <a:xfrm>
            <a:off x="2490661" y="1622665"/>
            <a:ext cx="620700" cy="153900"/>
          </a:xfrm>
          <a:prstGeom prst="bentConnector3">
            <a:avLst>
              <a:gd fmla="val 49989" name="adj1"/>
            </a:avLst>
          </a:prstGeom>
          <a:noFill/>
          <a:ln cap="flat" cmpd="sng" w="9525">
            <a:solidFill>
              <a:schemeClr val="dk1"/>
            </a:solidFill>
            <a:prstDash val="solid"/>
            <a:round/>
            <a:headEnd len="med" w="med" type="triangle"/>
            <a:tailEnd len="med" w="med" type="none"/>
          </a:ln>
        </p:spPr>
      </p:cxnSp>
      <p:cxnSp>
        <p:nvCxnSpPr>
          <p:cNvPr id="431" name="Google Shape;431;p33"/>
          <p:cNvCxnSpPr>
            <a:stCxn id="420" idx="3"/>
            <a:endCxn id="425" idx="2"/>
          </p:cNvCxnSpPr>
          <p:nvPr/>
        </p:nvCxnSpPr>
        <p:spPr>
          <a:xfrm>
            <a:off x="2489436" y="3157265"/>
            <a:ext cx="621900" cy="571200"/>
          </a:xfrm>
          <a:prstGeom prst="bentConnector3">
            <a:avLst>
              <a:gd fmla="val 49991" name="adj1"/>
            </a:avLst>
          </a:prstGeom>
          <a:noFill/>
          <a:ln cap="flat" cmpd="sng" w="9525">
            <a:solidFill>
              <a:schemeClr val="dk1"/>
            </a:solidFill>
            <a:prstDash val="solid"/>
            <a:round/>
            <a:headEnd len="med" w="med" type="triangle"/>
            <a:tailEnd len="med" w="med" type="none"/>
          </a:ln>
        </p:spPr>
      </p:cxnSp>
      <p:cxnSp>
        <p:nvCxnSpPr>
          <p:cNvPr id="432" name="Google Shape;432;p33"/>
          <p:cNvCxnSpPr>
            <a:stCxn id="418" idx="1"/>
            <a:endCxn id="426" idx="6"/>
          </p:cNvCxnSpPr>
          <p:nvPr/>
        </p:nvCxnSpPr>
        <p:spPr>
          <a:xfrm flipH="1">
            <a:off x="6047338" y="1622665"/>
            <a:ext cx="607200" cy="153900"/>
          </a:xfrm>
          <a:prstGeom prst="bentConnector3">
            <a:avLst>
              <a:gd fmla="val 50001" name="adj1"/>
            </a:avLst>
          </a:prstGeom>
          <a:noFill/>
          <a:ln cap="flat" cmpd="sng" w="9525">
            <a:solidFill>
              <a:schemeClr val="dk1"/>
            </a:solidFill>
            <a:prstDash val="solid"/>
            <a:round/>
            <a:headEnd len="med" w="med" type="triangle"/>
            <a:tailEnd len="med" w="med" type="none"/>
          </a:ln>
        </p:spPr>
      </p:cxnSp>
      <p:cxnSp>
        <p:nvCxnSpPr>
          <p:cNvPr id="433" name="Google Shape;433;p33"/>
          <p:cNvCxnSpPr>
            <a:stCxn id="422" idx="1"/>
            <a:endCxn id="427" idx="6"/>
          </p:cNvCxnSpPr>
          <p:nvPr/>
        </p:nvCxnSpPr>
        <p:spPr>
          <a:xfrm flipH="1">
            <a:off x="6046713" y="3157265"/>
            <a:ext cx="606600" cy="571200"/>
          </a:xfrm>
          <a:prstGeom prst="bentConnector3">
            <a:avLst>
              <a:gd fmla="val 49996" name="adj1"/>
            </a:avLst>
          </a:prstGeom>
          <a:noFill/>
          <a:ln cap="flat" cmpd="sng" w="9525">
            <a:solidFill>
              <a:schemeClr val="dk1"/>
            </a:solidFill>
            <a:prstDash val="solid"/>
            <a:round/>
            <a:headEnd len="med" w="med" type="triangle"/>
            <a:tailEnd len="med" w="med" type="none"/>
          </a:ln>
        </p:spPr>
      </p:cxnSp>
      <p:sp>
        <p:nvSpPr>
          <p:cNvPr id="434" name="Google Shape;434;p33"/>
          <p:cNvSpPr/>
          <p:nvPr/>
        </p:nvSpPr>
        <p:spPr>
          <a:xfrm>
            <a:off x="3380299" y="3542021"/>
            <a:ext cx="407160" cy="399960"/>
          </a:xfrm>
          <a:custGeom>
            <a:rect b="b" l="l" r="r" t="t"/>
            <a:pathLst>
              <a:path extrusionOk="0" h="1111" w="1131">
                <a:moveTo>
                  <a:pt x="289" y="732"/>
                </a:moveTo>
                <a:cubicBezTo>
                  <a:pt x="289" y="741"/>
                  <a:pt x="281" y="748"/>
                  <a:pt x="272" y="748"/>
                </a:cubicBezTo>
                <a:cubicBezTo>
                  <a:pt x="263" y="748"/>
                  <a:pt x="255" y="741"/>
                  <a:pt x="255" y="732"/>
                </a:cubicBezTo>
                <a:lnTo>
                  <a:pt x="255" y="681"/>
                </a:lnTo>
                <a:lnTo>
                  <a:pt x="160" y="681"/>
                </a:lnTo>
                <a:lnTo>
                  <a:pt x="160" y="873"/>
                </a:lnTo>
                <a:cubicBezTo>
                  <a:pt x="160" y="930"/>
                  <a:pt x="183" y="981"/>
                  <a:pt x="220" y="1018"/>
                </a:cubicBezTo>
                <a:cubicBezTo>
                  <a:pt x="257" y="1055"/>
                  <a:pt x="308" y="1078"/>
                  <a:pt x="364" y="1078"/>
                </a:cubicBezTo>
                <a:cubicBezTo>
                  <a:pt x="420" y="1078"/>
                  <a:pt x="471" y="1055"/>
                  <a:pt x="508" y="1018"/>
                </a:cubicBezTo>
                <a:cubicBezTo>
                  <a:pt x="545" y="981"/>
                  <a:pt x="568" y="930"/>
                  <a:pt x="568" y="873"/>
                </a:cubicBezTo>
                <a:lnTo>
                  <a:pt x="568" y="807"/>
                </a:lnTo>
                <a:cubicBezTo>
                  <a:pt x="568" y="797"/>
                  <a:pt x="576" y="790"/>
                  <a:pt x="585" y="790"/>
                </a:cubicBezTo>
                <a:cubicBezTo>
                  <a:pt x="594" y="790"/>
                  <a:pt x="602" y="797"/>
                  <a:pt x="602" y="807"/>
                </a:cubicBezTo>
                <a:lnTo>
                  <a:pt x="602" y="873"/>
                </a:lnTo>
                <a:cubicBezTo>
                  <a:pt x="602" y="939"/>
                  <a:pt x="575" y="998"/>
                  <a:pt x="532" y="1041"/>
                </a:cubicBezTo>
                <a:cubicBezTo>
                  <a:pt x="489" y="1084"/>
                  <a:pt x="429" y="1111"/>
                  <a:pt x="364" y="1111"/>
                </a:cubicBezTo>
                <a:cubicBezTo>
                  <a:pt x="298" y="1111"/>
                  <a:pt x="240" y="1084"/>
                  <a:pt x="197" y="1041"/>
                </a:cubicBezTo>
                <a:cubicBezTo>
                  <a:pt x="154" y="998"/>
                  <a:pt x="127" y="939"/>
                  <a:pt x="127" y="873"/>
                </a:cubicBezTo>
                <a:lnTo>
                  <a:pt x="127" y="567"/>
                </a:lnTo>
                <a:cubicBezTo>
                  <a:pt x="127" y="557"/>
                  <a:pt x="134" y="550"/>
                  <a:pt x="143" y="550"/>
                </a:cubicBezTo>
                <a:lnTo>
                  <a:pt x="272" y="550"/>
                </a:lnTo>
                <a:cubicBezTo>
                  <a:pt x="281" y="550"/>
                  <a:pt x="289" y="557"/>
                  <a:pt x="289" y="567"/>
                </a:cubicBezTo>
                <a:lnTo>
                  <a:pt x="289" y="732"/>
                </a:lnTo>
                <a:moveTo>
                  <a:pt x="817" y="369"/>
                </a:moveTo>
                <a:cubicBezTo>
                  <a:pt x="808" y="369"/>
                  <a:pt x="801" y="361"/>
                  <a:pt x="801" y="352"/>
                </a:cubicBezTo>
                <a:cubicBezTo>
                  <a:pt x="801" y="343"/>
                  <a:pt x="808" y="336"/>
                  <a:pt x="817" y="336"/>
                </a:cubicBezTo>
                <a:lnTo>
                  <a:pt x="1038" y="336"/>
                </a:lnTo>
                <a:cubicBezTo>
                  <a:pt x="1047" y="336"/>
                  <a:pt x="1055" y="343"/>
                  <a:pt x="1055" y="352"/>
                </a:cubicBezTo>
                <a:cubicBezTo>
                  <a:pt x="1055" y="361"/>
                  <a:pt x="1047" y="369"/>
                  <a:pt x="1038" y="369"/>
                </a:cubicBezTo>
                <a:lnTo>
                  <a:pt x="817" y="369"/>
                </a:lnTo>
                <a:moveTo>
                  <a:pt x="817" y="497"/>
                </a:moveTo>
                <a:cubicBezTo>
                  <a:pt x="808" y="497"/>
                  <a:pt x="801" y="490"/>
                  <a:pt x="801" y="481"/>
                </a:cubicBezTo>
                <a:cubicBezTo>
                  <a:pt x="801" y="472"/>
                  <a:pt x="808" y="464"/>
                  <a:pt x="817" y="464"/>
                </a:cubicBezTo>
                <a:lnTo>
                  <a:pt x="963" y="464"/>
                </a:lnTo>
                <a:cubicBezTo>
                  <a:pt x="972" y="464"/>
                  <a:pt x="980" y="472"/>
                  <a:pt x="980" y="481"/>
                </a:cubicBezTo>
                <a:cubicBezTo>
                  <a:pt x="980" y="490"/>
                  <a:pt x="972" y="497"/>
                  <a:pt x="963" y="497"/>
                </a:cubicBezTo>
                <a:lnTo>
                  <a:pt x="817" y="497"/>
                </a:lnTo>
                <a:moveTo>
                  <a:pt x="817" y="433"/>
                </a:moveTo>
                <a:cubicBezTo>
                  <a:pt x="808" y="433"/>
                  <a:pt x="801" y="425"/>
                  <a:pt x="801" y="416"/>
                </a:cubicBezTo>
                <a:cubicBezTo>
                  <a:pt x="801" y="406"/>
                  <a:pt x="808" y="400"/>
                  <a:pt x="817" y="400"/>
                </a:cubicBezTo>
                <a:lnTo>
                  <a:pt x="1038" y="400"/>
                </a:lnTo>
                <a:cubicBezTo>
                  <a:pt x="1047" y="400"/>
                  <a:pt x="1055" y="406"/>
                  <a:pt x="1055" y="416"/>
                </a:cubicBezTo>
                <a:cubicBezTo>
                  <a:pt x="1055" y="425"/>
                  <a:pt x="1047" y="433"/>
                  <a:pt x="1038" y="433"/>
                </a:cubicBezTo>
                <a:lnTo>
                  <a:pt x="817" y="433"/>
                </a:lnTo>
                <a:moveTo>
                  <a:pt x="276" y="197"/>
                </a:moveTo>
                <a:lnTo>
                  <a:pt x="155" y="283"/>
                </a:lnTo>
                <a:cubicBezTo>
                  <a:pt x="160" y="294"/>
                  <a:pt x="162" y="306"/>
                  <a:pt x="162" y="317"/>
                </a:cubicBezTo>
                <a:lnTo>
                  <a:pt x="447" y="383"/>
                </a:lnTo>
                <a:cubicBezTo>
                  <a:pt x="451" y="374"/>
                  <a:pt x="456" y="367"/>
                  <a:pt x="463" y="360"/>
                </a:cubicBezTo>
                <a:lnTo>
                  <a:pt x="362" y="213"/>
                </a:lnTo>
                <a:cubicBezTo>
                  <a:pt x="353" y="216"/>
                  <a:pt x="342" y="219"/>
                  <a:pt x="332" y="219"/>
                </a:cubicBezTo>
                <a:cubicBezTo>
                  <a:pt x="310" y="219"/>
                  <a:pt x="291" y="210"/>
                  <a:pt x="276" y="197"/>
                </a:cubicBezTo>
                <a:moveTo>
                  <a:pt x="136" y="256"/>
                </a:moveTo>
                <a:lnTo>
                  <a:pt x="257" y="170"/>
                </a:lnTo>
                <a:cubicBezTo>
                  <a:pt x="253" y="160"/>
                  <a:pt x="251" y="149"/>
                  <a:pt x="251" y="138"/>
                </a:cubicBezTo>
                <a:cubicBezTo>
                  <a:pt x="251" y="115"/>
                  <a:pt x="260" y="95"/>
                  <a:pt x="274" y="81"/>
                </a:cubicBezTo>
                <a:cubicBezTo>
                  <a:pt x="289" y="66"/>
                  <a:pt x="309" y="57"/>
                  <a:pt x="332" y="57"/>
                </a:cubicBezTo>
                <a:cubicBezTo>
                  <a:pt x="354" y="57"/>
                  <a:pt x="374" y="66"/>
                  <a:pt x="389" y="81"/>
                </a:cubicBezTo>
                <a:cubicBezTo>
                  <a:pt x="397" y="89"/>
                  <a:pt x="404" y="100"/>
                  <a:pt x="408" y="111"/>
                </a:cubicBezTo>
                <a:lnTo>
                  <a:pt x="690" y="73"/>
                </a:lnTo>
                <a:cubicBezTo>
                  <a:pt x="692" y="54"/>
                  <a:pt x="700" y="36"/>
                  <a:pt x="713" y="23"/>
                </a:cubicBezTo>
                <a:cubicBezTo>
                  <a:pt x="728" y="9"/>
                  <a:pt x="747" y="0"/>
                  <a:pt x="770" y="0"/>
                </a:cubicBezTo>
                <a:cubicBezTo>
                  <a:pt x="792" y="0"/>
                  <a:pt x="813" y="9"/>
                  <a:pt x="827" y="23"/>
                </a:cubicBezTo>
                <a:cubicBezTo>
                  <a:pt x="842" y="38"/>
                  <a:pt x="851" y="58"/>
                  <a:pt x="851" y="81"/>
                </a:cubicBezTo>
                <a:cubicBezTo>
                  <a:pt x="851" y="103"/>
                  <a:pt x="842" y="123"/>
                  <a:pt x="827" y="138"/>
                </a:cubicBezTo>
                <a:cubicBezTo>
                  <a:pt x="818" y="147"/>
                  <a:pt x="807" y="154"/>
                  <a:pt x="795" y="158"/>
                </a:cubicBezTo>
                <a:lnTo>
                  <a:pt x="806" y="267"/>
                </a:lnTo>
                <a:lnTo>
                  <a:pt x="1082" y="267"/>
                </a:lnTo>
                <a:cubicBezTo>
                  <a:pt x="1096" y="267"/>
                  <a:pt x="1108" y="272"/>
                  <a:pt x="1117" y="281"/>
                </a:cubicBezTo>
                <a:cubicBezTo>
                  <a:pt x="1125" y="290"/>
                  <a:pt x="1131" y="302"/>
                  <a:pt x="1131" y="316"/>
                </a:cubicBezTo>
                <a:lnTo>
                  <a:pt x="1131" y="379"/>
                </a:lnTo>
                <a:cubicBezTo>
                  <a:pt x="1131" y="388"/>
                  <a:pt x="1123" y="396"/>
                  <a:pt x="1114" y="396"/>
                </a:cubicBezTo>
                <a:cubicBezTo>
                  <a:pt x="1104" y="396"/>
                  <a:pt x="1098" y="388"/>
                  <a:pt x="1098" y="379"/>
                </a:cubicBezTo>
                <a:lnTo>
                  <a:pt x="1098" y="316"/>
                </a:lnTo>
                <a:cubicBezTo>
                  <a:pt x="1098" y="311"/>
                  <a:pt x="1096" y="308"/>
                  <a:pt x="1093" y="305"/>
                </a:cubicBezTo>
                <a:cubicBezTo>
                  <a:pt x="1090" y="302"/>
                  <a:pt x="1086" y="300"/>
                  <a:pt x="1082" y="300"/>
                </a:cubicBezTo>
                <a:lnTo>
                  <a:pt x="773" y="300"/>
                </a:lnTo>
                <a:cubicBezTo>
                  <a:pt x="769" y="300"/>
                  <a:pt x="765" y="302"/>
                  <a:pt x="762" y="305"/>
                </a:cubicBezTo>
                <a:cubicBezTo>
                  <a:pt x="759" y="308"/>
                  <a:pt x="758" y="311"/>
                  <a:pt x="758" y="316"/>
                </a:cubicBezTo>
                <a:lnTo>
                  <a:pt x="758" y="370"/>
                </a:lnTo>
                <a:cubicBezTo>
                  <a:pt x="758" y="377"/>
                  <a:pt x="755" y="382"/>
                  <a:pt x="749" y="385"/>
                </a:cubicBezTo>
                <a:lnTo>
                  <a:pt x="695" y="416"/>
                </a:lnTo>
                <a:lnTo>
                  <a:pt x="748" y="447"/>
                </a:lnTo>
                <a:cubicBezTo>
                  <a:pt x="754" y="450"/>
                  <a:pt x="758" y="455"/>
                  <a:pt x="758" y="462"/>
                </a:cubicBezTo>
                <a:lnTo>
                  <a:pt x="758" y="517"/>
                </a:lnTo>
                <a:cubicBezTo>
                  <a:pt x="758" y="522"/>
                  <a:pt x="759" y="525"/>
                  <a:pt x="762" y="528"/>
                </a:cubicBezTo>
                <a:cubicBezTo>
                  <a:pt x="765" y="531"/>
                  <a:pt x="769" y="533"/>
                  <a:pt x="773" y="533"/>
                </a:cubicBezTo>
                <a:lnTo>
                  <a:pt x="1082" y="533"/>
                </a:lnTo>
                <a:cubicBezTo>
                  <a:pt x="1086" y="533"/>
                  <a:pt x="1090" y="531"/>
                  <a:pt x="1093" y="528"/>
                </a:cubicBezTo>
                <a:cubicBezTo>
                  <a:pt x="1096" y="525"/>
                  <a:pt x="1098" y="522"/>
                  <a:pt x="1098" y="517"/>
                </a:cubicBezTo>
                <a:lnTo>
                  <a:pt x="1098" y="454"/>
                </a:lnTo>
                <a:cubicBezTo>
                  <a:pt x="1098" y="445"/>
                  <a:pt x="1104" y="437"/>
                  <a:pt x="1114" y="437"/>
                </a:cubicBezTo>
                <a:cubicBezTo>
                  <a:pt x="1123" y="437"/>
                  <a:pt x="1131" y="445"/>
                  <a:pt x="1131" y="454"/>
                </a:cubicBezTo>
                <a:lnTo>
                  <a:pt x="1131" y="517"/>
                </a:lnTo>
                <a:cubicBezTo>
                  <a:pt x="1131" y="531"/>
                  <a:pt x="1125" y="543"/>
                  <a:pt x="1117" y="552"/>
                </a:cubicBezTo>
                <a:cubicBezTo>
                  <a:pt x="1108" y="561"/>
                  <a:pt x="1096" y="566"/>
                  <a:pt x="1082" y="566"/>
                </a:cubicBezTo>
                <a:lnTo>
                  <a:pt x="835" y="566"/>
                </a:lnTo>
                <a:lnTo>
                  <a:pt x="842" y="630"/>
                </a:lnTo>
                <a:cubicBezTo>
                  <a:pt x="861" y="632"/>
                  <a:pt x="878" y="640"/>
                  <a:pt x="890" y="653"/>
                </a:cubicBezTo>
                <a:cubicBezTo>
                  <a:pt x="905" y="668"/>
                  <a:pt x="914" y="688"/>
                  <a:pt x="914" y="710"/>
                </a:cubicBezTo>
                <a:cubicBezTo>
                  <a:pt x="914" y="733"/>
                  <a:pt x="905" y="753"/>
                  <a:pt x="890" y="767"/>
                </a:cubicBezTo>
                <a:cubicBezTo>
                  <a:pt x="876" y="782"/>
                  <a:pt x="855" y="791"/>
                  <a:pt x="833" y="791"/>
                </a:cubicBezTo>
                <a:cubicBezTo>
                  <a:pt x="810" y="791"/>
                  <a:pt x="791" y="782"/>
                  <a:pt x="776" y="767"/>
                </a:cubicBezTo>
                <a:cubicBezTo>
                  <a:pt x="761" y="753"/>
                  <a:pt x="752" y="733"/>
                  <a:pt x="752" y="710"/>
                </a:cubicBezTo>
                <a:cubicBezTo>
                  <a:pt x="752" y="695"/>
                  <a:pt x="757" y="680"/>
                  <a:pt x="764" y="668"/>
                </a:cubicBezTo>
                <a:lnTo>
                  <a:pt x="567" y="483"/>
                </a:lnTo>
                <a:cubicBezTo>
                  <a:pt x="554" y="492"/>
                  <a:pt x="538" y="497"/>
                  <a:pt x="521" y="497"/>
                </a:cubicBezTo>
                <a:cubicBezTo>
                  <a:pt x="498" y="497"/>
                  <a:pt x="478" y="488"/>
                  <a:pt x="464" y="474"/>
                </a:cubicBezTo>
                <a:cubicBezTo>
                  <a:pt x="448" y="458"/>
                  <a:pt x="439" y="437"/>
                  <a:pt x="440" y="415"/>
                </a:cubicBezTo>
                <a:lnTo>
                  <a:pt x="154" y="350"/>
                </a:lnTo>
                <a:cubicBezTo>
                  <a:pt x="150" y="358"/>
                  <a:pt x="145" y="366"/>
                  <a:pt x="138" y="373"/>
                </a:cubicBezTo>
                <a:cubicBezTo>
                  <a:pt x="123" y="388"/>
                  <a:pt x="103" y="397"/>
                  <a:pt x="81" y="397"/>
                </a:cubicBezTo>
                <a:cubicBezTo>
                  <a:pt x="59" y="397"/>
                  <a:pt x="38" y="388"/>
                  <a:pt x="24" y="373"/>
                </a:cubicBezTo>
                <a:cubicBezTo>
                  <a:pt x="9" y="358"/>
                  <a:pt x="0" y="338"/>
                  <a:pt x="0" y="316"/>
                </a:cubicBezTo>
                <a:cubicBezTo>
                  <a:pt x="0" y="293"/>
                  <a:pt x="9" y="273"/>
                  <a:pt x="24" y="259"/>
                </a:cubicBezTo>
                <a:cubicBezTo>
                  <a:pt x="38" y="244"/>
                  <a:pt x="59" y="235"/>
                  <a:pt x="81" y="235"/>
                </a:cubicBezTo>
                <a:cubicBezTo>
                  <a:pt x="103" y="235"/>
                  <a:pt x="121" y="243"/>
                  <a:pt x="136" y="256"/>
                </a:cubicBezTo>
                <a:moveTo>
                  <a:pt x="693" y="106"/>
                </a:moveTo>
                <a:lnTo>
                  <a:pt x="412" y="144"/>
                </a:lnTo>
                <a:cubicBezTo>
                  <a:pt x="411" y="164"/>
                  <a:pt x="402" y="181"/>
                  <a:pt x="390" y="194"/>
                </a:cubicBezTo>
                <a:lnTo>
                  <a:pt x="490" y="342"/>
                </a:lnTo>
                <a:cubicBezTo>
                  <a:pt x="499" y="338"/>
                  <a:pt x="510" y="336"/>
                  <a:pt x="521" y="336"/>
                </a:cubicBezTo>
                <a:cubicBezTo>
                  <a:pt x="533" y="336"/>
                  <a:pt x="544" y="338"/>
                  <a:pt x="555" y="343"/>
                </a:cubicBezTo>
                <a:lnTo>
                  <a:pt x="710" y="134"/>
                </a:lnTo>
                <a:cubicBezTo>
                  <a:pt x="702" y="126"/>
                  <a:pt x="697" y="116"/>
                  <a:pt x="693" y="106"/>
                </a:cubicBezTo>
                <a:moveTo>
                  <a:pt x="736" y="154"/>
                </a:moveTo>
                <a:lnTo>
                  <a:pt x="581" y="363"/>
                </a:lnTo>
                <a:cubicBezTo>
                  <a:pt x="594" y="377"/>
                  <a:pt x="602" y="396"/>
                  <a:pt x="602" y="416"/>
                </a:cubicBezTo>
                <a:cubicBezTo>
                  <a:pt x="602" y="432"/>
                  <a:pt x="597" y="446"/>
                  <a:pt x="590" y="459"/>
                </a:cubicBezTo>
                <a:lnTo>
                  <a:pt x="787" y="644"/>
                </a:lnTo>
                <a:cubicBezTo>
                  <a:pt x="794" y="639"/>
                  <a:pt x="801" y="636"/>
                  <a:pt x="809" y="633"/>
                </a:cubicBezTo>
                <a:lnTo>
                  <a:pt x="802" y="566"/>
                </a:lnTo>
                <a:lnTo>
                  <a:pt x="773" y="566"/>
                </a:lnTo>
                <a:cubicBezTo>
                  <a:pt x="760" y="566"/>
                  <a:pt x="748" y="561"/>
                  <a:pt x="739" y="552"/>
                </a:cubicBezTo>
                <a:cubicBezTo>
                  <a:pt x="730" y="543"/>
                  <a:pt x="724" y="531"/>
                  <a:pt x="724" y="517"/>
                </a:cubicBezTo>
                <a:lnTo>
                  <a:pt x="724" y="472"/>
                </a:lnTo>
                <a:lnTo>
                  <a:pt x="654" y="431"/>
                </a:lnTo>
                <a:cubicBezTo>
                  <a:pt x="643" y="424"/>
                  <a:pt x="643" y="408"/>
                  <a:pt x="654" y="402"/>
                </a:cubicBezTo>
                <a:lnTo>
                  <a:pt x="724" y="361"/>
                </a:lnTo>
                <a:lnTo>
                  <a:pt x="724" y="316"/>
                </a:lnTo>
                <a:cubicBezTo>
                  <a:pt x="724" y="302"/>
                  <a:pt x="730" y="290"/>
                  <a:pt x="739" y="281"/>
                </a:cubicBezTo>
                <a:cubicBezTo>
                  <a:pt x="747" y="273"/>
                  <a:pt x="759" y="267"/>
                  <a:pt x="772" y="267"/>
                </a:cubicBezTo>
                <a:lnTo>
                  <a:pt x="762" y="161"/>
                </a:lnTo>
                <a:cubicBezTo>
                  <a:pt x="753" y="160"/>
                  <a:pt x="744" y="158"/>
                  <a:pt x="736" y="154"/>
                </a:cubicBezTo>
                <a:moveTo>
                  <a:pt x="867" y="676"/>
                </a:moveTo>
                <a:cubicBezTo>
                  <a:pt x="858" y="668"/>
                  <a:pt x="846" y="662"/>
                  <a:pt x="833" y="662"/>
                </a:cubicBezTo>
                <a:cubicBezTo>
                  <a:pt x="820" y="662"/>
                  <a:pt x="807" y="667"/>
                  <a:pt x="799" y="676"/>
                </a:cubicBezTo>
                <a:cubicBezTo>
                  <a:pt x="790" y="684"/>
                  <a:pt x="785" y="697"/>
                  <a:pt x="785" y="710"/>
                </a:cubicBezTo>
                <a:cubicBezTo>
                  <a:pt x="785" y="723"/>
                  <a:pt x="791" y="735"/>
                  <a:pt x="799" y="744"/>
                </a:cubicBezTo>
                <a:cubicBezTo>
                  <a:pt x="808" y="753"/>
                  <a:pt x="820" y="758"/>
                  <a:pt x="833" y="758"/>
                </a:cubicBezTo>
                <a:cubicBezTo>
                  <a:pt x="846" y="758"/>
                  <a:pt x="858" y="753"/>
                  <a:pt x="867" y="744"/>
                </a:cubicBezTo>
                <a:cubicBezTo>
                  <a:pt x="876" y="735"/>
                  <a:pt x="881" y="723"/>
                  <a:pt x="881" y="710"/>
                </a:cubicBezTo>
                <a:cubicBezTo>
                  <a:pt x="881" y="697"/>
                  <a:pt x="876" y="685"/>
                  <a:pt x="867" y="676"/>
                </a:cubicBezTo>
                <a:moveTo>
                  <a:pt x="115" y="282"/>
                </a:moveTo>
                <a:cubicBezTo>
                  <a:pt x="106" y="273"/>
                  <a:pt x="94" y="268"/>
                  <a:pt x="81" y="268"/>
                </a:cubicBezTo>
                <a:cubicBezTo>
                  <a:pt x="68" y="268"/>
                  <a:pt x="56" y="273"/>
                  <a:pt x="47" y="282"/>
                </a:cubicBezTo>
                <a:cubicBezTo>
                  <a:pt x="39" y="291"/>
                  <a:pt x="33" y="303"/>
                  <a:pt x="33" y="316"/>
                </a:cubicBezTo>
                <a:cubicBezTo>
                  <a:pt x="33" y="329"/>
                  <a:pt x="38" y="340"/>
                  <a:pt x="47" y="349"/>
                </a:cubicBezTo>
                <a:cubicBezTo>
                  <a:pt x="55" y="357"/>
                  <a:pt x="68" y="363"/>
                  <a:pt x="81" y="363"/>
                </a:cubicBezTo>
                <a:cubicBezTo>
                  <a:pt x="94" y="363"/>
                  <a:pt x="106" y="358"/>
                  <a:pt x="115" y="349"/>
                </a:cubicBezTo>
                <a:cubicBezTo>
                  <a:pt x="123" y="341"/>
                  <a:pt x="129" y="329"/>
                  <a:pt x="129" y="316"/>
                </a:cubicBezTo>
                <a:cubicBezTo>
                  <a:pt x="129" y="303"/>
                  <a:pt x="123" y="291"/>
                  <a:pt x="115" y="282"/>
                </a:cubicBezTo>
                <a:moveTo>
                  <a:pt x="365" y="104"/>
                </a:moveTo>
                <a:cubicBezTo>
                  <a:pt x="357" y="95"/>
                  <a:pt x="345" y="90"/>
                  <a:pt x="332" y="90"/>
                </a:cubicBezTo>
                <a:cubicBezTo>
                  <a:pt x="318" y="90"/>
                  <a:pt x="306" y="95"/>
                  <a:pt x="298" y="104"/>
                </a:cubicBezTo>
                <a:cubicBezTo>
                  <a:pt x="289" y="113"/>
                  <a:pt x="284" y="125"/>
                  <a:pt x="284" y="138"/>
                </a:cubicBezTo>
                <a:cubicBezTo>
                  <a:pt x="284" y="151"/>
                  <a:pt x="289" y="163"/>
                  <a:pt x="298" y="172"/>
                </a:cubicBezTo>
                <a:cubicBezTo>
                  <a:pt x="306" y="180"/>
                  <a:pt x="318" y="185"/>
                  <a:pt x="332" y="185"/>
                </a:cubicBezTo>
                <a:cubicBezTo>
                  <a:pt x="345" y="185"/>
                  <a:pt x="357" y="180"/>
                  <a:pt x="365" y="172"/>
                </a:cubicBezTo>
                <a:cubicBezTo>
                  <a:pt x="374" y="163"/>
                  <a:pt x="379" y="151"/>
                  <a:pt x="379" y="138"/>
                </a:cubicBezTo>
                <a:cubicBezTo>
                  <a:pt x="379" y="125"/>
                  <a:pt x="374" y="113"/>
                  <a:pt x="365" y="104"/>
                </a:cubicBezTo>
                <a:moveTo>
                  <a:pt x="554" y="383"/>
                </a:moveTo>
                <a:cubicBezTo>
                  <a:pt x="546" y="374"/>
                  <a:pt x="534" y="369"/>
                  <a:pt x="521" y="369"/>
                </a:cubicBezTo>
                <a:cubicBezTo>
                  <a:pt x="508" y="369"/>
                  <a:pt x="496" y="374"/>
                  <a:pt x="487" y="383"/>
                </a:cubicBezTo>
                <a:cubicBezTo>
                  <a:pt x="478" y="391"/>
                  <a:pt x="473" y="402"/>
                  <a:pt x="473" y="416"/>
                </a:cubicBezTo>
                <a:cubicBezTo>
                  <a:pt x="473" y="429"/>
                  <a:pt x="478" y="441"/>
                  <a:pt x="487" y="450"/>
                </a:cubicBezTo>
                <a:cubicBezTo>
                  <a:pt x="496" y="458"/>
                  <a:pt x="508" y="464"/>
                  <a:pt x="521" y="464"/>
                </a:cubicBezTo>
                <a:cubicBezTo>
                  <a:pt x="534" y="464"/>
                  <a:pt x="546" y="459"/>
                  <a:pt x="554" y="450"/>
                </a:cubicBezTo>
                <a:cubicBezTo>
                  <a:pt x="563" y="442"/>
                  <a:pt x="568" y="429"/>
                  <a:pt x="568" y="416"/>
                </a:cubicBezTo>
                <a:cubicBezTo>
                  <a:pt x="568" y="402"/>
                  <a:pt x="563" y="391"/>
                  <a:pt x="554" y="383"/>
                </a:cubicBezTo>
                <a:moveTo>
                  <a:pt x="804" y="47"/>
                </a:moveTo>
                <a:cubicBezTo>
                  <a:pt x="795" y="38"/>
                  <a:pt x="783" y="33"/>
                  <a:pt x="770" y="33"/>
                </a:cubicBezTo>
                <a:cubicBezTo>
                  <a:pt x="757" y="33"/>
                  <a:pt x="745" y="38"/>
                  <a:pt x="736" y="47"/>
                </a:cubicBezTo>
                <a:cubicBezTo>
                  <a:pt x="728" y="55"/>
                  <a:pt x="722" y="67"/>
                  <a:pt x="722" y="81"/>
                </a:cubicBezTo>
                <a:cubicBezTo>
                  <a:pt x="722" y="94"/>
                  <a:pt x="728" y="106"/>
                  <a:pt x="736" y="114"/>
                </a:cubicBezTo>
                <a:cubicBezTo>
                  <a:pt x="745" y="123"/>
                  <a:pt x="757" y="128"/>
                  <a:pt x="770" y="128"/>
                </a:cubicBezTo>
                <a:cubicBezTo>
                  <a:pt x="783" y="128"/>
                  <a:pt x="795" y="123"/>
                  <a:pt x="804" y="114"/>
                </a:cubicBezTo>
                <a:cubicBezTo>
                  <a:pt x="813" y="106"/>
                  <a:pt x="818" y="94"/>
                  <a:pt x="818" y="81"/>
                </a:cubicBezTo>
                <a:cubicBezTo>
                  <a:pt x="818" y="67"/>
                  <a:pt x="813" y="55"/>
                  <a:pt x="804" y="47"/>
                </a:cubicBezTo>
                <a:moveTo>
                  <a:pt x="568" y="648"/>
                </a:moveTo>
                <a:lnTo>
                  <a:pt x="568" y="583"/>
                </a:lnTo>
                <a:lnTo>
                  <a:pt x="473" y="583"/>
                </a:lnTo>
                <a:lnTo>
                  <a:pt x="473" y="648"/>
                </a:lnTo>
                <a:lnTo>
                  <a:pt x="568" y="648"/>
                </a:lnTo>
                <a:moveTo>
                  <a:pt x="440" y="567"/>
                </a:moveTo>
                <a:cubicBezTo>
                  <a:pt x="440" y="557"/>
                  <a:pt x="447" y="550"/>
                  <a:pt x="456" y="550"/>
                </a:cubicBezTo>
                <a:lnTo>
                  <a:pt x="585" y="550"/>
                </a:lnTo>
                <a:cubicBezTo>
                  <a:pt x="594" y="550"/>
                  <a:pt x="602" y="557"/>
                  <a:pt x="602" y="567"/>
                </a:cubicBezTo>
                <a:lnTo>
                  <a:pt x="602" y="732"/>
                </a:lnTo>
                <a:cubicBezTo>
                  <a:pt x="602" y="741"/>
                  <a:pt x="594" y="748"/>
                  <a:pt x="585" y="748"/>
                </a:cubicBezTo>
                <a:cubicBezTo>
                  <a:pt x="576" y="748"/>
                  <a:pt x="568" y="741"/>
                  <a:pt x="568" y="732"/>
                </a:cubicBezTo>
                <a:lnTo>
                  <a:pt x="568" y="681"/>
                </a:lnTo>
                <a:lnTo>
                  <a:pt x="473" y="681"/>
                </a:lnTo>
                <a:lnTo>
                  <a:pt x="473" y="873"/>
                </a:lnTo>
                <a:cubicBezTo>
                  <a:pt x="473" y="903"/>
                  <a:pt x="461" y="930"/>
                  <a:pt x="441" y="950"/>
                </a:cubicBezTo>
                <a:cubicBezTo>
                  <a:pt x="421" y="970"/>
                  <a:pt x="394" y="982"/>
                  <a:pt x="364" y="982"/>
                </a:cubicBezTo>
                <a:cubicBezTo>
                  <a:pt x="334" y="982"/>
                  <a:pt x="307" y="970"/>
                  <a:pt x="288" y="950"/>
                </a:cubicBezTo>
                <a:cubicBezTo>
                  <a:pt x="268" y="930"/>
                  <a:pt x="255" y="903"/>
                  <a:pt x="255" y="873"/>
                </a:cubicBezTo>
                <a:lnTo>
                  <a:pt x="255" y="807"/>
                </a:lnTo>
                <a:cubicBezTo>
                  <a:pt x="255" y="797"/>
                  <a:pt x="263" y="790"/>
                  <a:pt x="272" y="790"/>
                </a:cubicBezTo>
                <a:cubicBezTo>
                  <a:pt x="281" y="790"/>
                  <a:pt x="289" y="797"/>
                  <a:pt x="289" y="807"/>
                </a:cubicBezTo>
                <a:lnTo>
                  <a:pt x="289" y="873"/>
                </a:lnTo>
                <a:cubicBezTo>
                  <a:pt x="289" y="894"/>
                  <a:pt x="297" y="913"/>
                  <a:pt x="311" y="927"/>
                </a:cubicBezTo>
                <a:cubicBezTo>
                  <a:pt x="325" y="940"/>
                  <a:pt x="343" y="949"/>
                  <a:pt x="364" y="949"/>
                </a:cubicBezTo>
                <a:cubicBezTo>
                  <a:pt x="384" y="949"/>
                  <a:pt x="404" y="940"/>
                  <a:pt x="417" y="927"/>
                </a:cubicBezTo>
                <a:cubicBezTo>
                  <a:pt x="431" y="913"/>
                  <a:pt x="440" y="894"/>
                  <a:pt x="440" y="873"/>
                </a:cubicBezTo>
                <a:lnTo>
                  <a:pt x="440" y="567"/>
                </a:lnTo>
                <a:moveTo>
                  <a:pt x="160" y="648"/>
                </a:moveTo>
                <a:lnTo>
                  <a:pt x="255" y="648"/>
                </a:lnTo>
                <a:lnTo>
                  <a:pt x="255" y="583"/>
                </a:lnTo>
                <a:lnTo>
                  <a:pt x="160" y="583"/>
                </a:lnTo>
                <a:lnTo>
                  <a:pt x="160" y="648"/>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5" name="Google Shape;435;p33"/>
          <p:cNvSpPr/>
          <p:nvPr/>
        </p:nvSpPr>
        <p:spPr>
          <a:xfrm>
            <a:off x="3380296" y="1581121"/>
            <a:ext cx="407160" cy="390960"/>
          </a:xfrm>
          <a:custGeom>
            <a:rect b="b" l="l" r="r" t="t"/>
            <a:pathLst>
              <a:path extrusionOk="0" h="1086" w="1131">
                <a:moveTo>
                  <a:pt x="193" y="473"/>
                </a:moveTo>
                <a:lnTo>
                  <a:pt x="211" y="503"/>
                </a:lnTo>
                <a:lnTo>
                  <a:pt x="247" y="511"/>
                </a:lnTo>
                <a:cubicBezTo>
                  <a:pt x="256" y="513"/>
                  <a:pt x="261" y="522"/>
                  <a:pt x="259" y="531"/>
                </a:cubicBezTo>
                <a:cubicBezTo>
                  <a:pt x="258" y="534"/>
                  <a:pt x="257" y="536"/>
                  <a:pt x="255" y="538"/>
                </a:cubicBezTo>
                <a:lnTo>
                  <a:pt x="232" y="566"/>
                </a:lnTo>
                <a:lnTo>
                  <a:pt x="235" y="602"/>
                </a:lnTo>
                <a:cubicBezTo>
                  <a:pt x="235" y="611"/>
                  <a:pt x="229" y="619"/>
                  <a:pt x="219" y="620"/>
                </a:cubicBezTo>
                <a:cubicBezTo>
                  <a:pt x="216" y="620"/>
                  <a:pt x="213" y="620"/>
                  <a:pt x="211" y="618"/>
                </a:cubicBezTo>
                <a:lnTo>
                  <a:pt x="178" y="605"/>
                </a:lnTo>
                <a:lnTo>
                  <a:pt x="144" y="619"/>
                </a:lnTo>
                <a:cubicBezTo>
                  <a:pt x="136" y="622"/>
                  <a:pt x="126" y="618"/>
                  <a:pt x="123" y="610"/>
                </a:cubicBezTo>
                <a:cubicBezTo>
                  <a:pt x="122" y="607"/>
                  <a:pt x="122" y="604"/>
                  <a:pt x="122" y="601"/>
                </a:cubicBezTo>
                <a:lnTo>
                  <a:pt x="124" y="566"/>
                </a:lnTo>
                <a:lnTo>
                  <a:pt x="101" y="538"/>
                </a:lnTo>
                <a:cubicBezTo>
                  <a:pt x="95" y="531"/>
                  <a:pt x="96" y="521"/>
                  <a:pt x="103" y="515"/>
                </a:cubicBezTo>
                <a:cubicBezTo>
                  <a:pt x="105" y="513"/>
                  <a:pt x="107" y="512"/>
                  <a:pt x="110" y="511"/>
                </a:cubicBezTo>
                <a:lnTo>
                  <a:pt x="145" y="503"/>
                </a:lnTo>
                <a:lnTo>
                  <a:pt x="164" y="472"/>
                </a:lnTo>
                <a:cubicBezTo>
                  <a:pt x="169" y="464"/>
                  <a:pt x="179" y="461"/>
                  <a:pt x="187" y="466"/>
                </a:cubicBezTo>
                <a:cubicBezTo>
                  <a:pt x="189" y="468"/>
                  <a:pt x="191" y="470"/>
                  <a:pt x="193" y="473"/>
                </a:cubicBezTo>
                <a:moveTo>
                  <a:pt x="648" y="61"/>
                </a:moveTo>
                <a:lnTo>
                  <a:pt x="603" y="111"/>
                </a:lnTo>
                <a:lnTo>
                  <a:pt x="677" y="111"/>
                </a:lnTo>
                <a:cubicBezTo>
                  <a:pt x="685" y="111"/>
                  <a:pt x="688" y="105"/>
                  <a:pt x="688" y="98"/>
                </a:cubicBezTo>
                <a:cubicBezTo>
                  <a:pt x="688" y="91"/>
                  <a:pt x="686" y="84"/>
                  <a:pt x="683" y="77"/>
                </a:cubicBezTo>
                <a:cubicBezTo>
                  <a:pt x="680" y="70"/>
                  <a:pt x="676" y="64"/>
                  <a:pt x="671" y="59"/>
                </a:cubicBezTo>
                <a:cubicBezTo>
                  <a:pt x="664" y="54"/>
                  <a:pt x="656" y="52"/>
                  <a:pt x="648" y="61"/>
                </a:cubicBezTo>
                <a:moveTo>
                  <a:pt x="582" y="84"/>
                </a:moveTo>
                <a:lnTo>
                  <a:pt x="623" y="39"/>
                </a:lnTo>
                <a:cubicBezTo>
                  <a:pt x="647" y="12"/>
                  <a:pt x="673" y="17"/>
                  <a:pt x="693" y="35"/>
                </a:cubicBezTo>
                <a:cubicBezTo>
                  <a:pt x="701" y="43"/>
                  <a:pt x="708" y="53"/>
                  <a:pt x="713" y="64"/>
                </a:cubicBezTo>
                <a:cubicBezTo>
                  <a:pt x="718" y="75"/>
                  <a:pt x="721" y="87"/>
                  <a:pt x="721" y="98"/>
                </a:cubicBezTo>
                <a:cubicBezTo>
                  <a:pt x="721" y="102"/>
                  <a:pt x="721" y="107"/>
                  <a:pt x="720" y="111"/>
                </a:cubicBezTo>
                <a:lnTo>
                  <a:pt x="751" y="111"/>
                </a:lnTo>
                <a:cubicBezTo>
                  <a:pt x="760" y="111"/>
                  <a:pt x="767" y="118"/>
                  <a:pt x="767" y="127"/>
                </a:cubicBezTo>
                <a:lnTo>
                  <a:pt x="767" y="328"/>
                </a:lnTo>
                <a:lnTo>
                  <a:pt x="1115" y="328"/>
                </a:lnTo>
                <a:cubicBezTo>
                  <a:pt x="1124" y="328"/>
                  <a:pt x="1131" y="335"/>
                  <a:pt x="1131" y="344"/>
                </a:cubicBezTo>
                <a:lnTo>
                  <a:pt x="1131" y="409"/>
                </a:lnTo>
                <a:cubicBezTo>
                  <a:pt x="1131" y="418"/>
                  <a:pt x="1124" y="425"/>
                  <a:pt x="1115" y="425"/>
                </a:cubicBezTo>
                <a:cubicBezTo>
                  <a:pt x="1105" y="425"/>
                  <a:pt x="1098" y="418"/>
                  <a:pt x="1098" y="409"/>
                </a:cubicBezTo>
                <a:lnTo>
                  <a:pt x="1098" y="361"/>
                </a:lnTo>
                <a:lnTo>
                  <a:pt x="767" y="361"/>
                </a:lnTo>
                <a:lnTo>
                  <a:pt x="767" y="408"/>
                </a:lnTo>
                <a:cubicBezTo>
                  <a:pt x="767" y="417"/>
                  <a:pt x="760" y="424"/>
                  <a:pt x="751" y="424"/>
                </a:cubicBezTo>
                <a:lnTo>
                  <a:pt x="381" y="424"/>
                </a:lnTo>
                <a:cubicBezTo>
                  <a:pt x="371" y="424"/>
                  <a:pt x="364" y="417"/>
                  <a:pt x="364" y="408"/>
                </a:cubicBezTo>
                <a:lnTo>
                  <a:pt x="364" y="361"/>
                </a:lnTo>
                <a:lnTo>
                  <a:pt x="33" y="361"/>
                </a:lnTo>
                <a:lnTo>
                  <a:pt x="33" y="930"/>
                </a:lnTo>
                <a:cubicBezTo>
                  <a:pt x="33" y="939"/>
                  <a:pt x="26" y="947"/>
                  <a:pt x="17" y="947"/>
                </a:cubicBezTo>
                <a:cubicBezTo>
                  <a:pt x="8" y="947"/>
                  <a:pt x="0" y="939"/>
                  <a:pt x="0" y="930"/>
                </a:cubicBezTo>
                <a:lnTo>
                  <a:pt x="0" y="344"/>
                </a:lnTo>
                <a:cubicBezTo>
                  <a:pt x="0" y="335"/>
                  <a:pt x="8" y="328"/>
                  <a:pt x="17" y="328"/>
                </a:cubicBezTo>
                <a:lnTo>
                  <a:pt x="364" y="328"/>
                </a:lnTo>
                <a:lnTo>
                  <a:pt x="364" y="127"/>
                </a:lnTo>
                <a:cubicBezTo>
                  <a:pt x="364" y="118"/>
                  <a:pt x="371" y="111"/>
                  <a:pt x="381" y="111"/>
                </a:cubicBezTo>
                <a:lnTo>
                  <a:pt x="412" y="111"/>
                </a:lnTo>
                <a:cubicBezTo>
                  <a:pt x="411" y="107"/>
                  <a:pt x="410" y="102"/>
                  <a:pt x="410" y="98"/>
                </a:cubicBezTo>
                <a:cubicBezTo>
                  <a:pt x="410" y="87"/>
                  <a:pt x="413" y="75"/>
                  <a:pt x="418" y="64"/>
                </a:cubicBezTo>
                <a:cubicBezTo>
                  <a:pt x="423" y="53"/>
                  <a:pt x="430" y="43"/>
                  <a:pt x="438" y="35"/>
                </a:cubicBezTo>
                <a:cubicBezTo>
                  <a:pt x="458" y="17"/>
                  <a:pt x="484" y="12"/>
                  <a:pt x="508" y="39"/>
                </a:cubicBezTo>
                <a:lnTo>
                  <a:pt x="549" y="84"/>
                </a:lnTo>
                <a:lnTo>
                  <a:pt x="549" y="17"/>
                </a:lnTo>
                <a:cubicBezTo>
                  <a:pt x="549" y="8"/>
                  <a:pt x="557" y="0"/>
                  <a:pt x="566" y="0"/>
                </a:cubicBezTo>
                <a:cubicBezTo>
                  <a:pt x="575" y="0"/>
                  <a:pt x="582" y="8"/>
                  <a:pt x="582" y="17"/>
                </a:cubicBezTo>
                <a:lnTo>
                  <a:pt x="582" y="84"/>
                </a:lnTo>
                <a:moveTo>
                  <a:pt x="528" y="111"/>
                </a:moveTo>
                <a:lnTo>
                  <a:pt x="484" y="61"/>
                </a:lnTo>
                <a:cubicBezTo>
                  <a:pt x="476" y="52"/>
                  <a:pt x="467" y="54"/>
                  <a:pt x="461" y="59"/>
                </a:cubicBezTo>
                <a:cubicBezTo>
                  <a:pt x="456" y="64"/>
                  <a:pt x="451" y="70"/>
                  <a:pt x="448" y="77"/>
                </a:cubicBezTo>
                <a:cubicBezTo>
                  <a:pt x="445" y="84"/>
                  <a:pt x="444" y="91"/>
                  <a:pt x="444" y="98"/>
                </a:cubicBezTo>
                <a:cubicBezTo>
                  <a:pt x="444" y="105"/>
                  <a:pt x="447" y="111"/>
                  <a:pt x="454" y="111"/>
                </a:cubicBezTo>
                <a:lnTo>
                  <a:pt x="528" y="111"/>
                </a:lnTo>
                <a:moveTo>
                  <a:pt x="582" y="144"/>
                </a:moveTo>
                <a:lnTo>
                  <a:pt x="582" y="192"/>
                </a:lnTo>
                <a:lnTo>
                  <a:pt x="734" y="192"/>
                </a:lnTo>
                <a:lnTo>
                  <a:pt x="734" y="144"/>
                </a:lnTo>
                <a:lnTo>
                  <a:pt x="582" y="144"/>
                </a:lnTo>
                <a:moveTo>
                  <a:pt x="582" y="225"/>
                </a:moveTo>
                <a:lnTo>
                  <a:pt x="582" y="270"/>
                </a:lnTo>
                <a:cubicBezTo>
                  <a:pt x="582" y="280"/>
                  <a:pt x="575" y="287"/>
                  <a:pt x="566" y="287"/>
                </a:cubicBezTo>
                <a:cubicBezTo>
                  <a:pt x="557" y="287"/>
                  <a:pt x="549" y="280"/>
                  <a:pt x="549" y="270"/>
                </a:cubicBezTo>
                <a:lnTo>
                  <a:pt x="549" y="225"/>
                </a:lnTo>
                <a:lnTo>
                  <a:pt x="397" y="225"/>
                </a:lnTo>
                <a:lnTo>
                  <a:pt x="397" y="391"/>
                </a:lnTo>
                <a:lnTo>
                  <a:pt x="549" y="391"/>
                </a:lnTo>
                <a:lnTo>
                  <a:pt x="549" y="346"/>
                </a:lnTo>
                <a:cubicBezTo>
                  <a:pt x="549" y="336"/>
                  <a:pt x="557" y="329"/>
                  <a:pt x="566" y="329"/>
                </a:cubicBezTo>
                <a:cubicBezTo>
                  <a:pt x="575" y="329"/>
                  <a:pt x="582" y="336"/>
                  <a:pt x="582" y="346"/>
                </a:cubicBezTo>
                <a:lnTo>
                  <a:pt x="582" y="391"/>
                </a:lnTo>
                <a:lnTo>
                  <a:pt x="734" y="391"/>
                </a:lnTo>
                <a:lnTo>
                  <a:pt x="734" y="225"/>
                </a:lnTo>
                <a:lnTo>
                  <a:pt x="582" y="225"/>
                </a:lnTo>
                <a:moveTo>
                  <a:pt x="549" y="192"/>
                </a:moveTo>
                <a:lnTo>
                  <a:pt x="549" y="144"/>
                </a:lnTo>
                <a:lnTo>
                  <a:pt x="397" y="144"/>
                </a:lnTo>
                <a:lnTo>
                  <a:pt x="397" y="192"/>
                </a:lnTo>
                <a:lnTo>
                  <a:pt x="549" y="192"/>
                </a:lnTo>
                <a:moveTo>
                  <a:pt x="326" y="764"/>
                </a:moveTo>
                <a:cubicBezTo>
                  <a:pt x="317" y="764"/>
                  <a:pt x="309" y="757"/>
                  <a:pt x="309" y="748"/>
                </a:cubicBezTo>
                <a:cubicBezTo>
                  <a:pt x="309" y="739"/>
                  <a:pt x="317" y="731"/>
                  <a:pt x="326" y="731"/>
                </a:cubicBezTo>
                <a:lnTo>
                  <a:pt x="1018" y="731"/>
                </a:lnTo>
                <a:cubicBezTo>
                  <a:pt x="1027" y="731"/>
                  <a:pt x="1035" y="738"/>
                  <a:pt x="1035" y="748"/>
                </a:cubicBezTo>
                <a:cubicBezTo>
                  <a:pt x="1035" y="757"/>
                  <a:pt x="1027" y="764"/>
                  <a:pt x="1018" y="764"/>
                </a:cubicBezTo>
                <a:lnTo>
                  <a:pt x="326" y="764"/>
                </a:lnTo>
                <a:moveTo>
                  <a:pt x="326" y="936"/>
                </a:moveTo>
                <a:cubicBezTo>
                  <a:pt x="317" y="936"/>
                  <a:pt x="309" y="928"/>
                  <a:pt x="309" y="919"/>
                </a:cubicBezTo>
                <a:cubicBezTo>
                  <a:pt x="309" y="910"/>
                  <a:pt x="317" y="903"/>
                  <a:pt x="326" y="903"/>
                </a:cubicBezTo>
                <a:lnTo>
                  <a:pt x="1018" y="903"/>
                </a:lnTo>
                <a:cubicBezTo>
                  <a:pt x="1027" y="903"/>
                  <a:pt x="1035" y="910"/>
                  <a:pt x="1035" y="919"/>
                </a:cubicBezTo>
                <a:cubicBezTo>
                  <a:pt x="1035" y="928"/>
                  <a:pt x="1027" y="936"/>
                  <a:pt x="1018" y="936"/>
                </a:cubicBezTo>
                <a:lnTo>
                  <a:pt x="326" y="936"/>
                </a:lnTo>
                <a:moveTo>
                  <a:pt x="326" y="850"/>
                </a:moveTo>
                <a:cubicBezTo>
                  <a:pt x="317" y="850"/>
                  <a:pt x="309" y="842"/>
                  <a:pt x="309" y="833"/>
                </a:cubicBezTo>
                <a:cubicBezTo>
                  <a:pt x="309" y="823"/>
                  <a:pt x="317" y="817"/>
                  <a:pt x="326" y="817"/>
                </a:cubicBezTo>
                <a:lnTo>
                  <a:pt x="1018" y="817"/>
                </a:lnTo>
                <a:cubicBezTo>
                  <a:pt x="1027" y="817"/>
                  <a:pt x="1035" y="823"/>
                  <a:pt x="1035" y="833"/>
                </a:cubicBezTo>
                <a:cubicBezTo>
                  <a:pt x="1035" y="842"/>
                  <a:pt x="1027" y="850"/>
                  <a:pt x="1018" y="850"/>
                </a:cubicBezTo>
                <a:lnTo>
                  <a:pt x="326" y="850"/>
                </a:lnTo>
                <a:moveTo>
                  <a:pt x="1098" y="484"/>
                </a:moveTo>
                <a:cubicBezTo>
                  <a:pt x="1098" y="475"/>
                  <a:pt x="1105" y="467"/>
                  <a:pt x="1115" y="467"/>
                </a:cubicBezTo>
                <a:cubicBezTo>
                  <a:pt x="1124" y="467"/>
                  <a:pt x="1131" y="475"/>
                  <a:pt x="1131" y="484"/>
                </a:cubicBezTo>
                <a:lnTo>
                  <a:pt x="1131" y="1070"/>
                </a:lnTo>
                <a:cubicBezTo>
                  <a:pt x="1131" y="1079"/>
                  <a:pt x="1124" y="1086"/>
                  <a:pt x="1115" y="1086"/>
                </a:cubicBezTo>
                <a:lnTo>
                  <a:pt x="17" y="1086"/>
                </a:lnTo>
                <a:cubicBezTo>
                  <a:pt x="8" y="1086"/>
                  <a:pt x="0" y="1079"/>
                  <a:pt x="0" y="1070"/>
                </a:cubicBezTo>
                <a:lnTo>
                  <a:pt x="0" y="1005"/>
                </a:lnTo>
                <a:cubicBezTo>
                  <a:pt x="0" y="996"/>
                  <a:pt x="8" y="989"/>
                  <a:pt x="17" y="989"/>
                </a:cubicBezTo>
                <a:cubicBezTo>
                  <a:pt x="26" y="989"/>
                  <a:pt x="33" y="996"/>
                  <a:pt x="33" y="1005"/>
                </a:cubicBezTo>
                <a:lnTo>
                  <a:pt x="33" y="1053"/>
                </a:lnTo>
                <a:lnTo>
                  <a:pt x="1098" y="1053"/>
                </a:lnTo>
                <a:lnTo>
                  <a:pt x="1098" y="484"/>
                </a:lnTo>
                <a:moveTo>
                  <a:pt x="220" y="707"/>
                </a:moveTo>
                <a:cubicBezTo>
                  <a:pt x="227" y="713"/>
                  <a:pt x="227" y="724"/>
                  <a:pt x="221" y="730"/>
                </a:cubicBezTo>
                <a:cubicBezTo>
                  <a:pt x="215" y="737"/>
                  <a:pt x="205" y="738"/>
                  <a:pt x="198" y="732"/>
                </a:cubicBezTo>
                <a:cubicBezTo>
                  <a:pt x="198" y="732"/>
                  <a:pt x="189" y="723"/>
                  <a:pt x="173" y="720"/>
                </a:cubicBezTo>
                <a:lnTo>
                  <a:pt x="173" y="810"/>
                </a:lnTo>
                <a:cubicBezTo>
                  <a:pt x="178" y="812"/>
                  <a:pt x="184" y="814"/>
                  <a:pt x="190" y="816"/>
                </a:cubicBezTo>
                <a:cubicBezTo>
                  <a:pt x="217" y="826"/>
                  <a:pt x="233" y="844"/>
                  <a:pt x="240" y="865"/>
                </a:cubicBezTo>
                <a:cubicBezTo>
                  <a:pt x="245" y="878"/>
                  <a:pt x="245" y="892"/>
                  <a:pt x="243" y="906"/>
                </a:cubicBezTo>
                <a:cubicBezTo>
                  <a:pt x="240" y="920"/>
                  <a:pt x="234" y="933"/>
                  <a:pt x="225" y="944"/>
                </a:cubicBezTo>
                <a:cubicBezTo>
                  <a:pt x="213" y="961"/>
                  <a:pt x="195" y="973"/>
                  <a:pt x="173" y="977"/>
                </a:cubicBezTo>
                <a:lnTo>
                  <a:pt x="173" y="1000"/>
                </a:lnTo>
                <a:cubicBezTo>
                  <a:pt x="173" y="1009"/>
                  <a:pt x="165" y="1016"/>
                  <a:pt x="156" y="1016"/>
                </a:cubicBezTo>
                <a:cubicBezTo>
                  <a:pt x="147" y="1016"/>
                  <a:pt x="139" y="1009"/>
                  <a:pt x="139" y="1000"/>
                </a:cubicBezTo>
                <a:lnTo>
                  <a:pt x="139" y="978"/>
                </a:lnTo>
                <a:cubicBezTo>
                  <a:pt x="131" y="978"/>
                  <a:pt x="124" y="977"/>
                  <a:pt x="117" y="975"/>
                </a:cubicBezTo>
                <a:cubicBezTo>
                  <a:pt x="104" y="972"/>
                  <a:pt x="93" y="967"/>
                  <a:pt x="79" y="957"/>
                </a:cubicBezTo>
                <a:cubicBezTo>
                  <a:pt x="71" y="952"/>
                  <a:pt x="69" y="941"/>
                  <a:pt x="74" y="934"/>
                </a:cubicBezTo>
                <a:cubicBezTo>
                  <a:pt x="79" y="926"/>
                  <a:pt x="89" y="925"/>
                  <a:pt x="97" y="930"/>
                </a:cubicBezTo>
                <a:cubicBezTo>
                  <a:pt x="108" y="937"/>
                  <a:pt x="116" y="941"/>
                  <a:pt x="124" y="943"/>
                </a:cubicBezTo>
                <a:cubicBezTo>
                  <a:pt x="129" y="944"/>
                  <a:pt x="134" y="945"/>
                  <a:pt x="139" y="945"/>
                </a:cubicBezTo>
                <a:lnTo>
                  <a:pt x="139" y="832"/>
                </a:lnTo>
                <a:cubicBezTo>
                  <a:pt x="126" y="826"/>
                  <a:pt x="112" y="819"/>
                  <a:pt x="101" y="810"/>
                </a:cubicBezTo>
                <a:cubicBezTo>
                  <a:pt x="91" y="803"/>
                  <a:pt x="85" y="793"/>
                  <a:pt x="82" y="781"/>
                </a:cubicBezTo>
                <a:cubicBezTo>
                  <a:pt x="78" y="770"/>
                  <a:pt x="78" y="758"/>
                  <a:pt x="80" y="747"/>
                </a:cubicBezTo>
                <a:cubicBezTo>
                  <a:pt x="82" y="735"/>
                  <a:pt x="87" y="724"/>
                  <a:pt x="95" y="714"/>
                </a:cubicBezTo>
                <a:cubicBezTo>
                  <a:pt x="104" y="703"/>
                  <a:pt x="115" y="695"/>
                  <a:pt x="130" y="690"/>
                </a:cubicBezTo>
                <a:cubicBezTo>
                  <a:pt x="133" y="689"/>
                  <a:pt x="136" y="688"/>
                  <a:pt x="139" y="688"/>
                </a:cubicBezTo>
                <a:lnTo>
                  <a:pt x="139" y="667"/>
                </a:lnTo>
                <a:cubicBezTo>
                  <a:pt x="139" y="658"/>
                  <a:pt x="147" y="651"/>
                  <a:pt x="156" y="651"/>
                </a:cubicBezTo>
                <a:cubicBezTo>
                  <a:pt x="165" y="651"/>
                  <a:pt x="173" y="658"/>
                  <a:pt x="173" y="667"/>
                </a:cubicBezTo>
                <a:lnTo>
                  <a:pt x="173" y="686"/>
                </a:lnTo>
                <a:cubicBezTo>
                  <a:pt x="202" y="690"/>
                  <a:pt x="220" y="707"/>
                  <a:pt x="220" y="707"/>
                </a:cubicBezTo>
                <a:moveTo>
                  <a:pt x="139" y="722"/>
                </a:moveTo>
                <a:cubicBezTo>
                  <a:pt x="132" y="724"/>
                  <a:pt x="126" y="728"/>
                  <a:pt x="121" y="734"/>
                </a:cubicBezTo>
                <a:cubicBezTo>
                  <a:pt x="117" y="740"/>
                  <a:pt x="114" y="746"/>
                  <a:pt x="113" y="753"/>
                </a:cubicBezTo>
                <a:cubicBezTo>
                  <a:pt x="111" y="760"/>
                  <a:pt x="112" y="766"/>
                  <a:pt x="113" y="772"/>
                </a:cubicBezTo>
                <a:cubicBezTo>
                  <a:pt x="115" y="777"/>
                  <a:pt x="117" y="781"/>
                  <a:pt x="121" y="784"/>
                </a:cubicBezTo>
                <a:cubicBezTo>
                  <a:pt x="126" y="788"/>
                  <a:pt x="132" y="792"/>
                  <a:pt x="139" y="796"/>
                </a:cubicBezTo>
                <a:lnTo>
                  <a:pt x="139" y="722"/>
                </a:lnTo>
                <a:moveTo>
                  <a:pt x="179" y="848"/>
                </a:moveTo>
                <a:cubicBezTo>
                  <a:pt x="177" y="847"/>
                  <a:pt x="175" y="846"/>
                  <a:pt x="173" y="845"/>
                </a:cubicBezTo>
                <a:lnTo>
                  <a:pt x="173" y="943"/>
                </a:lnTo>
                <a:cubicBezTo>
                  <a:pt x="184" y="939"/>
                  <a:pt x="193" y="933"/>
                  <a:pt x="199" y="924"/>
                </a:cubicBezTo>
                <a:cubicBezTo>
                  <a:pt x="205" y="917"/>
                  <a:pt x="209" y="909"/>
                  <a:pt x="210" y="900"/>
                </a:cubicBezTo>
                <a:cubicBezTo>
                  <a:pt x="212" y="892"/>
                  <a:pt x="211" y="883"/>
                  <a:pt x="209" y="875"/>
                </a:cubicBezTo>
                <a:cubicBezTo>
                  <a:pt x="205" y="864"/>
                  <a:pt x="195" y="853"/>
                  <a:pt x="179" y="848"/>
                </a:cubicBezTo>
                <a:moveTo>
                  <a:pt x="774" y="472"/>
                </a:moveTo>
                <a:lnTo>
                  <a:pt x="793" y="503"/>
                </a:lnTo>
                <a:lnTo>
                  <a:pt x="828" y="511"/>
                </a:lnTo>
                <a:cubicBezTo>
                  <a:pt x="837" y="513"/>
                  <a:pt x="842" y="522"/>
                  <a:pt x="840" y="531"/>
                </a:cubicBezTo>
                <a:cubicBezTo>
                  <a:pt x="840" y="534"/>
                  <a:pt x="838" y="536"/>
                  <a:pt x="837" y="538"/>
                </a:cubicBezTo>
                <a:lnTo>
                  <a:pt x="813" y="566"/>
                </a:lnTo>
                <a:lnTo>
                  <a:pt x="816" y="602"/>
                </a:lnTo>
                <a:cubicBezTo>
                  <a:pt x="817" y="611"/>
                  <a:pt x="810" y="619"/>
                  <a:pt x="801" y="620"/>
                </a:cubicBezTo>
                <a:cubicBezTo>
                  <a:pt x="798" y="620"/>
                  <a:pt x="795" y="620"/>
                  <a:pt x="792" y="618"/>
                </a:cubicBezTo>
                <a:lnTo>
                  <a:pt x="759" y="605"/>
                </a:lnTo>
                <a:lnTo>
                  <a:pt x="726" y="619"/>
                </a:lnTo>
                <a:cubicBezTo>
                  <a:pt x="717" y="622"/>
                  <a:pt x="708" y="618"/>
                  <a:pt x="704" y="610"/>
                </a:cubicBezTo>
                <a:cubicBezTo>
                  <a:pt x="703" y="607"/>
                  <a:pt x="703" y="604"/>
                  <a:pt x="703" y="602"/>
                </a:cubicBezTo>
                <a:lnTo>
                  <a:pt x="706" y="566"/>
                </a:lnTo>
                <a:lnTo>
                  <a:pt x="682" y="538"/>
                </a:lnTo>
                <a:cubicBezTo>
                  <a:pt x="676" y="531"/>
                  <a:pt x="677" y="521"/>
                  <a:pt x="684" y="515"/>
                </a:cubicBezTo>
                <a:cubicBezTo>
                  <a:pt x="686" y="513"/>
                  <a:pt x="689" y="512"/>
                  <a:pt x="691" y="511"/>
                </a:cubicBezTo>
                <a:lnTo>
                  <a:pt x="726" y="503"/>
                </a:lnTo>
                <a:lnTo>
                  <a:pt x="745" y="472"/>
                </a:lnTo>
                <a:cubicBezTo>
                  <a:pt x="750" y="464"/>
                  <a:pt x="760" y="461"/>
                  <a:pt x="768" y="466"/>
                </a:cubicBezTo>
                <a:cubicBezTo>
                  <a:pt x="770" y="468"/>
                  <a:pt x="772" y="470"/>
                  <a:pt x="774" y="472"/>
                </a:cubicBezTo>
                <a:moveTo>
                  <a:pt x="768" y="526"/>
                </a:moveTo>
                <a:lnTo>
                  <a:pt x="759" y="512"/>
                </a:lnTo>
                <a:lnTo>
                  <a:pt x="751" y="526"/>
                </a:lnTo>
                <a:cubicBezTo>
                  <a:pt x="749" y="529"/>
                  <a:pt x="745" y="532"/>
                  <a:pt x="741" y="533"/>
                </a:cubicBezTo>
                <a:lnTo>
                  <a:pt x="725" y="537"/>
                </a:lnTo>
                <a:lnTo>
                  <a:pt x="735" y="549"/>
                </a:lnTo>
                <a:cubicBezTo>
                  <a:pt x="738" y="552"/>
                  <a:pt x="740" y="557"/>
                  <a:pt x="739" y="562"/>
                </a:cubicBezTo>
                <a:lnTo>
                  <a:pt x="738" y="578"/>
                </a:lnTo>
                <a:lnTo>
                  <a:pt x="753" y="572"/>
                </a:lnTo>
                <a:cubicBezTo>
                  <a:pt x="757" y="570"/>
                  <a:pt x="762" y="570"/>
                  <a:pt x="766" y="572"/>
                </a:cubicBezTo>
                <a:lnTo>
                  <a:pt x="781" y="578"/>
                </a:lnTo>
                <a:lnTo>
                  <a:pt x="780" y="562"/>
                </a:lnTo>
                <a:cubicBezTo>
                  <a:pt x="779" y="558"/>
                  <a:pt x="781" y="553"/>
                  <a:pt x="784" y="550"/>
                </a:cubicBezTo>
                <a:lnTo>
                  <a:pt x="794" y="537"/>
                </a:lnTo>
                <a:lnTo>
                  <a:pt x="779" y="534"/>
                </a:lnTo>
                <a:cubicBezTo>
                  <a:pt x="775" y="533"/>
                  <a:pt x="771" y="530"/>
                  <a:pt x="768" y="526"/>
                </a:cubicBezTo>
                <a:moveTo>
                  <a:pt x="580" y="472"/>
                </a:moveTo>
                <a:lnTo>
                  <a:pt x="599" y="503"/>
                </a:lnTo>
                <a:lnTo>
                  <a:pt x="634" y="511"/>
                </a:lnTo>
                <a:cubicBezTo>
                  <a:pt x="643" y="513"/>
                  <a:pt x="649" y="522"/>
                  <a:pt x="646" y="531"/>
                </a:cubicBezTo>
                <a:cubicBezTo>
                  <a:pt x="646" y="534"/>
                  <a:pt x="645" y="536"/>
                  <a:pt x="643" y="538"/>
                </a:cubicBezTo>
                <a:lnTo>
                  <a:pt x="619" y="566"/>
                </a:lnTo>
                <a:lnTo>
                  <a:pt x="622" y="602"/>
                </a:lnTo>
                <a:cubicBezTo>
                  <a:pt x="623" y="611"/>
                  <a:pt x="616" y="619"/>
                  <a:pt x="607" y="620"/>
                </a:cubicBezTo>
                <a:cubicBezTo>
                  <a:pt x="604" y="620"/>
                  <a:pt x="601" y="620"/>
                  <a:pt x="598" y="618"/>
                </a:cubicBezTo>
                <a:lnTo>
                  <a:pt x="566" y="605"/>
                </a:lnTo>
                <a:lnTo>
                  <a:pt x="532" y="619"/>
                </a:lnTo>
                <a:cubicBezTo>
                  <a:pt x="524" y="622"/>
                  <a:pt x="514" y="618"/>
                  <a:pt x="510" y="610"/>
                </a:cubicBezTo>
                <a:cubicBezTo>
                  <a:pt x="509" y="607"/>
                  <a:pt x="509" y="604"/>
                  <a:pt x="509" y="602"/>
                </a:cubicBezTo>
                <a:lnTo>
                  <a:pt x="512" y="566"/>
                </a:lnTo>
                <a:lnTo>
                  <a:pt x="488" y="538"/>
                </a:lnTo>
                <a:cubicBezTo>
                  <a:pt x="482" y="531"/>
                  <a:pt x="483" y="521"/>
                  <a:pt x="490" y="515"/>
                </a:cubicBezTo>
                <a:cubicBezTo>
                  <a:pt x="492" y="513"/>
                  <a:pt x="495" y="512"/>
                  <a:pt x="498" y="511"/>
                </a:cubicBezTo>
                <a:lnTo>
                  <a:pt x="532" y="503"/>
                </a:lnTo>
                <a:lnTo>
                  <a:pt x="552" y="472"/>
                </a:lnTo>
                <a:cubicBezTo>
                  <a:pt x="556" y="464"/>
                  <a:pt x="566" y="461"/>
                  <a:pt x="574" y="466"/>
                </a:cubicBezTo>
                <a:cubicBezTo>
                  <a:pt x="577" y="468"/>
                  <a:pt x="579" y="470"/>
                  <a:pt x="580" y="472"/>
                </a:cubicBezTo>
                <a:moveTo>
                  <a:pt x="574" y="526"/>
                </a:moveTo>
                <a:lnTo>
                  <a:pt x="566" y="512"/>
                </a:lnTo>
                <a:lnTo>
                  <a:pt x="557" y="526"/>
                </a:lnTo>
                <a:cubicBezTo>
                  <a:pt x="555" y="529"/>
                  <a:pt x="551" y="532"/>
                  <a:pt x="547" y="533"/>
                </a:cubicBezTo>
                <a:lnTo>
                  <a:pt x="531" y="537"/>
                </a:lnTo>
                <a:lnTo>
                  <a:pt x="541" y="549"/>
                </a:lnTo>
                <a:cubicBezTo>
                  <a:pt x="544" y="552"/>
                  <a:pt x="546" y="557"/>
                  <a:pt x="546" y="562"/>
                </a:cubicBezTo>
                <a:lnTo>
                  <a:pt x="544" y="578"/>
                </a:lnTo>
                <a:lnTo>
                  <a:pt x="559" y="572"/>
                </a:lnTo>
                <a:cubicBezTo>
                  <a:pt x="563" y="570"/>
                  <a:pt x="568" y="570"/>
                  <a:pt x="572" y="572"/>
                </a:cubicBezTo>
                <a:lnTo>
                  <a:pt x="587" y="578"/>
                </a:lnTo>
                <a:lnTo>
                  <a:pt x="586" y="562"/>
                </a:lnTo>
                <a:cubicBezTo>
                  <a:pt x="586" y="557"/>
                  <a:pt x="587" y="553"/>
                  <a:pt x="590" y="550"/>
                </a:cubicBezTo>
                <a:lnTo>
                  <a:pt x="600" y="537"/>
                </a:lnTo>
                <a:lnTo>
                  <a:pt x="585" y="533"/>
                </a:lnTo>
                <a:cubicBezTo>
                  <a:pt x="581" y="533"/>
                  <a:pt x="577" y="530"/>
                  <a:pt x="574" y="526"/>
                </a:cubicBezTo>
                <a:moveTo>
                  <a:pt x="967" y="472"/>
                </a:moveTo>
                <a:lnTo>
                  <a:pt x="986" y="503"/>
                </a:lnTo>
                <a:lnTo>
                  <a:pt x="1022" y="511"/>
                </a:lnTo>
                <a:cubicBezTo>
                  <a:pt x="1031" y="513"/>
                  <a:pt x="1036" y="522"/>
                  <a:pt x="1034" y="531"/>
                </a:cubicBezTo>
                <a:cubicBezTo>
                  <a:pt x="1033" y="534"/>
                  <a:pt x="1032" y="536"/>
                  <a:pt x="1030" y="539"/>
                </a:cubicBezTo>
                <a:lnTo>
                  <a:pt x="1007" y="566"/>
                </a:lnTo>
                <a:lnTo>
                  <a:pt x="1010" y="602"/>
                </a:lnTo>
                <a:cubicBezTo>
                  <a:pt x="1010" y="611"/>
                  <a:pt x="1004" y="619"/>
                  <a:pt x="994" y="620"/>
                </a:cubicBezTo>
                <a:cubicBezTo>
                  <a:pt x="991" y="620"/>
                  <a:pt x="989" y="620"/>
                  <a:pt x="986" y="618"/>
                </a:cubicBezTo>
                <a:lnTo>
                  <a:pt x="953" y="605"/>
                </a:lnTo>
                <a:lnTo>
                  <a:pt x="920" y="619"/>
                </a:lnTo>
                <a:cubicBezTo>
                  <a:pt x="911" y="622"/>
                  <a:pt x="901" y="618"/>
                  <a:pt x="898" y="610"/>
                </a:cubicBezTo>
                <a:cubicBezTo>
                  <a:pt x="897" y="607"/>
                  <a:pt x="897" y="604"/>
                  <a:pt x="897" y="602"/>
                </a:cubicBezTo>
                <a:lnTo>
                  <a:pt x="900" y="566"/>
                </a:lnTo>
                <a:lnTo>
                  <a:pt x="876" y="538"/>
                </a:lnTo>
                <a:cubicBezTo>
                  <a:pt x="870" y="531"/>
                  <a:pt x="871" y="521"/>
                  <a:pt x="878" y="515"/>
                </a:cubicBezTo>
                <a:cubicBezTo>
                  <a:pt x="880" y="513"/>
                  <a:pt x="883" y="512"/>
                  <a:pt x="885" y="511"/>
                </a:cubicBezTo>
                <a:lnTo>
                  <a:pt x="920" y="503"/>
                </a:lnTo>
                <a:lnTo>
                  <a:pt x="939" y="472"/>
                </a:lnTo>
                <a:cubicBezTo>
                  <a:pt x="944" y="464"/>
                  <a:pt x="954" y="461"/>
                  <a:pt x="962" y="466"/>
                </a:cubicBezTo>
                <a:cubicBezTo>
                  <a:pt x="964" y="468"/>
                  <a:pt x="966" y="470"/>
                  <a:pt x="967" y="472"/>
                </a:cubicBezTo>
                <a:moveTo>
                  <a:pt x="962" y="526"/>
                </a:moveTo>
                <a:lnTo>
                  <a:pt x="953" y="512"/>
                </a:lnTo>
                <a:lnTo>
                  <a:pt x="945" y="526"/>
                </a:lnTo>
                <a:cubicBezTo>
                  <a:pt x="942" y="529"/>
                  <a:pt x="939" y="532"/>
                  <a:pt x="934" y="533"/>
                </a:cubicBezTo>
                <a:lnTo>
                  <a:pt x="918" y="537"/>
                </a:lnTo>
                <a:lnTo>
                  <a:pt x="929" y="549"/>
                </a:lnTo>
                <a:cubicBezTo>
                  <a:pt x="932" y="552"/>
                  <a:pt x="933" y="557"/>
                  <a:pt x="933" y="562"/>
                </a:cubicBezTo>
                <a:lnTo>
                  <a:pt x="932" y="578"/>
                </a:lnTo>
                <a:lnTo>
                  <a:pt x="947" y="572"/>
                </a:lnTo>
                <a:cubicBezTo>
                  <a:pt x="951" y="570"/>
                  <a:pt x="955" y="570"/>
                  <a:pt x="960" y="572"/>
                </a:cubicBezTo>
                <a:lnTo>
                  <a:pt x="975" y="578"/>
                </a:lnTo>
                <a:lnTo>
                  <a:pt x="973" y="562"/>
                </a:lnTo>
                <a:cubicBezTo>
                  <a:pt x="973" y="557"/>
                  <a:pt x="974" y="553"/>
                  <a:pt x="977" y="550"/>
                </a:cubicBezTo>
                <a:lnTo>
                  <a:pt x="988" y="537"/>
                </a:lnTo>
                <a:lnTo>
                  <a:pt x="973" y="533"/>
                </a:lnTo>
                <a:cubicBezTo>
                  <a:pt x="968" y="533"/>
                  <a:pt x="964" y="530"/>
                  <a:pt x="962" y="526"/>
                </a:cubicBezTo>
                <a:moveTo>
                  <a:pt x="386" y="472"/>
                </a:moveTo>
                <a:lnTo>
                  <a:pt x="405" y="503"/>
                </a:lnTo>
                <a:lnTo>
                  <a:pt x="441" y="511"/>
                </a:lnTo>
                <a:cubicBezTo>
                  <a:pt x="449" y="513"/>
                  <a:pt x="455" y="522"/>
                  <a:pt x="453" y="531"/>
                </a:cubicBezTo>
                <a:cubicBezTo>
                  <a:pt x="452" y="534"/>
                  <a:pt x="451" y="536"/>
                  <a:pt x="449" y="539"/>
                </a:cubicBezTo>
                <a:lnTo>
                  <a:pt x="426" y="566"/>
                </a:lnTo>
                <a:lnTo>
                  <a:pt x="428" y="602"/>
                </a:lnTo>
                <a:cubicBezTo>
                  <a:pt x="429" y="611"/>
                  <a:pt x="422" y="619"/>
                  <a:pt x="413" y="620"/>
                </a:cubicBezTo>
                <a:cubicBezTo>
                  <a:pt x="410" y="620"/>
                  <a:pt x="407" y="620"/>
                  <a:pt x="405" y="618"/>
                </a:cubicBezTo>
                <a:lnTo>
                  <a:pt x="372" y="605"/>
                </a:lnTo>
                <a:lnTo>
                  <a:pt x="338" y="619"/>
                </a:lnTo>
                <a:cubicBezTo>
                  <a:pt x="330" y="622"/>
                  <a:pt x="320" y="618"/>
                  <a:pt x="317" y="610"/>
                </a:cubicBezTo>
                <a:cubicBezTo>
                  <a:pt x="316" y="607"/>
                  <a:pt x="315" y="604"/>
                  <a:pt x="315" y="602"/>
                </a:cubicBezTo>
                <a:lnTo>
                  <a:pt x="318" y="566"/>
                </a:lnTo>
                <a:lnTo>
                  <a:pt x="295" y="538"/>
                </a:lnTo>
                <a:cubicBezTo>
                  <a:pt x="289" y="531"/>
                  <a:pt x="289" y="521"/>
                  <a:pt x="296" y="515"/>
                </a:cubicBezTo>
                <a:cubicBezTo>
                  <a:pt x="299" y="513"/>
                  <a:pt x="301" y="512"/>
                  <a:pt x="304" y="511"/>
                </a:cubicBezTo>
                <a:lnTo>
                  <a:pt x="339" y="503"/>
                </a:lnTo>
                <a:lnTo>
                  <a:pt x="358" y="472"/>
                </a:lnTo>
                <a:cubicBezTo>
                  <a:pt x="363" y="464"/>
                  <a:pt x="373" y="461"/>
                  <a:pt x="381" y="466"/>
                </a:cubicBezTo>
                <a:cubicBezTo>
                  <a:pt x="383" y="468"/>
                  <a:pt x="385" y="470"/>
                  <a:pt x="386" y="472"/>
                </a:cubicBezTo>
                <a:moveTo>
                  <a:pt x="380" y="526"/>
                </a:moveTo>
                <a:lnTo>
                  <a:pt x="372" y="512"/>
                </a:lnTo>
                <a:lnTo>
                  <a:pt x="363" y="526"/>
                </a:lnTo>
                <a:cubicBezTo>
                  <a:pt x="361" y="529"/>
                  <a:pt x="358" y="532"/>
                  <a:pt x="353" y="533"/>
                </a:cubicBezTo>
                <a:lnTo>
                  <a:pt x="337" y="537"/>
                </a:lnTo>
                <a:lnTo>
                  <a:pt x="347" y="549"/>
                </a:lnTo>
                <a:cubicBezTo>
                  <a:pt x="350" y="552"/>
                  <a:pt x="352" y="557"/>
                  <a:pt x="352" y="562"/>
                </a:cubicBezTo>
                <a:lnTo>
                  <a:pt x="350" y="578"/>
                </a:lnTo>
                <a:lnTo>
                  <a:pt x="366" y="572"/>
                </a:lnTo>
                <a:cubicBezTo>
                  <a:pt x="370" y="570"/>
                  <a:pt x="374" y="570"/>
                  <a:pt x="378" y="572"/>
                </a:cubicBezTo>
                <a:lnTo>
                  <a:pt x="393" y="578"/>
                </a:lnTo>
                <a:lnTo>
                  <a:pt x="392" y="562"/>
                </a:lnTo>
                <a:cubicBezTo>
                  <a:pt x="392" y="557"/>
                  <a:pt x="393" y="553"/>
                  <a:pt x="396" y="550"/>
                </a:cubicBezTo>
                <a:lnTo>
                  <a:pt x="407" y="537"/>
                </a:lnTo>
                <a:lnTo>
                  <a:pt x="391" y="533"/>
                </a:lnTo>
                <a:cubicBezTo>
                  <a:pt x="387" y="533"/>
                  <a:pt x="383" y="530"/>
                  <a:pt x="380" y="526"/>
                </a:cubicBezTo>
                <a:moveTo>
                  <a:pt x="187" y="526"/>
                </a:moveTo>
                <a:lnTo>
                  <a:pt x="178" y="512"/>
                </a:lnTo>
                <a:lnTo>
                  <a:pt x="170" y="526"/>
                </a:lnTo>
                <a:cubicBezTo>
                  <a:pt x="167" y="529"/>
                  <a:pt x="164" y="532"/>
                  <a:pt x="159" y="533"/>
                </a:cubicBezTo>
                <a:lnTo>
                  <a:pt x="143" y="537"/>
                </a:lnTo>
                <a:lnTo>
                  <a:pt x="153" y="549"/>
                </a:lnTo>
                <a:cubicBezTo>
                  <a:pt x="157" y="552"/>
                  <a:pt x="158" y="557"/>
                  <a:pt x="158" y="562"/>
                </a:cubicBezTo>
                <a:lnTo>
                  <a:pt x="157" y="578"/>
                </a:lnTo>
                <a:lnTo>
                  <a:pt x="172" y="572"/>
                </a:lnTo>
                <a:cubicBezTo>
                  <a:pt x="176" y="570"/>
                  <a:pt x="180" y="570"/>
                  <a:pt x="184" y="572"/>
                </a:cubicBezTo>
                <a:lnTo>
                  <a:pt x="200" y="578"/>
                </a:lnTo>
                <a:lnTo>
                  <a:pt x="198" y="562"/>
                </a:lnTo>
                <a:cubicBezTo>
                  <a:pt x="198" y="557"/>
                  <a:pt x="199" y="553"/>
                  <a:pt x="202" y="550"/>
                </a:cubicBezTo>
                <a:lnTo>
                  <a:pt x="213" y="537"/>
                </a:lnTo>
                <a:lnTo>
                  <a:pt x="198" y="533"/>
                </a:lnTo>
                <a:cubicBezTo>
                  <a:pt x="193" y="533"/>
                  <a:pt x="189" y="530"/>
                  <a:pt x="187" y="526"/>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6" name="Google Shape;436;p33"/>
          <p:cNvSpPr/>
          <p:nvPr/>
        </p:nvSpPr>
        <p:spPr>
          <a:xfrm>
            <a:off x="5365732" y="3544313"/>
            <a:ext cx="407160" cy="368280"/>
          </a:xfrm>
          <a:custGeom>
            <a:rect b="b" l="l" r="r" t="t"/>
            <a:pathLst>
              <a:path extrusionOk="0" h="1023" w="1131">
                <a:moveTo>
                  <a:pt x="727" y="70"/>
                </a:moveTo>
                <a:cubicBezTo>
                  <a:pt x="736" y="70"/>
                  <a:pt x="744" y="76"/>
                  <a:pt x="744" y="86"/>
                </a:cubicBezTo>
                <a:cubicBezTo>
                  <a:pt x="744" y="95"/>
                  <a:pt x="736" y="103"/>
                  <a:pt x="727" y="103"/>
                </a:cubicBezTo>
                <a:lnTo>
                  <a:pt x="703" y="103"/>
                </a:lnTo>
                <a:cubicBezTo>
                  <a:pt x="694" y="103"/>
                  <a:pt x="686" y="95"/>
                  <a:pt x="686" y="86"/>
                </a:cubicBezTo>
                <a:cubicBezTo>
                  <a:pt x="686" y="76"/>
                  <a:pt x="694" y="70"/>
                  <a:pt x="703" y="70"/>
                </a:cubicBezTo>
                <a:lnTo>
                  <a:pt x="727" y="70"/>
                </a:lnTo>
                <a:moveTo>
                  <a:pt x="894" y="658"/>
                </a:moveTo>
                <a:cubicBezTo>
                  <a:pt x="916" y="658"/>
                  <a:pt x="937" y="667"/>
                  <a:pt x="952" y="681"/>
                </a:cubicBezTo>
                <a:cubicBezTo>
                  <a:pt x="966" y="696"/>
                  <a:pt x="975" y="717"/>
                  <a:pt x="975" y="739"/>
                </a:cubicBezTo>
                <a:cubicBezTo>
                  <a:pt x="975" y="754"/>
                  <a:pt x="971" y="768"/>
                  <a:pt x="964" y="780"/>
                </a:cubicBezTo>
                <a:cubicBezTo>
                  <a:pt x="959" y="789"/>
                  <a:pt x="951" y="798"/>
                  <a:pt x="943" y="804"/>
                </a:cubicBezTo>
                <a:lnTo>
                  <a:pt x="943" y="862"/>
                </a:lnTo>
                <a:cubicBezTo>
                  <a:pt x="943" y="876"/>
                  <a:pt x="937" y="888"/>
                  <a:pt x="928" y="897"/>
                </a:cubicBezTo>
                <a:cubicBezTo>
                  <a:pt x="920" y="905"/>
                  <a:pt x="908" y="911"/>
                  <a:pt x="894" y="911"/>
                </a:cubicBezTo>
                <a:cubicBezTo>
                  <a:pt x="881" y="911"/>
                  <a:pt x="868" y="905"/>
                  <a:pt x="860" y="897"/>
                </a:cubicBezTo>
                <a:cubicBezTo>
                  <a:pt x="851" y="888"/>
                  <a:pt x="845" y="876"/>
                  <a:pt x="845" y="862"/>
                </a:cubicBezTo>
                <a:lnTo>
                  <a:pt x="845" y="804"/>
                </a:lnTo>
                <a:cubicBezTo>
                  <a:pt x="836" y="798"/>
                  <a:pt x="829" y="789"/>
                  <a:pt x="823" y="780"/>
                </a:cubicBezTo>
                <a:cubicBezTo>
                  <a:pt x="817" y="768"/>
                  <a:pt x="813" y="754"/>
                  <a:pt x="813" y="739"/>
                </a:cubicBezTo>
                <a:cubicBezTo>
                  <a:pt x="813" y="717"/>
                  <a:pt x="822" y="696"/>
                  <a:pt x="836" y="681"/>
                </a:cubicBezTo>
                <a:cubicBezTo>
                  <a:pt x="851" y="667"/>
                  <a:pt x="871" y="658"/>
                  <a:pt x="894" y="658"/>
                </a:cubicBezTo>
                <a:moveTo>
                  <a:pt x="928" y="705"/>
                </a:moveTo>
                <a:cubicBezTo>
                  <a:pt x="919" y="696"/>
                  <a:pt x="907" y="691"/>
                  <a:pt x="894" y="691"/>
                </a:cubicBezTo>
                <a:cubicBezTo>
                  <a:pt x="881" y="691"/>
                  <a:pt x="869" y="696"/>
                  <a:pt x="860" y="705"/>
                </a:cubicBezTo>
                <a:cubicBezTo>
                  <a:pt x="851" y="714"/>
                  <a:pt x="846" y="726"/>
                  <a:pt x="846" y="739"/>
                </a:cubicBezTo>
                <a:cubicBezTo>
                  <a:pt x="846" y="748"/>
                  <a:pt x="848" y="756"/>
                  <a:pt x="852" y="763"/>
                </a:cubicBezTo>
                <a:cubicBezTo>
                  <a:pt x="856" y="770"/>
                  <a:pt x="862" y="776"/>
                  <a:pt x="869" y="781"/>
                </a:cubicBezTo>
                <a:cubicBezTo>
                  <a:pt x="875" y="783"/>
                  <a:pt x="878" y="789"/>
                  <a:pt x="878" y="795"/>
                </a:cubicBezTo>
                <a:lnTo>
                  <a:pt x="878" y="862"/>
                </a:lnTo>
                <a:cubicBezTo>
                  <a:pt x="878" y="866"/>
                  <a:pt x="880" y="870"/>
                  <a:pt x="883" y="873"/>
                </a:cubicBezTo>
                <a:cubicBezTo>
                  <a:pt x="886" y="876"/>
                  <a:pt x="890" y="878"/>
                  <a:pt x="894" y="878"/>
                </a:cubicBezTo>
                <a:cubicBezTo>
                  <a:pt x="898" y="878"/>
                  <a:pt x="902" y="876"/>
                  <a:pt x="905" y="873"/>
                </a:cubicBezTo>
                <a:cubicBezTo>
                  <a:pt x="908" y="870"/>
                  <a:pt x="910" y="866"/>
                  <a:pt x="910" y="862"/>
                </a:cubicBezTo>
                <a:lnTo>
                  <a:pt x="910" y="797"/>
                </a:lnTo>
                <a:cubicBezTo>
                  <a:pt x="910" y="790"/>
                  <a:pt x="912" y="784"/>
                  <a:pt x="918" y="781"/>
                </a:cubicBezTo>
                <a:cubicBezTo>
                  <a:pt x="925" y="777"/>
                  <a:pt x="931" y="771"/>
                  <a:pt x="936" y="763"/>
                </a:cubicBezTo>
                <a:cubicBezTo>
                  <a:pt x="940" y="756"/>
                  <a:pt x="942" y="748"/>
                  <a:pt x="942" y="739"/>
                </a:cubicBezTo>
                <a:cubicBezTo>
                  <a:pt x="942" y="726"/>
                  <a:pt x="937" y="714"/>
                  <a:pt x="928" y="705"/>
                </a:cubicBezTo>
                <a:moveTo>
                  <a:pt x="180" y="526"/>
                </a:moveTo>
                <a:cubicBezTo>
                  <a:pt x="171" y="526"/>
                  <a:pt x="164" y="518"/>
                  <a:pt x="164" y="509"/>
                </a:cubicBezTo>
                <a:cubicBezTo>
                  <a:pt x="164" y="500"/>
                  <a:pt x="171" y="492"/>
                  <a:pt x="180" y="492"/>
                </a:cubicBezTo>
                <a:lnTo>
                  <a:pt x="196" y="492"/>
                </a:lnTo>
                <a:cubicBezTo>
                  <a:pt x="205" y="492"/>
                  <a:pt x="212" y="500"/>
                  <a:pt x="212" y="509"/>
                </a:cubicBezTo>
                <a:cubicBezTo>
                  <a:pt x="212" y="518"/>
                  <a:pt x="205" y="526"/>
                  <a:pt x="196" y="526"/>
                </a:cubicBezTo>
                <a:lnTo>
                  <a:pt x="180" y="526"/>
                </a:lnTo>
                <a:moveTo>
                  <a:pt x="500" y="526"/>
                </a:moveTo>
                <a:cubicBezTo>
                  <a:pt x="491" y="526"/>
                  <a:pt x="483" y="518"/>
                  <a:pt x="483" y="509"/>
                </a:cubicBezTo>
                <a:cubicBezTo>
                  <a:pt x="483" y="500"/>
                  <a:pt x="491" y="492"/>
                  <a:pt x="500" y="492"/>
                </a:cubicBezTo>
                <a:lnTo>
                  <a:pt x="515" y="492"/>
                </a:lnTo>
                <a:cubicBezTo>
                  <a:pt x="524" y="492"/>
                  <a:pt x="532" y="500"/>
                  <a:pt x="532" y="509"/>
                </a:cubicBezTo>
                <a:cubicBezTo>
                  <a:pt x="532" y="518"/>
                  <a:pt x="525" y="526"/>
                  <a:pt x="515" y="526"/>
                </a:cubicBezTo>
                <a:lnTo>
                  <a:pt x="500" y="526"/>
                </a:lnTo>
                <a:moveTo>
                  <a:pt x="420" y="526"/>
                </a:moveTo>
                <a:cubicBezTo>
                  <a:pt x="411" y="526"/>
                  <a:pt x="403" y="518"/>
                  <a:pt x="403" y="509"/>
                </a:cubicBezTo>
                <a:cubicBezTo>
                  <a:pt x="403" y="500"/>
                  <a:pt x="411" y="492"/>
                  <a:pt x="420" y="492"/>
                </a:cubicBezTo>
                <a:lnTo>
                  <a:pt x="435" y="492"/>
                </a:lnTo>
                <a:cubicBezTo>
                  <a:pt x="445" y="492"/>
                  <a:pt x="452" y="500"/>
                  <a:pt x="452" y="509"/>
                </a:cubicBezTo>
                <a:cubicBezTo>
                  <a:pt x="452" y="518"/>
                  <a:pt x="445" y="526"/>
                  <a:pt x="435" y="526"/>
                </a:cubicBezTo>
                <a:lnTo>
                  <a:pt x="420" y="526"/>
                </a:lnTo>
                <a:moveTo>
                  <a:pt x="340" y="526"/>
                </a:moveTo>
                <a:cubicBezTo>
                  <a:pt x="331" y="526"/>
                  <a:pt x="323" y="518"/>
                  <a:pt x="323" y="509"/>
                </a:cubicBezTo>
                <a:cubicBezTo>
                  <a:pt x="323" y="500"/>
                  <a:pt x="331" y="492"/>
                  <a:pt x="340" y="492"/>
                </a:cubicBezTo>
                <a:lnTo>
                  <a:pt x="356" y="492"/>
                </a:lnTo>
                <a:cubicBezTo>
                  <a:pt x="365" y="492"/>
                  <a:pt x="372" y="500"/>
                  <a:pt x="372" y="509"/>
                </a:cubicBezTo>
                <a:cubicBezTo>
                  <a:pt x="372" y="518"/>
                  <a:pt x="365" y="526"/>
                  <a:pt x="356" y="526"/>
                </a:cubicBezTo>
                <a:lnTo>
                  <a:pt x="340" y="526"/>
                </a:lnTo>
                <a:moveTo>
                  <a:pt x="260" y="526"/>
                </a:moveTo>
                <a:cubicBezTo>
                  <a:pt x="251" y="526"/>
                  <a:pt x="243" y="518"/>
                  <a:pt x="243" y="509"/>
                </a:cubicBezTo>
                <a:cubicBezTo>
                  <a:pt x="243" y="500"/>
                  <a:pt x="251" y="492"/>
                  <a:pt x="260" y="492"/>
                </a:cubicBezTo>
                <a:lnTo>
                  <a:pt x="276" y="492"/>
                </a:lnTo>
                <a:cubicBezTo>
                  <a:pt x="285" y="492"/>
                  <a:pt x="292" y="500"/>
                  <a:pt x="292" y="509"/>
                </a:cubicBezTo>
                <a:cubicBezTo>
                  <a:pt x="292" y="518"/>
                  <a:pt x="285" y="526"/>
                  <a:pt x="276" y="526"/>
                </a:cubicBezTo>
                <a:lnTo>
                  <a:pt x="260" y="526"/>
                </a:lnTo>
                <a:moveTo>
                  <a:pt x="160" y="333"/>
                </a:moveTo>
                <a:cubicBezTo>
                  <a:pt x="151" y="333"/>
                  <a:pt x="143" y="325"/>
                  <a:pt x="143" y="316"/>
                </a:cubicBezTo>
                <a:cubicBezTo>
                  <a:pt x="143" y="307"/>
                  <a:pt x="151" y="299"/>
                  <a:pt x="160" y="299"/>
                </a:cubicBezTo>
                <a:lnTo>
                  <a:pt x="418" y="299"/>
                </a:lnTo>
                <a:cubicBezTo>
                  <a:pt x="427" y="299"/>
                  <a:pt x="434" y="307"/>
                  <a:pt x="434" y="316"/>
                </a:cubicBezTo>
                <a:cubicBezTo>
                  <a:pt x="434" y="325"/>
                  <a:pt x="427" y="333"/>
                  <a:pt x="418" y="333"/>
                </a:cubicBezTo>
                <a:lnTo>
                  <a:pt x="160" y="333"/>
                </a:lnTo>
                <a:moveTo>
                  <a:pt x="391" y="621"/>
                </a:moveTo>
                <a:lnTo>
                  <a:pt x="568" y="621"/>
                </a:lnTo>
                <a:cubicBezTo>
                  <a:pt x="581" y="621"/>
                  <a:pt x="593" y="626"/>
                  <a:pt x="602" y="635"/>
                </a:cubicBezTo>
                <a:cubicBezTo>
                  <a:pt x="611" y="643"/>
                  <a:pt x="617" y="656"/>
                  <a:pt x="617" y="670"/>
                </a:cubicBezTo>
                <a:cubicBezTo>
                  <a:pt x="617" y="683"/>
                  <a:pt x="611" y="695"/>
                  <a:pt x="602" y="704"/>
                </a:cubicBezTo>
                <a:cubicBezTo>
                  <a:pt x="593" y="713"/>
                  <a:pt x="581" y="719"/>
                  <a:pt x="568" y="719"/>
                </a:cubicBezTo>
                <a:lnTo>
                  <a:pt x="391" y="719"/>
                </a:lnTo>
                <a:cubicBezTo>
                  <a:pt x="377" y="719"/>
                  <a:pt x="365" y="713"/>
                  <a:pt x="356" y="704"/>
                </a:cubicBezTo>
                <a:cubicBezTo>
                  <a:pt x="347" y="695"/>
                  <a:pt x="342" y="683"/>
                  <a:pt x="342" y="670"/>
                </a:cubicBezTo>
                <a:cubicBezTo>
                  <a:pt x="342" y="656"/>
                  <a:pt x="347" y="644"/>
                  <a:pt x="356" y="635"/>
                </a:cubicBezTo>
                <a:cubicBezTo>
                  <a:pt x="365" y="627"/>
                  <a:pt x="377" y="621"/>
                  <a:pt x="391" y="621"/>
                </a:cubicBezTo>
                <a:moveTo>
                  <a:pt x="568" y="654"/>
                </a:moveTo>
                <a:lnTo>
                  <a:pt x="391" y="654"/>
                </a:lnTo>
                <a:cubicBezTo>
                  <a:pt x="386" y="654"/>
                  <a:pt x="382" y="656"/>
                  <a:pt x="380" y="659"/>
                </a:cubicBezTo>
                <a:cubicBezTo>
                  <a:pt x="377" y="662"/>
                  <a:pt x="375" y="666"/>
                  <a:pt x="375" y="670"/>
                </a:cubicBezTo>
                <a:cubicBezTo>
                  <a:pt x="375" y="674"/>
                  <a:pt x="378" y="678"/>
                  <a:pt x="380" y="681"/>
                </a:cubicBezTo>
                <a:cubicBezTo>
                  <a:pt x="383" y="684"/>
                  <a:pt x="386" y="685"/>
                  <a:pt x="391" y="685"/>
                </a:cubicBezTo>
                <a:lnTo>
                  <a:pt x="568" y="685"/>
                </a:lnTo>
                <a:cubicBezTo>
                  <a:pt x="572" y="685"/>
                  <a:pt x="576" y="684"/>
                  <a:pt x="579" y="681"/>
                </a:cubicBezTo>
                <a:cubicBezTo>
                  <a:pt x="582" y="678"/>
                  <a:pt x="583" y="674"/>
                  <a:pt x="583" y="670"/>
                </a:cubicBezTo>
                <a:cubicBezTo>
                  <a:pt x="583" y="666"/>
                  <a:pt x="582" y="662"/>
                  <a:pt x="579" y="659"/>
                </a:cubicBezTo>
                <a:cubicBezTo>
                  <a:pt x="576" y="656"/>
                  <a:pt x="572" y="654"/>
                  <a:pt x="568" y="654"/>
                </a:cubicBezTo>
                <a:moveTo>
                  <a:pt x="160" y="428"/>
                </a:moveTo>
                <a:lnTo>
                  <a:pt x="536" y="428"/>
                </a:lnTo>
                <a:cubicBezTo>
                  <a:pt x="558" y="428"/>
                  <a:pt x="578" y="437"/>
                  <a:pt x="593" y="452"/>
                </a:cubicBezTo>
                <a:cubicBezTo>
                  <a:pt x="607" y="467"/>
                  <a:pt x="617" y="487"/>
                  <a:pt x="617" y="509"/>
                </a:cubicBezTo>
                <a:cubicBezTo>
                  <a:pt x="617" y="531"/>
                  <a:pt x="608" y="551"/>
                  <a:pt x="593" y="566"/>
                </a:cubicBezTo>
                <a:cubicBezTo>
                  <a:pt x="579" y="580"/>
                  <a:pt x="558" y="590"/>
                  <a:pt x="536" y="590"/>
                </a:cubicBezTo>
                <a:lnTo>
                  <a:pt x="160" y="590"/>
                </a:lnTo>
                <a:cubicBezTo>
                  <a:pt x="137" y="590"/>
                  <a:pt x="117" y="581"/>
                  <a:pt x="103" y="566"/>
                </a:cubicBezTo>
                <a:cubicBezTo>
                  <a:pt x="88" y="552"/>
                  <a:pt x="79" y="531"/>
                  <a:pt x="79" y="509"/>
                </a:cubicBezTo>
                <a:cubicBezTo>
                  <a:pt x="79" y="487"/>
                  <a:pt x="88" y="467"/>
                  <a:pt x="103" y="452"/>
                </a:cubicBezTo>
                <a:cubicBezTo>
                  <a:pt x="117" y="437"/>
                  <a:pt x="137" y="428"/>
                  <a:pt x="160" y="428"/>
                </a:cubicBezTo>
                <a:moveTo>
                  <a:pt x="536" y="461"/>
                </a:moveTo>
                <a:lnTo>
                  <a:pt x="160" y="461"/>
                </a:lnTo>
                <a:cubicBezTo>
                  <a:pt x="147" y="461"/>
                  <a:pt x="135" y="467"/>
                  <a:pt x="126" y="475"/>
                </a:cubicBezTo>
                <a:cubicBezTo>
                  <a:pt x="117" y="484"/>
                  <a:pt x="112" y="496"/>
                  <a:pt x="112" y="509"/>
                </a:cubicBezTo>
                <a:cubicBezTo>
                  <a:pt x="112" y="522"/>
                  <a:pt x="117" y="534"/>
                  <a:pt x="126" y="543"/>
                </a:cubicBezTo>
                <a:cubicBezTo>
                  <a:pt x="135" y="551"/>
                  <a:pt x="147" y="557"/>
                  <a:pt x="160" y="557"/>
                </a:cubicBezTo>
                <a:lnTo>
                  <a:pt x="536" y="557"/>
                </a:lnTo>
                <a:cubicBezTo>
                  <a:pt x="549" y="557"/>
                  <a:pt x="561" y="551"/>
                  <a:pt x="569" y="543"/>
                </a:cubicBezTo>
                <a:cubicBezTo>
                  <a:pt x="578" y="534"/>
                  <a:pt x="583" y="522"/>
                  <a:pt x="583" y="509"/>
                </a:cubicBezTo>
                <a:cubicBezTo>
                  <a:pt x="583" y="496"/>
                  <a:pt x="578" y="484"/>
                  <a:pt x="569" y="475"/>
                </a:cubicBezTo>
                <a:cubicBezTo>
                  <a:pt x="561" y="467"/>
                  <a:pt x="549" y="461"/>
                  <a:pt x="536" y="461"/>
                </a:cubicBezTo>
                <a:moveTo>
                  <a:pt x="160" y="235"/>
                </a:moveTo>
                <a:lnTo>
                  <a:pt x="536" y="235"/>
                </a:lnTo>
                <a:cubicBezTo>
                  <a:pt x="558" y="235"/>
                  <a:pt x="578" y="244"/>
                  <a:pt x="593" y="259"/>
                </a:cubicBezTo>
                <a:cubicBezTo>
                  <a:pt x="607" y="274"/>
                  <a:pt x="617" y="294"/>
                  <a:pt x="617" y="316"/>
                </a:cubicBezTo>
                <a:cubicBezTo>
                  <a:pt x="617" y="338"/>
                  <a:pt x="608" y="358"/>
                  <a:pt x="593" y="373"/>
                </a:cubicBezTo>
                <a:cubicBezTo>
                  <a:pt x="579" y="387"/>
                  <a:pt x="558" y="397"/>
                  <a:pt x="536" y="397"/>
                </a:cubicBezTo>
                <a:lnTo>
                  <a:pt x="160" y="397"/>
                </a:lnTo>
                <a:cubicBezTo>
                  <a:pt x="137" y="397"/>
                  <a:pt x="117" y="388"/>
                  <a:pt x="103" y="373"/>
                </a:cubicBezTo>
                <a:cubicBezTo>
                  <a:pt x="88" y="359"/>
                  <a:pt x="79" y="338"/>
                  <a:pt x="79" y="316"/>
                </a:cubicBezTo>
                <a:cubicBezTo>
                  <a:pt x="79" y="294"/>
                  <a:pt x="88" y="274"/>
                  <a:pt x="103" y="259"/>
                </a:cubicBezTo>
                <a:cubicBezTo>
                  <a:pt x="117" y="244"/>
                  <a:pt x="137" y="235"/>
                  <a:pt x="160" y="235"/>
                </a:cubicBezTo>
                <a:moveTo>
                  <a:pt x="536" y="268"/>
                </a:moveTo>
                <a:lnTo>
                  <a:pt x="160" y="268"/>
                </a:lnTo>
                <a:cubicBezTo>
                  <a:pt x="147" y="268"/>
                  <a:pt x="135" y="274"/>
                  <a:pt x="126" y="282"/>
                </a:cubicBezTo>
                <a:cubicBezTo>
                  <a:pt x="117" y="291"/>
                  <a:pt x="112" y="303"/>
                  <a:pt x="112" y="316"/>
                </a:cubicBezTo>
                <a:cubicBezTo>
                  <a:pt x="112" y="329"/>
                  <a:pt x="117" y="341"/>
                  <a:pt x="126" y="350"/>
                </a:cubicBezTo>
                <a:cubicBezTo>
                  <a:pt x="135" y="358"/>
                  <a:pt x="147" y="364"/>
                  <a:pt x="160" y="364"/>
                </a:cubicBezTo>
                <a:lnTo>
                  <a:pt x="536" y="364"/>
                </a:lnTo>
                <a:cubicBezTo>
                  <a:pt x="549" y="364"/>
                  <a:pt x="561" y="358"/>
                  <a:pt x="569" y="350"/>
                </a:cubicBezTo>
                <a:cubicBezTo>
                  <a:pt x="578" y="341"/>
                  <a:pt x="583" y="329"/>
                  <a:pt x="583" y="316"/>
                </a:cubicBezTo>
                <a:cubicBezTo>
                  <a:pt x="583" y="303"/>
                  <a:pt x="578" y="291"/>
                  <a:pt x="569" y="282"/>
                </a:cubicBezTo>
                <a:cubicBezTo>
                  <a:pt x="561" y="274"/>
                  <a:pt x="549" y="268"/>
                  <a:pt x="536" y="268"/>
                </a:cubicBezTo>
                <a:moveTo>
                  <a:pt x="711" y="522"/>
                </a:moveTo>
                <a:cubicBezTo>
                  <a:pt x="711" y="513"/>
                  <a:pt x="718" y="505"/>
                  <a:pt x="727" y="505"/>
                </a:cubicBezTo>
                <a:cubicBezTo>
                  <a:pt x="736" y="505"/>
                  <a:pt x="744" y="513"/>
                  <a:pt x="744" y="522"/>
                </a:cubicBezTo>
                <a:lnTo>
                  <a:pt x="744" y="565"/>
                </a:lnTo>
                <a:lnTo>
                  <a:pt x="775" y="565"/>
                </a:lnTo>
                <a:lnTo>
                  <a:pt x="775" y="418"/>
                </a:lnTo>
                <a:cubicBezTo>
                  <a:pt x="775" y="385"/>
                  <a:pt x="788" y="355"/>
                  <a:pt x="810" y="333"/>
                </a:cubicBezTo>
                <a:cubicBezTo>
                  <a:pt x="831" y="312"/>
                  <a:pt x="861" y="298"/>
                  <a:pt x="894" y="298"/>
                </a:cubicBezTo>
                <a:cubicBezTo>
                  <a:pt x="927" y="298"/>
                  <a:pt x="956" y="312"/>
                  <a:pt x="978" y="333"/>
                </a:cubicBezTo>
                <a:cubicBezTo>
                  <a:pt x="1000" y="355"/>
                  <a:pt x="1013" y="385"/>
                  <a:pt x="1013" y="418"/>
                </a:cubicBezTo>
                <a:lnTo>
                  <a:pt x="1013" y="565"/>
                </a:lnTo>
                <a:lnTo>
                  <a:pt x="1044" y="565"/>
                </a:lnTo>
                <a:lnTo>
                  <a:pt x="1044" y="418"/>
                </a:lnTo>
                <a:cubicBezTo>
                  <a:pt x="1044" y="376"/>
                  <a:pt x="1027" y="339"/>
                  <a:pt x="1000" y="311"/>
                </a:cubicBezTo>
                <a:cubicBezTo>
                  <a:pt x="973" y="284"/>
                  <a:pt x="935" y="267"/>
                  <a:pt x="894" y="267"/>
                </a:cubicBezTo>
                <a:cubicBezTo>
                  <a:pt x="853" y="267"/>
                  <a:pt x="815" y="284"/>
                  <a:pt x="788" y="311"/>
                </a:cubicBezTo>
                <a:cubicBezTo>
                  <a:pt x="761" y="339"/>
                  <a:pt x="744" y="376"/>
                  <a:pt x="744" y="418"/>
                </a:cubicBezTo>
                <a:lnTo>
                  <a:pt x="744" y="447"/>
                </a:lnTo>
                <a:cubicBezTo>
                  <a:pt x="744" y="456"/>
                  <a:pt x="736" y="463"/>
                  <a:pt x="727" y="463"/>
                </a:cubicBezTo>
                <a:cubicBezTo>
                  <a:pt x="718" y="463"/>
                  <a:pt x="711" y="456"/>
                  <a:pt x="711" y="447"/>
                </a:cubicBezTo>
                <a:lnTo>
                  <a:pt x="711" y="418"/>
                </a:lnTo>
                <a:cubicBezTo>
                  <a:pt x="711" y="367"/>
                  <a:pt x="731" y="321"/>
                  <a:pt x="764" y="288"/>
                </a:cubicBezTo>
                <a:cubicBezTo>
                  <a:pt x="768" y="285"/>
                  <a:pt x="771" y="281"/>
                  <a:pt x="775" y="278"/>
                </a:cubicBezTo>
                <a:lnTo>
                  <a:pt x="775" y="173"/>
                </a:lnTo>
                <a:lnTo>
                  <a:pt x="33" y="173"/>
                </a:lnTo>
                <a:lnTo>
                  <a:pt x="33" y="465"/>
                </a:lnTo>
                <a:cubicBezTo>
                  <a:pt x="33" y="474"/>
                  <a:pt x="25" y="481"/>
                  <a:pt x="16" y="481"/>
                </a:cubicBezTo>
                <a:cubicBezTo>
                  <a:pt x="7" y="481"/>
                  <a:pt x="0" y="474"/>
                  <a:pt x="0" y="465"/>
                </a:cubicBezTo>
                <a:lnTo>
                  <a:pt x="0" y="17"/>
                </a:lnTo>
                <a:cubicBezTo>
                  <a:pt x="0" y="8"/>
                  <a:pt x="7" y="0"/>
                  <a:pt x="16" y="0"/>
                </a:cubicBezTo>
                <a:lnTo>
                  <a:pt x="791" y="0"/>
                </a:lnTo>
                <a:cubicBezTo>
                  <a:pt x="801" y="0"/>
                  <a:pt x="808" y="8"/>
                  <a:pt x="808" y="17"/>
                </a:cubicBezTo>
                <a:lnTo>
                  <a:pt x="808" y="256"/>
                </a:lnTo>
                <a:cubicBezTo>
                  <a:pt x="834" y="242"/>
                  <a:pt x="863" y="234"/>
                  <a:pt x="894" y="234"/>
                </a:cubicBezTo>
                <a:cubicBezTo>
                  <a:pt x="944" y="234"/>
                  <a:pt x="990" y="255"/>
                  <a:pt x="1023" y="288"/>
                </a:cubicBezTo>
                <a:cubicBezTo>
                  <a:pt x="1057" y="321"/>
                  <a:pt x="1077" y="367"/>
                  <a:pt x="1077" y="418"/>
                </a:cubicBezTo>
                <a:lnTo>
                  <a:pt x="1077" y="565"/>
                </a:lnTo>
                <a:lnTo>
                  <a:pt x="1114" y="565"/>
                </a:lnTo>
                <a:cubicBezTo>
                  <a:pt x="1123" y="565"/>
                  <a:pt x="1131" y="572"/>
                  <a:pt x="1131" y="581"/>
                </a:cubicBezTo>
                <a:lnTo>
                  <a:pt x="1131" y="787"/>
                </a:lnTo>
                <a:cubicBezTo>
                  <a:pt x="1131" y="852"/>
                  <a:pt x="1104" y="911"/>
                  <a:pt x="1061" y="954"/>
                </a:cubicBezTo>
                <a:cubicBezTo>
                  <a:pt x="1018" y="997"/>
                  <a:pt x="959" y="1023"/>
                  <a:pt x="894" y="1023"/>
                </a:cubicBezTo>
                <a:cubicBezTo>
                  <a:pt x="874" y="1023"/>
                  <a:pt x="855" y="1021"/>
                  <a:pt x="837" y="1016"/>
                </a:cubicBezTo>
                <a:cubicBezTo>
                  <a:pt x="818" y="1012"/>
                  <a:pt x="800" y="1005"/>
                  <a:pt x="783" y="996"/>
                </a:cubicBezTo>
                <a:cubicBezTo>
                  <a:pt x="775" y="991"/>
                  <a:pt x="772" y="981"/>
                  <a:pt x="776" y="973"/>
                </a:cubicBezTo>
                <a:cubicBezTo>
                  <a:pt x="781" y="965"/>
                  <a:pt x="791" y="962"/>
                  <a:pt x="799" y="966"/>
                </a:cubicBezTo>
                <a:cubicBezTo>
                  <a:pt x="813" y="974"/>
                  <a:pt x="829" y="980"/>
                  <a:pt x="845" y="984"/>
                </a:cubicBezTo>
                <a:cubicBezTo>
                  <a:pt x="861" y="988"/>
                  <a:pt x="877" y="990"/>
                  <a:pt x="894" y="990"/>
                </a:cubicBezTo>
                <a:cubicBezTo>
                  <a:pt x="950" y="990"/>
                  <a:pt x="1001" y="967"/>
                  <a:pt x="1038" y="930"/>
                </a:cubicBezTo>
                <a:cubicBezTo>
                  <a:pt x="1074" y="893"/>
                  <a:pt x="1097" y="843"/>
                  <a:pt x="1097" y="787"/>
                </a:cubicBezTo>
                <a:lnTo>
                  <a:pt x="1097" y="598"/>
                </a:lnTo>
                <a:lnTo>
                  <a:pt x="690" y="598"/>
                </a:lnTo>
                <a:lnTo>
                  <a:pt x="690" y="787"/>
                </a:lnTo>
                <a:cubicBezTo>
                  <a:pt x="690" y="812"/>
                  <a:pt x="695" y="837"/>
                  <a:pt x="704" y="860"/>
                </a:cubicBezTo>
                <a:cubicBezTo>
                  <a:pt x="714" y="884"/>
                  <a:pt x="727" y="905"/>
                  <a:pt x="744" y="924"/>
                </a:cubicBezTo>
                <a:cubicBezTo>
                  <a:pt x="750" y="931"/>
                  <a:pt x="750" y="941"/>
                  <a:pt x="743" y="947"/>
                </a:cubicBezTo>
                <a:cubicBezTo>
                  <a:pt x="736" y="953"/>
                  <a:pt x="726" y="953"/>
                  <a:pt x="720" y="946"/>
                </a:cubicBezTo>
                <a:cubicBezTo>
                  <a:pt x="698" y="923"/>
                  <a:pt x="682" y="895"/>
                  <a:pt x="671" y="865"/>
                </a:cubicBezTo>
                <a:lnTo>
                  <a:pt x="16" y="865"/>
                </a:lnTo>
                <a:cubicBezTo>
                  <a:pt x="7" y="865"/>
                  <a:pt x="0" y="858"/>
                  <a:pt x="0" y="849"/>
                </a:cubicBezTo>
                <a:lnTo>
                  <a:pt x="0" y="540"/>
                </a:lnTo>
                <a:cubicBezTo>
                  <a:pt x="0" y="531"/>
                  <a:pt x="7" y="523"/>
                  <a:pt x="16" y="523"/>
                </a:cubicBezTo>
                <a:cubicBezTo>
                  <a:pt x="25" y="523"/>
                  <a:pt x="33" y="531"/>
                  <a:pt x="33" y="540"/>
                </a:cubicBezTo>
                <a:lnTo>
                  <a:pt x="33" y="832"/>
                </a:lnTo>
                <a:lnTo>
                  <a:pt x="662" y="832"/>
                </a:lnTo>
                <a:cubicBezTo>
                  <a:pt x="659" y="818"/>
                  <a:pt x="657" y="802"/>
                  <a:pt x="657" y="787"/>
                </a:cubicBezTo>
                <a:lnTo>
                  <a:pt x="657" y="581"/>
                </a:lnTo>
                <a:cubicBezTo>
                  <a:pt x="657" y="572"/>
                  <a:pt x="665" y="565"/>
                  <a:pt x="674" y="565"/>
                </a:cubicBezTo>
                <a:lnTo>
                  <a:pt x="711" y="565"/>
                </a:lnTo>
                <a:lnTo>
                  <a:pt x="711" y="522"/>
                </a:lnTo>
                <a:moveTo>
                  <a:pt x="980" y="565"/>
                </a:moveTo>
                <a:lnTo>
                  <a:pt x="980" y="418"/>
                </a:lnTo>
                <a:cubicBezTo>
                  <a:pt x="980" y="394"/>
                  <a:pt x="970" y="372"/>
                  <a:pt x="955" y="357"/>
                </a:cubicBezTo>
                <a:cubicBezTo>
                  <a:pt x="939" y="341"/>
                  <a:pt x="918" y="332"/>
                  <a:pt x="894" y="332"/>
                </a:cubicBezTo>
                <a:cubicBezTo>
                  <a:pt x="870" y="332"/>
                  <a:pt x="849" y="341"/>
                  <a:pt x="833" y="357"/>
                </a:cubicBezTo>
                <a:cubicBezTo>
                  <a:pt x="818" y="372"/>
                  <a:pt x="808" y="394"/>
                  <a:pt x="808" y="418"/>
                </a:cubicBezTo>
                <a:lnTo>
                  <a:pt x="808" y="565"/>
                </a:lnTo>
                <a:lnTo>
                  <a:pt x="980" y="565"/>
                </a:lnTo>
                <a:moveTo>
                  <a:pt x="775" y="33"/>
                </a:moveTo>
                <a:lnTo>
                  <a:pt x="33" y="33"/>
                </a:lnTo>
                <a:lnTo>
                  <a:pt x="33" y="139"/>
                </a:lnTo>
                <a:lnTo>
                  <a:pt x="775" y="139"/>
                </a:lnTo>
                <a:lnTo>
                  <a:pt x="775" y="33"/>
                </a:lnTo>
                <a:moveTo>
                  <a:pt x="566" y="70"/>
                </a:moveTo>
                <a:cubicBezTo>
                  <a:pt x="575" y="70"/>
                  <a:pt x="582" y="76"/>
                  <a:pt x="582" y="86"/>
                </a:cubicBezTo>
                <a:cubicBezTo>
                  <a:pt x="582" y="95"/>
                  <a:pt x="575" y="103"/>
                  <a:pt x="566" y="103"/>
                </a:cubicBezTo>
                <a:lnTo>
                  <a:pt x="541" y="103"/>
                </a:lnTo>
                <a:cubicBezTo>
                  <a:pt x="532" y="103"/>
                  <a:pt x="525" y="95"/>
                  <a:pt x="525" y="86"/>
                </a:cubicBezTo>
                <a:cubicBezTo>
                  <a:pt x="525" y="76"/>
                  <a:pt x="532" y="70"/>
                  <a:pt x="541" y="70"/>
                </a:cubicBezTo>
                <a:lnTo>
                  <a:pt x="566" y="70"/>
                </a:lnTo>
                <a:moveTo>
                  <a:pt x="646" y="70"/>
                </a:moveTo>
                <a:cubicBezTo>
                  <a:pt x="655" y="70"/>
                  <a:pt x="663" y="76"/>
                  <a:pt x="663" y="86"/>
                </a:cubicBezTo>
                <a:cubicBezTo>
                  <a:pt x="663" y="95"/>
                  <a:pt x="655" y="103"/>
                  <a:pt x="646" y="103"/>
                </a:cubicBezTo>
                <a:lnTo>
                  <a:pt x="622" y="103"/>
                </a:lnTo>
                <a:cubicBezTo>
                  <a:pt x="613" y="103"/>
                  <a:pt x="605" y="95"/>
                  <a:pt x="605" y="86"/>
                </a:cubicBezTo>
                <a:cubicBezTo>
                  <a:pt x="605" y="76"/>
                  <a:pt x="613" y="70"/>
                  <a:pt x="622" y="70"/>
                </a:cubicBezTo>
                <a:lnTo>
                  <a:pt x="646" y="7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37" name="Google Shape;437;p33"/>
          <p:cNvSpPr/>
          <p:nvPr/>
        </p:nvSpPr>
        <p:spPr>
          <a:xfrm>
            <a:off x="5371096" y="1575363"/>
            <a:ext cx="407160" cy="402480"/>
          </a:xfrm>
          <a:custGeom>
            <a:rect b="b" l="l" r="r" t="t"/>
            <a:pathLst>
              <a:path extrusionOk="0" h="1118" w="1131">
                <a:moveTo>
                  <a:pt x="804" y="582"/>
                </a:moveTo>
                <a:cubicBezTo>
                  <a:pt x="850" y="498"/>
                  <a:pt x="884" y="414"/>
                  <a:pt x="884" y="352"/>
                </a:cubicBezTo>
                <a:cubicBezTo>
                  <a:pt x="884" y="264"/>
                  <a:pt x="848" y="184"/>
                  <a:pt x="791" y="126"/>
                </a:cubicBezTo>
                <a:cubicBezTo>
                  <a:pt x="733" y="69"/>
                  <a:pt x="654" y="33"/>
                  <a:pt x="566" y="33"/>
                </a:cubicBezTo>
                <a:cubicBezTo>
                  <a:pt x="478" y="33"/>
                  <a:pt x="398" y="69"/>
                  <a:pt x="340" y="126"/>
                </a:cubicBezTo>
                <a:cubicBezTo>
                  <a:pt x="283" y="184"/>
                  <a:pt x="247" y="264"/>
                  <a:pt x="247" y="352"/>
                </a:cubicBezTo>
                <a:cubicBezTo>
                  <a:pt x="247" y="426"/>
                  <a:pt x="294" y="524"/>
                  <a:pt x="339" y="604"/>
                </a:cubicBezTo>
                <a:cubicBezTo>
                  <a:pt x="376" y="668"/>
                  <a:pt x="417" y="730"/>
                  <a:pt x="460" y="790"/>
                </a:cubicBezTo>
                <a:cubicBezTo>
                  <a:pt x="493" y="835"/>
                  <a:pt x="529" y="882"/>
                  <a:pt x="566" y="925"/>
                </a:cubicBezTo>
                <a:cubicBezTo>
                  <a:pt x="603" y="881"/>
                  <a:pt x="639" y="834"/>
                  <a:pt x="673" y="787"/>
                </a:cubicBezTo>
                <a:cubicBezTo>
                  <a:pt x="720" y="722"/>
                  <a:pt x="765" y="654"/>
                  <a:pt x="804" y="582"/>
                </a:cubicBezTo>
                <a:moveTo>
                  <a:pt x="752" y="386"/>
                </a:moveTo>
                <a:cubicBezTo>
                  <a:pt x="754" y="377"/>
                  <a:pt x="763" y="371"/>
                  <a:pt x="772" y="373"/>
                </a:cubicBezTo>
                <a:cubicBezTo>
                  <a:pt x="781" y="374"/>
                  <a:pt x="787" y="383"/>
                  <a:pt x="785" y="392"/>
                </a:cubicBezTo>
                <a:cubicBezTo>
                  <a:pt x="775" y="444"/>
                  <a:pt x="747" y="490"/>
                  <a:pt x="708" y="523"/>
                </a:cubicBezTo>
                <a:cubicBezTo>
                  <a:pt x="669" y="555"/>
                  <a:pt x="620" y="575"/>
                  <a:pt x="566" y="575"/>
                </a:cubicBezTo>
                <a:cubicBezTo>
                  <a:pt x="504" y="575"/>
                  <a:pt x="448" y="550"/>
                  <a:pt x="408" y="509"/>
                </a:cubicBezTo>
                <a:cubicBezTo>
                  <a:pt x="368" y="469"/>
                  <a:pt x="343" y="413"/>
                  <a:pt x="343" y="352"/>
                </a:cubicBezTo>
                <a:cubicBezTo>
                  <a:pt x="343" y="290"/>
                  <a:pt x="368" y="234"/>
                  <a:pt x="408" y="194"/>
                </a:cubicBezTo>
                <a:cubicBezTo>
                  <a:pt x="448" y="153"/>
                  <a:pt x="504" y="129"/>
                  <a:pt x="566" y="129"/>
                </a:cubicBezTo>
                <a:cubicBezTo>
                  <a:pt x="620" y="129"/>
                  <a:pt x="669" y="148"/>
                  <a:pt x="708" y="180"/>
                </a:cubicBezTo>
                <a:cubicBezTo>
                  <a:pt x="747" y="213"/>
                  <a:pt x="775" y="259"/>
                  <a:pt x="785" y="311"/>
                </a:cubicBezTo>
                <a:cubicBezTo>
                  <a:pt x="787" y="320"/>
                  <a:pt x="781" y="329"/>
                  <a:pt x="772" y="330"/>
                </a:cubicBezTo>
                <a:cubicBezTo>
                  <a:pt x="763" y="332"/>
                  <a:pt x="754" y="326"/>
                  <a:pt x="752" y="317"/>
                </a:cubicBezTo>
                <a:cubicBezTo>
                  <a:pt x="744" y="273"/>
                  <a:pt x="721" y="233"/>
                  <a:pt x="687" y="206"/>
                </a:cubicBezTo>
                <a:cubicBezTo>
                  <a:pt x="654" y="178"/>
                  <a:pt x="612" y="162"/>
                  <a:pt x="566" y="162"/>
                </a:cubicBezTo>
                <a:cubicBezTo>
                  <a:pt x="513" y="162"/>
                  <a:pt x="466" y="183"/>
                  <a:pt x="431" y="217"/>
                </a:cubicBezTo>
                <a:cubicBezTo>
                  <a:pt x="397" y="252"/>
                  <a:pt x="376" y="299"/>
                  <a:pt x="376" y="352"/>
                </a:cubicBezTo>
                <a:cubicBezTo>
                  <a:pt x="376" y="404"/>
                  <a:pt x="397" y="451"/>
                  <a:pt x="431" y="486"/>
                </a:cubicBezTo>
                <a:cubicBezTo>
                  <a:pt x="466" y="520"/>
                  <a:pt x="513" y="541"/>
                  <a:pt x="566" y="541"/>
                </a:cubicBezTo>
                <a:cubicBezTo>
                  <a:pt x="612" y="541"/>
                  <a:pt x="654" y="525"/>
                  <a:pt x="687" y="498"/>
                </a:cubicBezTo>
                <a:cubicBezTo>
                  <a:pt x="721" y="470"/>
                  <a:pt x="744" y="431"/>
                  <a:pt x="752" y="386"/>
                </a:cubicBezTo>
                <a:moveTo>
                  <a:pt x="839" y="586"/>
                </a:moveTo>
                <a:lnTo>
                  <a:pt x="944" y="586"/>
                </a:lnTo>
                <a:cubicBezTo>
                  <a:pt x="952" y="586"/>
                  <a:pt x="958" y="591"/>
                  <a:pt x="960" y="598"/>
                </a:cubicBezTo>
                <a:lnTo>
                  <a:pt x="974" y="639"/>
                </a:lnTo>
                <a:cubicBezTo>
                  <a:pt x="977" y="648"/>
                  <a:pt x="972" y="657"/>
                  <a:pt x="964" y="660"/>
                </a:cubicBezTo>
                <a:cubicBezTo>
                  <a:pt x="955" y="663"/>
                  <a:pt x="946" y="658"/>
                  <a:pt x="943" y="650"/>
                </a:cubicBezTo>
                <a:lnTo>
                  <a:pt x="932" y="619"/>
                </a:lnTo>
                <a:lnTo>
                  <a:pt x="821" y="619"/>
                </a:lnTo>
                <a:cubicBezTo>
                  <a:pt x="815" y="631"/>
                  <a:pt x="808" y="642"/>
                  <a:pt x="801" y="654"/>
                </a:cubicBezTo>
                <a:lnTo>
                  <a:pt x="895" y="654"/>
                </a:lnTo>
                <a:cubicBezTo>
                  <a:pt x="903" y="654"/>
                  <a:pt x="909" y="658"/>
                  <a:pt x="912" y="665"/>
                </a:cubicBezTo>
                <a:cubicBezTo>
                  <a:pt x="953" y="786"/>
                  <a:pt x="994" y="906"/>
                  <a:pt x="1035" y="1027"/>
                </a:cubicBezTo>
                <a:cubicBezTo>
                  <a:pt x="1036" y="1029"/>
                  <a:pt x="1036" y="1031"/>
                  <a:pt x="1036" y="1033"/>
                </a:cubicBezTo>
                <a:cubicBezTo>
                  <a:pt x="1036" y="1043"/>
                  <a:pt x="1029" y="1050"/>
                  <a:pt x="1020" y="1050"/>
                </a:cubicBezTo>
                <a:lnTo>
                  <a:pt x="113" y="1050"/>
                </a:lnTo>
                <a:cubicBezTo>
                  <a:pt x="101" y="1050"/>
                  <a:pt x="92" y="1040"/>
                  <a:pt x="96" y="1028"/>
                </a:cubicBezTo>
                <a:cubicBezTo>
                  <a:pt x="137" y="907"/>
                  <a:pt x="178" y="787"/>
                  <a:pt x="219" y="666"/>
                </a:cubicBezTo>
                <a:cubicBezTo>
                  <a:pt x="221" y="659"/>
                  <a:pt x="228" y="654"/>
                  <a:pt x="235" y="654"/>
                </a:cubicBezTo>
                <a:lnTo>
                  <a:pt x="330" y="654"/>
                </a:lnTo>
                <a:cubicBezTo>
                  <a:pt x="323" y="642"/>
                  <a:pt x="317" y="631"/>
                  <a:pt x="310" y="619"/>
                </a:cubicBezTo>
                <a:lnTo>
                  <a:pt x="199" y="619"/>
                </a:lnTo>
                <a:lnTo>
                  <a:pt x="76" y="978"/>
                </a:lnTo>
                <a:cubicBezTo>
                  <a:pt x="73" y="987"/>
                  <a:pt x="64" y="992"/>
                  <a:pt x="55" y="989"/>
                </a:cubicBezTo>
                <a:cubicBezTo>
                  <a:pt x="47" y="986"/>
                  <a:pt x="42" y="976"/>
                  <a:pt x="45" y="968"/>
                </a:cubicBezTo>
                <a:lnTo>
                  <a:pt x="171" y="597"/>
                </a:lnTo>
                <a:cubicBezTo>
                  <a:pt x="174" y="590"/>
                  <a:pt x="180" y="586"/>
                  <a:pt x="188" y="586"/>
                </a:cubicBezTo>
                <a:lnTo>
                  <a:pt x="292" y="586"/>
                </a:lnTo>
                <a:cubicBezTo>
                  <a:pt x="247" y="501"/>
                  <a:pt x="214" y="417"/>
                  <a:pt x="214" y="352"/>
                </a:cubicBezTo>
                <a:cubicBezTo>
                  <a:pt x="214" y="254"/>
                  <a:pt x="253" y="167"/>
                  <a:pt x="317" y="103"/>
                </a:cubicBezTo>
                <a:cubicBezTo>
                  <a:pt x="381" y="39"/>
                  <a:pt x="469" y="0"/>
                  <a:pt x="566" y="0"/>
                </a:cubicBezTo>
                <a:cubicBezTo>
                  <a:pt x="663" y="0"/>
                  <a:pt x="751" y="39"/>
                  <a:pt x="814" y="103"/>
                </a:cubicBezTo>
                <a:cubicBezTo>
                  <a:pt x="878" y="167"/>
                  <a:pt x="917" y="254"/>
                  <a:pt x="917" y="352"/>
                </a:cubicBezTo>
                <a:cubicBezTo>
                  <a:pt x="917" y="417"/>
                  <a:pt x="885" y="501"/>
                  <a:pt x="839" y="586"/>
                </a:cubicBezTo>
                <a:moveTo>
                  <a:pt x="778" y="690"/>
                </a:moveTo>
                <a:cubicBezTo>
                  <a:pt x="766" y="711"/>
                  <a:pt x="752" y="730"/>
                  <a:pt x="739" y="750"/>
                </a:cubicBezTo>
                <a:lnTo>
                  <a:pt x="791" y="750"/>
                </a:lnTo>
                <a:lnTo>
                  <a:pt x="778" y="690"/>
                </a:lnTo>
                <a:moveTo>
                  <a:pt x="716" y="783"/>
                </a:moveTo>
                <a:cubicBezTo>
                  <a:pt x="714" y="787"/>
                  <a:pt x="711" y="790"/>
                  <a:pt x="708" y="794"/>
                </a:cubicBezTo>
                <a:lnTo>
                  <a:pt x="717" y="870"/>
                </a:lnTo>
                <a:lnTo>
                  <a:pt x="818" y="870"/>
                </a:lnTo>
                <a:lnTo>
                  <a:pt x="799" y="783"/>
                </a:lnTo>
                <a:lnTo>
                  <a:pt x="716" y="783"/>
                </a:lnTo>
                <a:moveTo>
                  <a:pt x="679" y="834"/>
                </a:moveTo>
                <a:cubicBezTo>
                  <a:pt x="670" y="847"/>
                  <a:pt x="661" y="859"/>
                  <a:pt x="652" y="870"/>
                </a:cubicBezTo>
                <a:lnTo>
                  <a:pt x="683" y="870"/>
                </a:lnTo>
                <a:lnTo>
                  <a:pt x="679" y="834"/>
                </a:lnTo>
                <a:moveTo>
                  <a:pt x="626" y="903"/>
                </a:moveTo>
                <a:cubicBezTo>
                  <a:pt x="608" y="926"/>
                  <a:pt x="593" y="944"/>
                  <a:pt x="582" y="956"/>
                </a:cubicBezTo>
                <a:lnTo>
                  <a:pt x="582" y="1017"/>
                </a:lnTo>
                <a:lnTo>
                  <a:pt x="699" y="1017"/>
                </a:lnTo>
                <a:lnTo>
                  <a:pt x="687" y="903"/>
                </a:lnTo>
                <a:lnTo>
                  <a:pt x="626" y="903"/>
                </a:lnTo>
                <a:moveTo>
                  <a:pt x="549" y="956"/>
                </a:moveTo>
                <a:cubicBezTo>
                  <a:pt x="538" y="944"/>
                  <a:pt x="523" y="926"/>
                  <a:pt x="505" y="903"/>
                </a:cubicBezTo>
                <a:lnTo>
                  <a:pt x="444" y="903"/>
                </a:lnTo>
                <a:lnTo>
                  <a:pt x="432" y="1017"/>
                </a:lnTo>
                <a:lnTo>
                  <a:pt x="549" y="1017"/>
                </a:lnTo>
                <a:lnTo>
                  <a:pt x="549" y="956"/>
                </a:lnTo>
                <a:moveTo>
                  <a:pt x="479" y="870"/>
                </a:moveTo>
                <a:cubicBezTo>
                  <a:pt x="470" y="859"/>
                  <a:pt x="461" y="847"/>
                  <a:pt x="452" y="834"/>
                </a:cubicBezTo>
                <a:lnTo>
                  <a:pt x="448" y="870"/>
                </a:lnTo>
                <a:lnTo>
                  <a:pt x="479" y="870"/>
                </a:lnTo>
                <a:moveTo>
                  <a:pt x="423" y="794"/>
                </a:moveTo>
                <a:cubicBezTo>
                  <a:pt x="420" y="790"/>
                  <a:pt x="417" y="787"/>
                  <a:pt x="415" y="783"/>
                </a:cubicBezTo>
                <a:lnTo>
                  <a:pt x="333" y="783"/>
                </a:lnTo>
                <a:lnTo>
                  <a:pt x="314" y="870"/>
                </a:lnTo>
                <a:lnTo>
                  <a:pt x="415" y="870"/>
                </a:lnTo>
                <a:lnTo>
                  <a:pt x="423" y="794"/>
                </a:lnTo>
                <a:moveTo>
                  <a:pt x="392" y="750"/>
                </a:moveTo>
                <a:cubicBezTo>
                  <a:pt x="379" y="730"/>
                  <a:pt x="366" y="711"/>
                  <a:pt x="353" y="690"/>
                </a:cubicBezTo>
                <a:lnTo>
                  <a:pt x="340" y="750"/>
                </a:lnTo>
                <a:lnTo>
                  <a:pt x="392" y="750"/>
                </a:lnTo>
                <a:moveTo>
                  <a:pt x="917" y="783"/>
                </a:moveTo>
                <a:lnTo>
                  <a:pt x="832" y="783"/>
                </a:lnTo>
                <a:lnTo>
                  <a:pt x="851" y="870"/>
                </a:lnTo>
                <a:lnTo>
                  <a:pt x="947" y="870"/>
                </a:lnTo>
                <a:lnTo>
                  <a:pt x="917" y="783"/>
                </a:lnTo>
                <a:moveTo>
                  <a:pt x="958" y="903"/>
                </a:moveTo>
                <a:lnTo>
                  <a:pt x="859" y="903"/>
                </a:lnTo>
                <a:lnTo>
                  <a:pt x="883" y="1017"/>
                </a:lnTo>
                <a:lnTo>
                  <a:pt x="997" y="1017"/>
                </a:lnTo>
                <a:lnTo>
                  <a:pt x="958" y="903"/>
                </a:lnTo>
                <a:moveTo>
                  <a:pt x="849" y="1017"/>
                </a:moveTo>
                <a:lnTo>
                  <a:pt x="825" y="903"/>
                </a:lnTo>
                <a:lnTo>
                  <a:pt x="720" y="903"/>
                </a:lnTo>
                <a:lnTo>
                  <a:pt x="733" y="1017"/>
                </a:lnTo>
                <a:lnTo>
                  <a:pt x="849" y="1017"/>
                </a:lnTo>
                <a:moveTo>
                  <a:pt x="812" y="687"/>
                </a:moveTo>
                <a:lnTo>
                  <a:pt x="825" y="750"/>
                </a:lnTo>
                <a:lnTo>
                  <a:pt x="905" y="750"/>
                </a:lnTo>
                <a:lnTo>
                  <a:pt x="884" y="687"/>
                </a:lnTo>
                <a:lnTo>
                  <a:pt x="812" y="687"/>
                </a:lnTo>
                <a:moveTo>
                  <a:pt x="399" y="1017"/>
                </a:moveTo>
                <a:lnTo>
                  <a:pt x="411" y="903"/>
                </a:lnTo>
                <a:lnTo>
                  <a:pt x="306" y="903"/>
                </a:lnTo>
                <a:lnTo>
                  <a:pt x="282" y="1017"/>
                </a:lnTo>
                <a:lnTo>
                  <a:pt x="399" y="1017"/>
                </a:lnTo>
                <a:moveTo>
                  <a:pt x="248" y="1017"/>
                </a:moveTo>
                <a:lnTo>
                  <a:pt x="273" y="903"/>
                </a:lnTo>
                <a:lnTo>
                  <a:pt x="173" y="903"/>
                </a:lnTo>
                <a:lnTo>
                  <a:pt x="134" y="1017"/>
                </a:lnTo>
                <a:lnTo>
                  <a:pt x="248" y="1017"/>
                </a:lnTo>
                <a:moveTo>
                  <a:pt x="184" y="870"/>
                </a:moveTo>
                <a:lnTo>
                  <a:pt x="280" y="870"/>
                </a:lnTo>
                <a:lnTo>
                  <a:pt x="299" y="783"/>
                </a:lnTo>
                <a:lnTo>
                  <a:pt x="214" y="783"/>
                </a:lnTo>
                <a:lnTo>
                  <a:pt x="184" y="870"/>
                </a:lnTo>
                <a:moveTo>
                  <a:pt x="226" y="750"/>
                </a:moveTo>
                <a:lnTo>
                  <a:pt x="306" y="750"/>
                </a:lnTo>
                <a:lnTo>
                  <a:pt x="320" y="687"/>
                </a:lnTo>
                <a:lnTo>
                  <a:pt x="247" y="687"/>
                </a:lnTo>
                <a:lnTo>
                  <a:pt x="226" y="750"/>
                </a:lnTo>
                <a:moveTo>
                  <a:pt x="967" y="721"/>
                </a:moveTo>
                <a:cubicBezTo>
                  <a:pt x="964" y="712"/>
                  <a:pt x="969" y="703"/>
                  <a:pt x="977" y="700"/>
                </a:cubicBezTo>
                <a:cubicBezTo>
                  <a:pt x="986" y="697"/>
                  <a:pt x="995" y="701"/>
                  <a:pt x="998" y="710"/>
                </a:cubicBezTo>
                <a:lnTo>
                  <a:pt x="1130" y="1096"/>
                </a:lnTo>
                <a:cubicBezTo>
                  <a:pt x="1134" y="1107"/>
                  <a:pt x="1125" y="1118"/>
                  <a:pt x="1114" y="1118"/>
                </a:cubicBezTo>
                <a:lnTo>
                  <a:pt x="17" y="1118"/>
                </a:lnTo>
                <a:cubicBezTo>
                  <a:pt x="5" y="1118"/>
                  <a:pt x="-3" y="1106"/>
                  <a:pt x="1" y="1095"/>
                </a:cubicBezTo>
                <a:lnTo>
                  <a:pt x="21" y="1039"/>
                </a:lnTo>
                <a:cubicBezTo>
                  <a:pt x="24" y="1030"/>
                  <a:pt x="34" y="1025"/>
                  <a:pt x="42" y="1028"/>
                </a:cubicBezTo>
                <a:cubicBezTo>
                  <a:pt x="51" y="1031"/>
                  <a:pt x="55" y="1041"/>
                  <a:pt x="52" y="1049"/>
                </a:cubicBezTo>
                <a:lnTo>
                  <a:pt x="40" y="1085"/>
                </a:lnTo>
                <a:lnTo>
                  <a:pt x="1091" y="1085"/>
                </a:lnTo>
                <a:lnTo>
                  <a:pt x="967" y="721"/>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4"/>
          <p:cNvSpPr/>
          <p:nvPr/>
        </p:nvSpPr>
        <p:spPr>
          <a:xfrm>
            <a:off x="2836763" y="1867975"/>
            <a:ext cx="1544700" cy="1544700"/>
          </a:xfrm>
          <a:prstGeom prst="pie">
            <a:avLst>
              <a:gd fmla="val 0" name="adj1"/>
              <a:gd fmla="val 1075187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43" name="Google Shape;443;p34"/>
          <p:cNvSpPr/>
          <p:nvPr/>
        </p:nvSpPr>
        <p:spPr>
          <a:xfrm>
            <a:off x="4756900" y="1867975"/>
            <a:ext cx="1544700" cy="1544700"/>
          </a:xfrm>
          <a:prstGeom prst="pie">
            <a:avLst>
              <a:gd fmla="val 0" name="adj1"/>
              <a:gd fmla="val 1075187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44" name="Google Shape;444;p34"/>
          <p:cNvSpPr/>
          <p:nvPr/>
        </p:nvSpPr>
        <p:spPr>
          <a:xfrm>
            <a:off x="6677051" y="1867975"/>
            <a:ext cx="1544700" cy="1544700"/>
          </a:xfrm>
          <a:prstGeom prst="pie">
            <a:avLst>
              <a:gd fmla="val 0" name="adj1"/>
              <a:gd fmla="val 1075187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45" name="Google Shape;445;p34"/>
          <p:cNvSpPr/>
          <p:nvPr/>
        </p:nvSpPr>
        <p:spPr>
          <a:xfrm>
            <a:off x="916550" y="1867900"/>
            <a:ext cx="1544700" cy="1544700"/>
          </a:xfrm>
          <a:prstGeom prst="pie">
            <a:avLst>
              <a:gd fmla="val 0" name="adj1"/>
              <a:gd fmla="val 10751870"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46" name="Google Shape;446;p34"/>
          <p:cNvSpPr/>
          <p:nvPr/>
        </p:nvSpPr>
        <p:spPr>
          <a:xfrm>
            <a:off x="1133825" y="2131188"/>
            <a:ext cx="1101300" cy="1101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47" name="Google Shape;447;p34"/>
          <p:cNvSpPr/>
          <p:nvPr/>
        </p:nvSpPr>
        <p:spPr>
          <a:xfrm>
            <a:off x="3056040" y="2131188"/>
            <a:ext cx="1101300" cy="1101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48" name="Google Shape;448;p34"/>
          <p:cNvSpPr/>
          <p:nvPr/>
        </p:nvSpPr>
        <p:spPr>
          <a:xfrm>
            <a:off x="4978255" y="2131188"/>
            <a:ext cx="1101300" cy="1101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49" name="Google Shape;449;p34"/>
          <p:cNvSpPr/>
          <p:nvPr/>
        </p:nvSpPr>
        <p:spPr>
          <a:xfrm>
            <a:off x="6900470" y="2131188"/>
            <a:ext cx="1101300" cy="1101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50" name="Google Shape;450;p34"/>
          <p:cNvSpPr txBox="1"/>
          <p:nvPr>
            <p:ph type="title"/>
          </p:nvPr>
        </p:nvSpPr>
        <p:spPr>
          <a:xfrm>
            <a:off x="727800" y="445025"/>
            <a:ext cx="768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451" name="Google Shape;451;p34"/>
          <p:cNvSpPr/>
          <p:nvPr/>
        </p:nvSpPr>
        <p:spPr>
          <a:xfrm>
            <a:off x="3197100" y="2267550"/>
            <a:ext cx="828600" cy="828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52" name="Google Shape;452;p34"/>
          <p:cNvSpPr/>
          <p:nvPr/>
        </p:nvSpPr>
        <p:spPr>
          <a:xfrm>
            <a:off x="5119488" y="2267561"/>
            <a:ext cx="828600" cy="828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53" name="Google Shape;453;p34"/>
          <p:cNvSpPr/>
          <p:nvPr/>
        </p:nvSpPr>
        <p:spPr>
          <a:xfrm>
            <a:off x="7040700" y="2267550"/>
            <a:ext cx="828600" cy="828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54" name="Google Shape;454;p34"/>
          <p:cNvSpPr txBox="1"/>
          <p:nvPr/>
        </p:nvSpPr>
        <p:spPr>
          <a:xfrm>
            <a:off x="777025" y="3980776"/>
            <a:ext cx="1821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Neptune is the fourth-largest planet</a:t>
            </a:r>
            <a:endParaRPr sz="1200">
              <a:solidFill>
                <a:schemeClr val="dk1"/>
              </a:solidFill>
              <a:latin typeface="Barlow"/>
              <a:ea typeface="Barlow"/>
              <a:cs typeface="Barlow"/>
              <a:sym typeface="Barlow"/>
            </a:endParaRPr>
          </a:p>
        </p:txBody>
      </p:sp>
      <p:sp>
        <p:nvSpPr>
          <p:cNvPr id="455" name="Google Shape;455;p34"/>
          <p:cNvSpPr txBox="1"/>
          <p:nvPr/>
        </p:nvSpPr>
        <p:spPr>
          <a:xfrm>
            <a:off x="777032" y="35163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NEPTUNE</a:t>
            </a:r>
            <a:endParaRPr sz="1800">
              <a:solidFill>
                <a:schemeClr val="dk1"/>
              </a:solidFill>
              <a:latin typeface="Libre Franklin SemiBold"/>
              <a:ea typeface="Libre Franklin SemiBold"/>
              <a:cs typeface="Libre Franklin SemiBold"/>
              <a:sym typeface="Libre Franklin SemiBold"/>
            </a:endParaRPr>
          </a:p>
        </p:txBody>
      </p:sp>
      <p:sp>
        <p:nvSpPr>
          <p:cNvPr id="456" name="Google Shape;456;p34"/>
          <p:cNvSpPr txBox="1"/>
          <p:nvPr/>
        </p:nvSpPr>
        <p:spPr>
          <a:xfrm>
            <a:off x="2700600" y="1618576"/>
            <a:ext cx="1821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Jupiter is a gas giant and also the biggest planet</a:t>
            </a:r>
            <a:endParaRPr sz="1200">
              <a:solidFill>
                <a:schemeClr val="dk1"/>
              </a:solidFill>
              <a:latin typeface="Barlow"/>
              <a:ea typeface="Barlow"/>
              <a:cs typeface="Barlow"/>
              <a:sym typeface="Barlow"/>
            </a:endParaRPr>
          </a:p>
        </p:txBody>
      </p:sp>
      <p:sp>
        <p:nvSpPr>
          <p:cNvPr id="457" name="Google Shape;457;p34"/>
          <p:cNvSpPr txBox="1"/>
          <p:nvPr/>
        </p:nvSpPr>
        <p:spPr>
          <a:xfrm>
            <a:off x="2699432" y="11541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JUPITER</a:t>
            </a:r>
            <a:endParaRPr sz="1800">
              <a:solidFill>
                <a:schemeClr val="dk1"/>
              </a:solidFill>
              <a:latin typeface="Libre Franklin SemiBold"/>
              <a:ea typeface="Libre Franklin SemiBold"/>
              <a:cs typeface="Libre Franklin SemiBold"/>
              <a:sym typeface="Libre Franklin SemiBold"/>
            </a:endParaRPr>
          </a:p>
        </p:txBody>
      </p:sp>
      <p:sp>
        <p:nvSpPr>
          <p:cNvPr id="458" name="Google Shape;458;p34"/>
          <p:cNvSpPr txBox="1"/>
          <p:nvPr/>
        </p:nvSpPr>
        <p:spPr>
          <a:xfrm>
            <a:off x="4620647" y="3980776"/>
            <a:ext cx="1821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Saturn is the second-largest planet</a:t>
            </a:r>
            <a:endParaRPr sz="1200">
              <a:solidFill>
                <a:schemeClr val="dk1"/>
              </a:solidFill>
              <a:latin typeface="Barlow"/>
              <a:ea typeface="Barlow"/>
              <a:cs typeface="Barlow"/>
              <a:sym typeface="Barlow"/>
            </a:endParaRPr>
          </a:p>
        </p:txBody>
      </p:sp>
      <p:sp>
        <p:nvSpPr>
          <p:cNvPr id="459" name="Google Shape;459;p34"/>
          <p:cNvSpPr txBox="1"/>
          <p:nvPr/>
        </p:nvSpPr>
        <p:spPr>
          <a:xfrm>
            <a:off x="4621832" y="35163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SATURN</a:t>
            </a:r>
            <a:endParaRPr sz="1800">
              <a:solidFill>
                <a:schemeClr val="dk1"/>
              </a:solidFill>
              <a:latin typeface="Libre Franklin SemiBold"/>
              <a:ea typeface="Libre Franklin SemiBold"/>
              <a:cs typeface="Libre Franklin SemiBold"/>
              <a:sym typeface="Libre Franklin SemiBold"/>
            </a:endParaRPr>
          </a:p>
        </p:txBody>
      </p:sp>
      <p:sp>
        <p:nvSpPr>
          <p:cNvPr id="460" name="Google Shape;460;p34"/>
          <p:cNvSpPr txBox="1"/>
          <p:nvPr/>
        </p:nvSpPr>
        <p:spPr>
          <a:xfrm>
            <a:off x="6544222" y="1618576"/>
            <a:ext cx="1821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Earth is the third planet from the Sun</a:t>
            </a:r>
            <a:endParaRPr sz="1200">
              <a:solidFill>
                <a:schemeClr val="dk1"/>
              </a:solidFill>
              <a:latin typeface="Barlow"/>
              <a:ea typeface="Barlow"/>
              <a:cs typeface="Barlow"/>
              <a:sym typeface="Barlow"/>
            </a:endParaRPr>
          </a:p>
        </p:txBody>
      </p:sp>
      <p:sp>
        <p:nvSpPr>
          <p:cNvPr id="461" name="Google Shape;461;p34"/>
          <p:cNvSpPr txBox="1"/>
          <p:nvPr/>
        </p:nvSpPr>
        <p:spPr>
          <a:xfrm>
            <a:off x="6544232" y="11541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EARTH</a:t>
            </a:r>
            <a:endParaRPr sz="1800">
              <a:solidFill>
                <a:schemeClr val="dk1"/>
              </a:solidFill>
              <a:latin typeface="Libre Franklin SemiBold"/>
              <a:ea typeface="Libre Franklin SemiBold"/>
              <a:cs typeface="Libre Franklin SemiBold"/>
              <a:sym typeface="Libre Franklin SemiBold"/>
            </a:endParaRPr>
          </a:p>
        </p:txBody>
      </p:sp>
      <p:sp>
        <p:nvSpPr>
          <p:cNvPr id="462" name="Google Shape;462;p34"/>
          <p:cNvSpPr/>
          <p:nvPr/>
        </p:nvSpPr>
        <p:spPr>
          <a:xfrm>
            <a:off x="1274650" y="2267500"/>
            <a:ext cx="828600" cy="828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63" name="Google Shape;463;p34"/>
          <p:cNvSpPr/>
          <p:nvPr/>
        </p:nvSpPr>
        <p:spPr>
          <a:xfrm>
            <a:off x="7254213" y="2485111"/>
            <a:ext cx="406800" cy="393480"/>
          </a:xfrm>
          <a:custGeom>
            <a:rect b="b" l="l" r="r" t="t"/>
            <a:pathLst>
              <a:path extrusionOk="0" h="1093" w="1130">
                <a:moveTo>
                  <a:pt x="142" y="880"/>
                </a:moveTo>
                <a:cubicBezTo>
                  <a:pt x="141" y="889"/>
                  <a:pt x="132" y="895"/>
                  <a:pt x="123" y="893"/>
                </a:cubicBezTo>
                <a:cubicBezTo>
                  <a:pt x="114" y="892"/>
                  <a:pt x="108" y="883"/>
                  <a:pt x="110" y="874"/>
                </a:cubicBezTo>
                <a:cubicBezTo>
                  <a:pt x="112" y="861"/>
                  <a:pt x="120" y="849"/>
                  <a:pt x="130" y="841"/>
                </a:cubicBezTo>
                <a:cubicBezTo>
                  <a:pt x="140" y="833"/>
                  <a:pt x="152" y="828"/>
                  <a:pt x="166" y="828"/>
                </a:cubicBezTo>
                <a:cubicBezTo>
                  <a:pt x="182" y="828"/>
                  <a:pt x="196" y="834"/>
                  <a:pt x="206" y="845"/>
                </a:cubicBezTo>
                <a:cubicBezTo>
                  <a:pt x="217" y="855"/>
                  <a:pt x="223" y="869"/>
                  <a:pt x="223" y="885"/>
                </a:cubicBezTo>
                <a:cubicBezTo>
                  <a:pt x="223" y="901"/>
                  <a:pt x="217" y="915"/>
                  <a:pt x="206" y="926"/>
                </a:cubicBezTo>
                <a:cubicBezTo>
                  <a:pt x="217" y="937"/>
                  <a:pt x="223" y="951"/>
                  <a:pt x="223" y="967"/>
                </a:cubicBezTo>
                <a:cubicBezTo>
                  <a:pt x="223" y="982"/>
                  <a:pt x="217" y="997"/>
                  <a:pt x="206" y="1008"/>
                </a:cubicBezTo>
                <a:cubicBezTo>
                  <a:pt x="196" y="1018"/>
                  <a:pt x="182" y="1024"/>
                  <a:pt x="166" y="1024"/>
                </a:cubicBezTo>
                <a:cubicBezTo>
                  <a:pt x="152" y="1024"/>
                  <a:pt x="139" y="1019"/>
                  <a:pt x="129" y="1010"/>
                </a:cubicBezTo>
                <a:cubicBezTo>
                  <a:pt x="116" y="999"/>
                  <a:pt x="109" y="983"/>
                  <a:pt x="109" y="967"/>
                </a:cubicBezTo>
                <a:cubicBezTo>
                  <a:pt x="109" y="958"/>
                  <a:pt x="116" y="950"/>
                  <a:pt x="125" y="950"/>
                </a:cubicBezTo>
                <a:cubicBezTo>
                  <a:pt x="134" y="950"/>
                  <a:pt x="142" y="958"/>
                  <a:pt x="142" y="967"/>
                </a:cubicBezTo>
                <a:cubicBezTo>
                  <a:pt x="142" y="974"/>
                  <a:pt x="145" y="981"/>
                  <a:pt x="150" y="985"/>
                </a:cubicBezTo>
                <a:cubicBezTo>
                  <a:pt x="154" y="989"/>
                  <a:pt x="160" y="991"/>
                  <a:pt x="166" y="991"/>
                </a:cubicBezTo>
                <a:cubicBezTo>
                  <a:pt x="173" y="991"/>
                  <a:pt x="179" y="989"/>
                  <a:pt x="183" y="984"/>
                </a:cubicBezTo>
                <a:cubicBezTo>
                  <a:pt x="188" y="980"/>
                  <a:pt x="191" y="974"/>
                  <a:pt x="191" y="967"/>
                </a:cubicBezTo>
                <a:cubicBezTo>
                  <a:pt x="191" y="960"/>
                  <a:pt x="188" y="954"/>
                  <a:pt x="183" y="950"/>
                </a:cubicBezTo>
                <a:cubicBezTo>
                  <a:pt x="179" y="945"/>
                  <a:pt x="173" y="943"/>
                  <a:pt x="166" y="943"/>
                </a:cubicBezTo>
                <a:cubicBezTo>
                  <a:pt x="157" y="943"/>
                  <a:pt x="150" y="935"/>
                  <a:pt x="150" y="926"/>
                </a:cubicBezTo>
                <a:cubicBezTo>
                  <a:pt x="150" y="917"/>
                  <a:pt x="157" y="909"/>
                  <a:pt x="166" y="909"/>
                </a:cubicBezTo>
                <a:cubicBezTo>
                  <a:pt x="173" y="909"/>
                  <a:pt x="179" y="907"/>
                  <a:pt x="183" y="902"/>
                </a:cubicBezTo>
                <a:cubicBezTo>
                  <a:pt x="188" y="898"/>
                  <a:pt x="191" y="892"/>
                  <a:pt x="191" y="885"/>
                </a:cubicBezTo>
                <a:cubicBezTo>
                  <a:pt x="191" y="878"/>
                  <a:pt x="188" y="872"/>
                  <a:pt x="183" y="868"/>
                </a:cubicBezTo>
                <a:cubicBezTo>
                  <a:pt x="179" y="864"/>
                  <a:pt x="173" y="861"/>
                  <a:pt x="166" y="861"/>
                </a:cubicBezTo>
                <a:cubicBezTo>
                  <a:pt x="160" y="861"/>
                  <a:pt x="155" y="863"/>
                  <a:pt x="151" y="866"/>
                </a:cubicBezTo>
                <a:cubicBezTo>
                  <a:pt x="147" y="870"/>
                  <a:pt x="143" y="875"/>
                  <a:pt x="142" y="880"/>
                </a:cubicBezTo>
                <a:moveTo>
                  <a:pt x="149" y="103"/>
                </a:moveTo>
                <a:cubicBezTo>
                  <a:pt x="140" y="103"/>
                  <a:pt x="133" y="95"/>
                  <a:pt x="133" y="86"/>
                </a:cubicBezTo>
                <a:cubicBezTo>
                  <a:pt x="133" y="76"/>
                  <a:pt x="140" y="70"/>
                  <a:pt x="149" y="70"/>
                </a:cubicBezTo>
                <a:lnTo>
                  <a:pt x="183" y="70"/>
                </a:lnTo>
                <a:cubicBezTo>
                  <a:pt x="192" y="70"/>
                  <a:pt x="200" y="77"/>
                  <a:pt x="200" y="86"/>
                </a:cubicBezTo>
                <a:lnTo>
                  <a:pt x="200" y="246"/>
                </a:lnTo>
                <a:cubicBezTo>
                  <a:pt x="200" y="255"/>
                  <a:pt x="192" y="263"/>
                  <a:pt x="183" y="263"/>
                </a:cubicBezTo>
                <a:cubicBezTo>
                  <a:pt x="174" y="263"/>
                  <a:pt x="167" y="255"/>
                  <a:pt x="167" y="246"/>
                </a:cubicBezTo>
                <a:lnTo>
                  <a:pt x="167" y="103"/>
                </a:lnTo>
                <a:lnTo>
                  <a:pt x="149" y="103"/>
                </a:lnTo>
                <a:moveTo>
                  <a:pt x="209" y="611"/>
                </a:moveTo>
                <a:cubicBezTo>
                  <a:pt x="218" y="611"/>
                  <a:pt x="226" y="618"/>
                  <a:pt x="226" y="627"/>
                </a:cubicBezTo>
                <a:cubicBezTo>
                  <a:pt x="226" y="636"/>
                  <a:pt x="218" y="644"/>
                  <a:pt x="209" y="644"/>
                </a:cubicBezTo>
                <a:cubicBezTo>
                  <a:pt x="209" y="644"/>
                  <a:pt x="134" y="645"/>
                  <a:pt x="124" y="643"/>
                </a:cubicBezTo>
                <a:cubicBezTo>
                  <a:pt x="112" y="640"/>
                  <a:pt x="109" y="632"/>
                  <a:pt x="112" y="621"/>
                </a:cubicBezTo>
                <a:cubicBezTo>
                  <a:pt x="114" y="616"/>
                  <a:pt x="117" y="612"/>
                  <a:pt x="123" y="604"/>
                </a:cubicBezTo>
                <a:cubicBezTo>
                  <a:pt x="132" y="593"/>
                  <a:pt x="147" y="573"/>
                  <a:pt x="172" y="537"/>
                </a:cubicBezTo>
                <a:cubicBezTo>
                  <a:pt x="176" y="531"/>
                  <a:pt x="180" y="526"/>
                  <a:pt x="183" y="520"/>
                </a:cubicBezTo>
                <a:cubicBezTo>
                  <a:pt x="185" y="515"/>
                  <a:pt x="187" y="509"/>
                  <a:pt x="187" y="504"/>
                </a:cubicBezTo>
                <a:cubicBezTo>
                  <a:pt x="187" y="498"/>
                  <a:pt x="184" y="492"/>
                  <a:pt x="180" y="489"/>
                </a:cubicBezTo>
                <a:cubicBezTo>
                  <a:pt x="176" y="484"/>
                  <a:pt x="170" y="482"/>
                  <a:pt x="164" y="481"/>
                </a:cubicBezTo>
                <a:cubicBezTo>
                  <a:pt x="157" y="481"/>
                  <a:pt x="152" y="483"/>
                  <a:pt x="147" y="487"/>
                </a:cubicBezTo>
                <a:cubicBezTo>
                  <a:pt x="143" y="490"/>
                  <a:pt x="140" y="495"/>
                  <a:pt x="139" y="501"/>
                </a:cubicBezTo>
                <a:cubicBezTo>
                  <a:pt x="137" y="510"/>
                  <a:pt x="128" y="516"/>
                  <a:pt x="119" y="514"/>
                </a:cubicBezTo>
                <a:cubicBezTo>
                  <a:pt x="110" y="512"/>
                  <a:pt x="104" y="503"/>
                  <a:pt x="106" y="494"/>
                </a:cubicBezTo>
                <a:cubicBezTo>
                  <a:pt x="109" y="481"/>
                  <a:pt x="116" y="470"/>
                  <a:pt x="126" y="461"/>
                </a:cubicBezTo>
                <a:cubicBezTo>
                  <a:pt x="137" y="452"/>
                  <a:pt x="151" y="447"/>
                  <a:pt x="165" y="448"/>
                </a:cubicBezTo>
                <a:cubicBezTo>
                  <a:pt x="180" y="449"/>
                  <a:pt x="194" y="455"/>
                  <a:pt x="203" y="465"/>
                </a:cubicBezTo>
                <a:cubicBezTo>
                  <a:pt x="213" y="475"/>
                  <a:pt x="219" y="489"/>
                  <a:pt x="219" y="504"/>
                </a:cubicBezTo>
                <a:cubicBezTo>
                  <a:pt x="219" y="514"/>
                  <a:pt x="216" y="525"/>
                  <a:pt x="211" y="534"/>
                </a:cubicBezTo>
                <a:cubicBezTo>
                  <a:pt x="208" y="542"/>
                  <a:pt x="203" y="549"/>
                  <a:pt x="199" y="556"/>
                </a:cubicBezTo>
                <a:cubicBezTo>
                  <a:pt x="181" y="582"/>
                  <a:pt x="168" y="600"/>
                  <a:pt x="159" y="611"/>
                </a:cubicBezTo>
                <a:cubicBezTo>
                  <a:pt x="181" y="611"/>
                  <a:pt x="209" y="611"/>
                  <a:pt x="209" y="611"/>
                </a:cubicBezTo>
                <a:moveTo>
                  <a:pt x="166" y="380"/>
                </a:moveTo>
                <a:cubicBezTo>
                  <a:pt x="207" y="380"/>
                  <a:pt x="244" y="395"/>
                  <a:pt x="274" y="420"/>
                </a:cubicBezTo>
                <a:lnTo>
                  <a:pt x="723" y="420"/>
                </a:lnTo>
                <a:cubicBezTo>
                  <a:pt x="733" y="420"/>
                  <a:pt x="740" y="427"/>
                  <a:pt x="740" y="436"/>
                </a:cubicBezTo>
                <a:lnTo>
                  <a:pt x="740" y="656"/>
                </a:lnTo>
                <a:cubicBezTo>
                  <a:pt x="740" y="665"/>
                  <a:pt x="733" y="673"/>
                  <a:pt x="723" y="673"/>
                </a:cubicBezTo>
                <a:lnTo>
                  <a:pt x="533" y="673"/>
                </a:lnTo>
                <a:cubicBezTo>
                  <a:pt x="524" y="673"/>
                  <a:pt x="516" y="665"/>
                  <a:pt x="516" y="656"/>
                </a:cubicBezTo>
                <a:cubicBezTo>
                  <a:pt x="516" y="647"/>
                  <a:pt x="524" y="640"/>
                  <a:pt x="533" y="640"/>
                </a:cubicBezTo>
                <a:lnTo>
                  <a:pt x="707" y="640"/>
                </a:lnTo>
                <a:lnTo>
                  <a:pt x="707" y="453"/>
                </a:lnTo>
                <a:lnTo>
                  <a:pt x="303" y="453"/>
                </a:lnTo>
                <a:cubicBezTo>
                  <a:pt x="321" y="479"/>
                  <a:pt x="332" y="511"/>
                  <a:pt x="332" y="546"/>
                </a:cubicBezTo>
                <a:cubicBezTo>
                  <a:pt x="332" y="580"/>
                  <a:pt x="321" y="613"/>
                  <a:pt x="303" y="640"/>
                </a:cubicBezTo>
                <a:lnTo>
                  <a:pt x="458" y="640"/>
                </a:lnTo>
                <a:cubicBezTo>
                  <a:pt x="467" y="640"/>
                  <a:pt x="474" y="647"/>
                  <a:pt x="474" y="656"/>
                </a:cubicBezTo>
                <a:cubicBezTo>
                  <a:pt x="474" y="665"/>
                  <a:pt x="467" y="673"/>
                  <a:pt x="458" y="673"/>
                </a:cubicBezTo>
                <a:lnTo>
                  <a:pt x="274" y="673"/>
                </a:lnTo>
                <a:cubicBezTo>
                  <a:pt x="245" y="698"/>
                  <a:pt x="207" y="713"/>
                  <a:pt x="166" y="713"/>
                </a:cubicBezTo>
                <a:cubicBezTo>
                  <a:pt x="120" y="713"/>
                  <a:pt x="79" y="694"/>
                  <a:pt x="48" y="664"/>
                </a:cubicBezTo>
                <a:cubicBezTo>
                  <a:pt x="18" y="634"/>
                  <a:pt x="0" y="592"/>
                  <a:pt x="0" y="546"/>
                </a:cubicBezTo>
                <a:cubicBezTo>
                  <a:pt x="0" y="500"/>
                  <a:pt x="18" y="458"/>
                  <a:pt x="48" y="428"/>
                </a:cubicBezTo>
                <a:cubicBezTo>
                  <a:pt x="79" y="398"/>
                  <a:pt x="120" y="380"/>
                  <a:pt x="166" y="380"/>
                </a:cubicBezTo>
                <a:moveTo>
                  <a:pt x="260" y="452"/>
                </a:moveTo>
                <a:cubicBezTo>
                  <a:pt x="235" y="427"/>
                  <a:pt x="201" y="413"/>
                  <a:pt x="166" y="413"/>
                </a:cubicBezTo>
                <a:cubicBezTo>
                  <a:pt x="130" y="413"/>
                  <a:pt x="96" y="428"/>
                  <a:pt x="72" y="452"/>
                </a:cubicBezTo>
                <a:cubicBezTo>
                  <a:pt x="48" y="476"/>
                  <a:pt x="33" y="509"/>
                  <a:pt x="33" y="546"/>
                </a:cubicBezTo>
                <a:cubicBezTo>
                  <a:pt x="33" y="583"/>
                  <a:pt x="48" y="616"/>
                  <a:pt x="72" y="641"/>
                </a:cubicBezTo>
                <a:cubicBezTo>
                  <a:pt x="96" y="665"/>
                  <a:pt x="129" y="680"/>
                  <a:pt x="166" y="680"/>
                </a:cubicBezTo>
                <a:cubicBezTo>
                  <a:pt x="203" y="680"/>
                  <a:pt x="235" y="666"/>
                  <a:pt x="260" y="641"/>
                </a:cubicBezTo>
                <a:cubicBezTo>
                  <a:pt x="284" y="616"/>
                  <a:pt x="299" y="583"/>
                  <a:pt x="299" y="546"/>
                </a:cubicBezTo>
                <a:cubicBezTo>
                  <a:pt x="299" y="509"/>
                  <a:pt x="284" y="476"/>
                  <a:pt x="260" y="452"/>
                </a:cubicBezTo>
                <a:moveTo>
                  <a:pt x="166" y="759"/>
                </a:moveTo>
                <a:cubicBezTo>
                  <a:pt x="211" y="759"/>
                  <a:pt x="254" y="777"/>
                  <a:pt x="283" y="808"/>
                </a:cubicBezTo>
                <a:cubicBezTo>
                  <a:pt x="294" y="818"/>
                  <a:pt x="302" y="830"/>
                  <a:pt x="310" y="843"/>
                </a:cubicBezTo>
                <a:lnTo>
                  <a:pt x="604" y="843"/>
                </a:lnTo>
                <a:cubicBezTo>
                  <a:pt x="614" y="843"/>
                  <a:pt x="621" y="851"/>
                  <a:pt x="621" y="860"/>
                </a:cubicBezTo>
                <a:lnTo>
                  <a:pt x="621" y="992"/>
                </a:lnTo>
                <a:cubicBezTo>
                  <a:pt x="621" y="1001"/>
                  <a:pt x="614" y="1009"/>
                  <a:pt x="604" y="1009"/>
                </a:cubicBezTo>
                <a:lnTo>
                  <a:pt x="490" y="1009"/>
                </a:lnTo>
                <a:cubicBezTo>
                  <a:pt x="481" y="1009"/>
                  <a:pt x="473" y="1001"/>
                  <a:pt x="473" y="992"/>
                </a:cubicBezTo>
                <a:cubicBezTo>
                  <a:pt x="473" y="983"/>
                  <a:pt x="481" y="976"/>
                  <a:pt x="490" y="976"/>
                </a:cubicBezTo>
                <a:lnTo>
                  <a:pt x="588" y="976"/>
                </a:lnTo>
                <a:lnTo>
                  <a:pt x="588" y="876"/>
                </a:lnTo>
                <a:lnTo>
                  <a:pt x="324" y="876"/>
                </a:lnTo>
                <a:cubicBezTo>
                  <a:pt x="329" y="892"/>
                  <a:pt x="332" y="909"/>
                  <a:pt x="332" y="926"/>
                </a:cubicBezTo>
                <a:cubicBezTo>
                  <a:pt x="332" y="943"/>
                  <a:pt x="329" y="960"/>
                  <a:pt x="324" y="976"/>
                </a:cubicBezTo>
                <a:lnTo>
                  <a:pt x="415" y="976"/>
                </a:lnTo>
                <a:cubicBezTo>
                  <a:pt x="424" y="976"/>
                  <a:pt x="431" y="983"/>
                  <a:pt x="431" y="992"/>
                </a:cubicBezTo>
                <a:cubicBezTo>
                  <a:pt x="431" y="1001"/>
                  <a:pt x="424" y="1009"/>
                  <a:pt x="415" y="1009"/>
                </a:cubicBezTo>
                <a:lnTo>
                  <a:pt x="310" y="1009"/>
                </a:lnTo>
                <a:cubicBezTo>
                  <a:pt x="302" y="1022"/>
                  <a:pt x="293" y="1033"/>
                  <a:pt x="283" y="1044"/>
                </a:cubicBezTo>
                <a:cubicBezTo>
                  <a:pt x="253" y="1074"/>
                  <a:pt x="211" y="1093"/>
                  <a:pt x="166" y="1093"/>
                </a:cubicBezTo>
                <a:cubicBezTo>
                  <a:pt x="120" y="1093"/>
                  <a:pt x="79" y="1074"/>
                  <a:pt x="48" y="1044"/>
                </a:cubicBezTo>
                <a:cubicBezTo>
                  <a:pt x="18" y="1014"/>
                  <a:pt x="0" y="972"/>
                  <a:pt x="0" y="926"/>
                </a:cubicBezTo>
                <a:cubicBezTo>
                  <a:pt x="0" y="880"/>
                  <a:pt x="18" y="838"/>
                  <a:pt x="48" y="808"/>
                </a:cubicBezTo>
                <a:cubicBezTo>
                  <a:pt x="79" y="778"/>
                  <a:pt x="120" y="759"/>
                  <a:pt x="166" y="759"/>
                </a:cubicBezTo>
                <a:moveTo>
                  <a:pt x="260" y="832"/>
                </a:moveTo>
                <a:cubicBezTo>
                  <a:pt x="235" y="807"/>
                  <a:pt x="203" y="792"/>
                  <a:pt x="166" y="792"/>
                </a:cubicBezTo>
                <a:cubicBezTo>
                  <a:pt x="129" y="792"/>
                  <a:pt x="96" y="807"/>
                  <a:pt x="72" y="832"/>
                </a:cubicBezTo>
                <a:cubicBezTo>
                  <a:pt x="48" y="856"/>
                  <a:pt x="33" y="889"/>
                  <a:pt x="33" y="926"/>
                </a:cubicBezTo>
                <a:cubicBezTo>
                  <a:pt x="33" y="963"/>
                  <a:pt x="48" y="995"/>
                  <a:pt x="72" y="1020"/>
                </a:cubicBezTo>
                <a:cubicBezTo>
                  <a:pt x="96" y="1044"/>
                  <a:pt x="129" y="1060"/>
                  <a:pt x="166" y="1060"/>
                </a:cubicBezTo>
                <a:cubicBezTo>
                  <a:pt x="203" y="1060"/>
                  <a:pt x="235" y="1045"/>
                  <a:pt x="260" y="1020"/>
                </a:cubicBezTo>
                <a:cubicBezTo>
                  <a:pt x="284" y="996"/>
                  <a:pt x="299" y="963"/>
                  <a:pt x="299" y="926"/>
                </a:cubicBezTo>
                <a:cubicBezTo>
                  <a:pt x="299" y="889"/>
                  <a:pt x="284" y="856"/>
                  <a:pt x="260" y="832"/>
                </a:cubicBezTo>
                <a:moveTo>
                  <a:pt x="265" y="300"/>
                </a:moveTo>
                <a:lnTo>
                  <a:pt x="602" y="300"/>
                </a:lnTo>
                <a:cubicBezTo>
                  <a:pt x="611" y="300"/>
                  <a:pt x="618" y="306"/>
                  <a:pt x="618" y="316"/>
                </a:cubicBezTo>
                <a:cubicBezTo>
                  <a:pt x="618" y="325"/>
                  <a:pt x="611" y="333"/>
                  <a:pt x="602" y="333"/>
                </a:cubicBezTo>
                <a:lnTo>
                  <a:pt x="166" y="333"/>
                </a:lnTo>
                <a:cubicBezTo>
                  <a:pt x="120" y="333"/>
                  <a:pt x="79" y="314"/>
                  <a:pt x="48" y="284"/>
                </a:cubicBezTo>
                <a:cubicBezTo>
                  <a:pt x="18" y="254"/>
                  <a:pt x="0" y="212"/>
                  <a:pt x="0" y="166"/>
                </a:cubicBezTo>
                <a:cubicBezTo>
                  <a:pt x="0" y="120"/>
                  <a:pt x="18" y="79"/>
                  <a:pt x="48" y="49"/>
                </a:cubicBezTo>
                <a:cubicBezTo>
                  <a:pt x="79" y="18"/>
                  <a:pt x="120" y="0"/>
                  <a:pt x="166" y="0"/>
                </a:cubicBezTo>
                <a:lnTo>
                  <a:pt x="1113" y="0"/>
                </a:lnTo>
                <a:cubicBezTo>
                  <a:pt x="1122" y="0"/>
                  <a:pt x="1129" y="7"/>
                  <a:pt x="1129" y="16"/>
                </a:cubicBezTo>
                <a:lnTo>
                  <a:pt x="1129" y="316"/>
                </a:lnTo>
                <a:cubicBezTo>
                  <a:pt x="1129" y="326"/>
                  <a:pt x="1122" y="333"/>
                  <a:pt x="1113" y="333"/>
                </a:cubicBezTo>
                <a:lnTo>
                  <a:pt x="677" y="333"/>
                </a:lnTo>
                <a:cubicBezTo>
                  <a:pt x="667" y="333"/>
                  <a:pt x="660" y="325"/>
                  <a:pt x="660" y="316"/>
                </a:cubicBezTo>
                <a:cubicBezTo>
                  <a:pt x="660" y="306"/>
                  <a:pt x="667" y="300"/>
                  <a:pt x="677" y="300"/>
                </a:cubicBezTo>
                <a:lnTo>
                  <a:pt x="1096" y="300"/>
                </a:lnTo>
                <a:lnTo>
                  <a:pt x="1096" y="33"/>
                </a:lnTo>
                <a:lnTo>
                  <a:pt x="265" y="33"/>
                </a:lnTo>
                <a:cubicBezTo>
                  <a:pt x="271" y="38"/>
                  <a:pt x="277" y="43"/>
                  <a:pt x="283" y="49"/>
                </a:cubicBezTo>
                <a:cubicBezTo>
                  <a:pt x="313" y="79"/>
                  <a:pt x="332" y="120"/>
                  <a:pt x="332" y="166"/>
                </a:cubicBezTo>
                <a:cubicBezTo>
                  <a:pt x="332" y="212"/>
                  <a:pt x="313" y="254"/>
                  <a:pt x="283" y="284"/>
                </a:cubicBezTo>
                <a:cubicBezTo>
                  <a:pt x="277" y="290"/>
                  <a:pt x="271" y="295"/>
                  <a:pt x="265" y="300"/>
                </a:cubicBezTo>
                <a:moveTo>
                  <a:pt x="166" y="33"/>
                </a:moveTo>
                <a:cubicBezTo>
                  <a:pt x="131" y="33"/>
                  <a:pt x="97" y="47"/>
                  <a:pt x="72" y="72"/>
                </a:cubicBezTo>
                <a:cubicBezTo>
                  <a:pt x="48" y="96"/>
                  <a:pt x="33" y="129"/>
                  <a:pt x="33" y="166"/>
                </a:cubicBezTo>
                <a:cubicBezTo>
                  <a:pt x="33" y="202"/>
                  <a:pt x="48" y="237"/>
                  <a:pt x="72" y="261"/>
                </a:cubicBezTo>
                <a:cubicBezTo>
                  <a:pt x="96" y="285"/>
                  <a:pt x="129" y="300"/>
                  <a:pt x="166" y="300"/>
                </a:cubicBezTo>
                <a:cubicBezTo>
                  <a:pt x="203" y="300"/>
                  <a:pt x="235" y="286"/>
                  <a:pt x="260" y="261"/>
                </a:cubicBezTo>
                <a:cubicBezTo>
                  <a:pt x="284" y="237"/>
                  <a:pt x="299" y="202"/>
                  <a:pt x="299" y="166"/>
                </a:cubicBezTo>
                <a:cubicBezTo>
                  <a:pt x="299" y="129"/>
                  <a:pt x="284" y="96"/>
                  <a:pt x="260" y="72"/>
                </a:cubicBezTo>
                <a:cubicBezTo>
                  <a:pt x="235" y="48"/>
                  <a:pt x="203" y="33"/>
                  <a:pt x="166" y="33"/>
                </a:cubicBezTo>
                <a:moveTo>
                  <a:pt x="856" y="1076"/>
                </a:moveTo>
                <a:lnTo>
                  <a:pt x="856" y="565"/>
                </a:lnTo>
                <a:lnTo>
                  <a:pt x="795" y="565"/>
                </a:lnTo>
                <a:cubicBezTo>
                  <a:pt x="791" y="565"/>
                  <a:pt x="785" y="564"/>
                  <a:pt x="781" y="561"/>
                </a:cubicBezTo>
                <a:cubicBezTo>
                  <a:pt x="772" y="556"/>
                  <a:pt x="767" y="546"/>
                  <a:pt x="770" y="535"/>
                </a:cubicBezTo>
                <a:cubicBezTo>
                  <a:pt x="772" y="531"/>
                  <a:pt x="774" y="527"/>
                  <a:pt x="778" y="523"/>
                </a:cubicBezTo>
                <a:lnTo>
                  <a:pt x="924" y="377"/>
                </a:lnTo>
                <a:cubicBezTo>
                  <a:pt x="931" y="370"/>
                  <a:pt x="940" y="366"/>
                  <a:pt x="949" y="366"/>
                </a:cubicBezTo>
                <a:cubicBezTo>
                  <a:pt x="958" y="366"/>
                  <a:pt x="967" y="370"/>
                  <a:pt x="974" y="377"/>
                </a:cubicBezTo>
                <a:lnTo>
                  <a:pt x="1120" y="523"/>
                </a:lnTo>
                <a:cubicBezTo>
                  <a:pt x="1124" y="527"/>
                  <a:pt x="1127" y="531"/>
                  <a:pt x="1128" y="536"/>
                </a:cubicBezTo>
                <a:cubicBezTo>
                  <a:pt x="1130" y="541"/>
                  <a:pt x="1130" y="546"/>
                  <a:pt x="1128" y="551"/>
                </a:cubicBezTo>
                <a:cubicBezTo>
                  <a:pt x="1126" y="556"/>
                  <a:pt x="1122" y="559"/>
                  <a:pt x="1117" y="562"/>
                </a:cubicBezTo>
                <a:cubicBezTo>
                  <a:pt x="1113" y="564"/>
                  <a:pt x="1108" y="565"/>
                  <a:pt x="1103" y="565"/>
                </a:cubicBezTo>
                <a:lnTo>
                  <a:pt x="1042" y="565"/>
                </a:lnTo>
                <a:lnTo>
                  <a:pt x="1042" y="1076"/>
                </a:lnTo>
                <a:cubicBezTo>
                  <a:pt x="1042" y="1085"/>
                  <a:pt x="1035" y="1093"/>
                  <a:pt x="1026" y="1093"/>
                </a:cubicBezTo>
                <a:lnTo>
                  <a:pt x="872" y="1093"/>
                </a:lnTo>
                <a:cubicBezTo>
                  <a:pt x="863" y="1093"/>
                  <a:pt x="856" y="1085"/>
                  <a:pt x="856" y="1076"/>
                </a:cubicBezTo>
                <a:moveTo>
                  <a:pt x="889" y="568"/>
                </a:moveTo>
                <a:lnTo>
                  <a:pt x="889" y="1060"/>
                </a:lnTo>
                <a:lnTo>
                  <a:pt x="1009" y="1060"/>
                </a:lnTo>
                <a:lnTo>
                  <a:pt x="1009" y="568"/>
                </a:lnTo>
                <a:cubicBezTo>
                  <a:pt x="1009" y="546"/>
                  <a:pt x="1023" y="532"/>
                  <a:pt x="1045" y="532"/>
                </a:cubicBezTo>
                <a:lnTo>
                  <a:pt x="1082" y="532"/>
                </a:lnTo>
                <a:lnTo>
                  <a:pt x="951" y="401"/>
                </a:lnTo>
                <a:cubicBezTo>
                  <a:pt x="949" y="399"/>
                  <a:pt x="949" y="399"/>
                  <a:pt x="947" y="401"/>
                </a:cubicBezTo>
                <a:lnTo>
                  <a:pt x="816" y="532"/>
                </a:lnTo>
                <a:lnTo>
                  <a:pt x="853" y="532"/>
                </a:lnTo>
                <a:cubicBezTo>
                  <a:pt x="875" y="532"/>
                  <a:pt x="889" y="546"/>
                  <a:pt x="889" y="56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64" name="Google Shape;464;p34"/>
          <p:cNvSpPr/>
          <p:nvPr/>
        </p:nvSpPr>
        <p:spPr>
          <a:xfrm>
            <a:off x="5325675" y="2478451"/>
            <a:ext cx="407160" cy="406800"/>
          </a:xfrm>
          <a:custGeom>
            <a:rect b="b" l="l" r="r" t="t"/>
            <a:pathLst>
              <a:path extrusionOk="0" h="1130" w="1131">
                <a:moveTo>
                  <a:pt x="207" y="516"/>
                </a:moveTo>
                <a:cubicBezTo>
                  <a:pt x="208" y="507"/>
                  <a:pt x="216" y="501"/>
                  <a:pt x="225" y="502"/>
                </a:cubicBezTo>
                <a:cubicBezTo>
                  <a:pt x="234" y="503"/>
                  <a:pt x="240" y="511"/>
                  <a:pt x="239" y="520"/>
                </a:cubicBezTo>
                <a:cubicBezTo>
                  <a:pt x="237" y="535"/>
                  <a:pt x="236" y="550"/>
                  <a:pt x="236" y="564"/>
                </a:cubicBezTo>
                <a:cubicBezTo>
                  <a:pt x="236" y="623"/>
                  <a:pt x="252" y="677"/>
                  <a:pt x="278" y="725"/>
                </a:cubicBezTo>
                <a:cubicBezTo>
                  <a:pt x="305" y="774"/>
                  <a:pt x="345" y="816"/>
                  <a:pt x="393" y="845"/>
                </a:cubicBezTo>
                <a:cubicBezTo>
                  <a:pt x="401" y="850"/>
                  <a:pt x="403" y="859"/>
                  <a:pt x="399" y="867"/>
                </a:cubicBezTo>
                <a:lnTo>
                  <a:pt x="314" y="1051"/>
                </a:lnTo>
                <a:cubicBezTo>
                  <a:pt x="310" y="1060"/>
                  <a:pt x="298" y="1063"/>
                  <a:pt x="290" y="1058"/>
                </a:cubicBezTo>
                <a:cubicBezTo>
                  <a:pt x="202" y="1009"/>
                  <a:pt x="129" y="937"/>
                  <a:pt x="78" y="850"/>
                </a:cubicBezTo>
                <a:cubicBezTo>
                  <a:pt x="29" y="766"/>
                  <a:pt x="0" y="669"/>
                  <a:pt x="0" y="564"/>
                </a:cubicBezTo>
                <a:cubicBezTo>
                  <a:pt x="0" y="416"/>
                  <a:pt x="58" y="281"/>
                  <a:pt x="152" y="180"/>
                </a:cubicBezTo>
                <a:cubicBezTo>
                  <a:pt x="246" y="78"/>
                  <a:pt x="377" y="11"/>
                  <a:pt x="524" y="1"/>
                </a:cubicBezTo>
                <a:cubicBezTo>
                  <a:pt x="534" y="0"/>
                  <a:pt x="542" y="8"/>
                  <a:pt x="542" y="18"/>
                </a:cubicBezTo>
                <a:lnTo>
                  <a:pt x="542" y="221"/>
                </a:lnTo>
                <a:cubicBezTo>
                  <a:pt x="542" y="230"/>
                  <a:pt x="535" y="237"/>
                  <a:pt x="526" y="237"/>
                </a:cubicBezTo>
                <a:cubicBezTo>
                  <a:pt x="465" y="245"/>
                  <a:pt x="408" y="269"/>
                  <a:pt x="362" y="306"/>
                </a:cubicBezTo>
                <a:cubicBezTo>
                  <a:pt x="314" y="343"/>
                  <a:pt x="278" y="393"/>
                  <a:pt x="256" y="451"/>
                </a:cubicBezTo>
                <a:cubicBezTo>
                  <a:pt x="253" y="460"/>
                  <a:pt x="244" y="464"/>
                  <a:pt x="235" y="461"/>
                </a:cubicBezTo>
                <a:cubicBezTo>
                  <a:pt x="227" y="458"/>
                  <a:pt x="222" y="448"/>
                  <a:pt x="225" y="440"/>
                </a:cubicBezTo>
                <a:cubicBezTo>
                  <a:pt x="249" y="376"/>
                  <a:pt x="289" y="321"/>
                  <a:pt x="341" y="280"/>
                </a:cubicBezTo>
                <a:cubicBezTo>
                  <a:pt x="389" y="242"/>
                  <a:pt x="446" y="216"/>
                  <a:pt x="509" y="206"/>
                </a:cubicBezTo>
                <a:lnTo>
                  <a:pt x="509" y="35"/>
                </a:lnTo>
                <a:cubicBezTo>
                  <a:pt x="378" y="49"/>
                  <a:pt x="261" y="111"/>
                  <a:pt x="176" y="202"/>
                </a:cubicBezTo>
                <a:cubicBezTo>
                  <a:pt x="88" y="297"/>
                  <a:pt x="34" y="425"/>
                  <a:pt x="34" y="564"/>
                </a:cubicBezTo>
                <a:cubicBezTo>
                  <a:pt x="34" y="663"/>
                  <a:pt x="60" y="755"/>
                  <a:pt x="107" y="834"/>
                </a:cubicBezTo>
                <a:cubicBezTo>
                  <a:pt x="152" y="910"/>
                  <a:pt x="215" y="975"/>
                  <a:pt x="291" y="1021"/>
                </a:cubicBezTo>
                <a:lnTo>
                  <a:pt x="363" y="865"/>
                </a:lnTo>
                <a:cubicBezTo>
                  <a:pt x="316" y="833"/>
                  <a:pt x="277" y="791"/>
                  <a:pt x="249" y="741"/>
                </a:cubicBezTo>
                <a:cubicBezTo>
                  <a:pt x="220" y="689"/>
                  <a:pt x="203" y="628"/>
                  <a:pt x="203" y="564"/>
                </a:cubicBezTo>
                <a:cubicBezTo>
                  <a:pt x="203" y="548"/>
                  <a:pt x="204" y="532"/>
                  <a:pt x="207" y="516"/>
                </a:cubicBezTo>
                <a:moveTo>
                  <a:pt x="636" y="426"/>
                </a:moveTo>
                <a:cubicBezTo>
                  <a:pt x="642" y="432"/>
                  <a:pt x="643" y="442"/>
                  <a:pt x="637" y="449"/>
                </a:cubicBezTo>
                <a:cubicBezTo>
                  <a:pt x="631" y="456"/>
                  <a:pt x="620" y="457"/>
                  <a:pt x="613" y="450"/>
                </a:cubicBezTo>
                <a:cubicBezTo>
                  <a:pt x="613" y="450"/>
                  <a:pt x="602" y="440"/>
                  <a:pt x="582" y="436"/>
                </a:cubicBezTo>
                <a:lnTo>
                  <a:pt x="582" y="540"/>
                </a:lnTo>
                <a:cubicBezTo>
                  <a:pt x="589" y="542"/>
                  <a:pt x="595" y="545"/>
                  <a:pt x="603" y="547"/>
                </a:cubicBezTo>
                <a:cubicBezTo>
                  <a:pt x="632" y="558"/>
                  <a:pt x="649" y="577"/>
                  <a:pt x="657" y="600"/>
                </a:cubicBezTo>
                <a:cubicBezTo>
                  <a:pt x="662" y="614"/>
                  <a:pt x="663" y="630"/>
                  <a:pt x="660" y="645"/>
                </a:cubicBezTo>
                <a:cubicBezTo>
                  <a:pt x="657" y="660"/>
                  <a:pt x="651" y="674"/>
                  <a:pt x="641" y="686"/>
                </a:cubicBezTo>
                <a:cubicBezTo>
                  <a:pt x="628" y="704"/>
                  <a:pt x="607" y="718"/>
                  <a:pt x="582" y="722"/>
                </a:cubicBezTo>
                <a:lnTo>
                  <a:pt x="582" y="749"/>
                </a:lnTo>
                <a:cubicBezTo>
                  <a:pt x="582" y="758"/>
                  <a:pt x="575" y="765"/>
                  <a:pt x="566" y="765"/>
                </a:cubicBezTo>
                <a:cubicBezTo>
                  <a:pt x="557" y="765"/>
                  <a:pt x="549" y="758"/>
                  <a:pt x="549" y="749"/>
                </a:cubicBezTo>
                <a:lnTo>
                  <a:pt x="549" y="723"/>
                </a:lnTo>
                <a:cubicBezTo>
                  <a:pt x="539" y="723"/>
                  <a:pt x="531" y="722"/>
                  <a:pt x="522" y="720"/>
                </a:cubicBezTo>
                <a:cubicBezTo>
                  <a:pt x="509" y="716"/>
                  <a:pt x="497" y="711"/>
                  <a:pt x="481" y="700"/>
                </a:cubicBezTo>
                <a:cubicBezTo>
                  <a:pt x="473" y="695"/>
                  <a:pt x="471" y="685"/>
                  <a:pt x="476" y="677"/>
                </a:cubicBezTo>
                <a:cubicBezTo>
                  <a:pt x="481" y="670"/>
                  <a:pt x="491" y="668"/>
                  <a:pt x="499" y="673"/>
                </a:cubicBezTo>
                <a:cubicBezTo>
                  <a:pt x="512" y="681"/>
                  <a:pt x="521" y="685"/>
                  <a:pt x="530" y="688"/>
                </a:cubicBezTo>
                <a:cubicBezTo>
                  <a:pt x="536" y="689"/>
                  <a:pt x="542" y="690"/>
                  <a:pt x="549" y="690"/>
                </a:cubicBezTo>
                <a:lnTo>
                  <a:pt x="549" y="562"/>
                </a:lnTo>
                <a:cubicBezTo>
                  <a:pt x="534" y="555"/>
                  <a:pt x="519" y="548"/>
                  <a:pt x="506" y="537"/>
                </a:cubicBezTo>
                <a:cubicBezTo>
                  <a:pt x="495" y="529"/>
                  <a:pt x="489" y="518"/>
                  <a:pt x="485" y="506"/>
                </a:cubicBezTo>
                <a:cubicBezTo>
                  <a:pt x="481" y="494"/>
                  <a:pt x="481" y="481"/>
                  <a:pt x="483" y="469"/>
                </a:cubicBezTo>
                <a:cubicBezTo>
                  <a:pt x="486" y="456"/>
                  <a:pt x="491" y="444"/>
                  <a:pt x="499" y="433"/>
                </a:cubicBezTo>
                <a:cubicBezTo>
                  <a:pt x="509" y="422"/>
                  <a:pt x="521" y="412"/>
                  <a:pt x="537" y="407"/>
                </a:cubicBezTo>
                <a:cubicBezTo>
                  <a:pt x="541" y="406"/>
                  <a:pt x="545" y="405"/>
                  <a:pt x="549" y="404"/>
                </a:cubicBezTo>
                <a:lnTo>
                  <a:pt x="549" y="380"/>
                </a:lnTo>
                <a:cubicBezTo>
                  <a:pt x="549" y="371"/>
                  <a:pt x="557" y="364"/>
                  <a:pt x="566" y="364"/>
                </a:cubicBezTo>
                <a:cubicBezTo>
                  <a:pt x="575" y="364"/>
                  <a:pt x="582" y="371"/>
                  <a:pt x="582" y="380"/>
                </a:cubicBezTo>
                <a:lnTo>
                  <a:pt x="582" y="403"/>
                </a:lnTo>
                <a:cubicBezTo>
                  <a:pt x="615" y="407"/>
                  <a:pt x="635" y="426"/>
                  <a:pt x="636" y="426"/>
                </a:cubicBezTo>
                <a:moveTo>
                  <a:pt x="549" y="438"/>
                </a:moveTo>
                <a:cubicBezTo>
                  <a:pt x="548" y="439"/>
                  <a:pt x="548" y="439"/>
                  <a:pt x="547" y="439"/>
                </a:cubicBezTo>
                <a:cubicBezTo>
                  <a:pt x="538" y="442"/>
                  <a:pt x="531" y="447"/>
                  <a:pt x="526" y="454"/>
                </a:cubicBezTo>
                <a:cubicBezTo>
                  <a:pt x="521" y="460"/>
                  <a:pt x="517" y="467"/>
                  <a:pt x="516" y="475"/>
                </a:cubicBezTo>
                <a:cubicBezTo>
                  <a:pt x="514" y="483"/>
                  <a:pt x="515" y="490"/>
                  <a:pt x="517" y="497"/>
                </a:cubicBezTo>
                <a:cubicBezTo>
                  <a:pt x="518" y="503"/>
                  <a:pt x="522" y="508"/>
                  <a:pt x="526" y="511"/>
                </a:cubicBezTo>
                <a:cubicBezTo>
                  <a:pt x="532" y="516"/>
                  <a:pt x="540" y="521"/>
                  <a:pt x="549" y="525"/>
                </a:cubicBezTo>
                <a:lnTo>
                  <a:pt x="549" y="438"/>
                </a:lnTo>
                <a:moveTo>
                  <a:pt x="592" y="578"/>
                </a:moveTo>
                <a:cubicBezTo>
                  <a:pt x="588" y="577"/>
                  <a:pt x="585" y="576"/>
                  <a:pt x="582" y="575"/>
                </a:cubicBezTo>
                <a:lnTo>
                  <a:pt x="582" y="688"/>
                </a:lnTo>
                <a:cubicBezTo>
                  <a:pt x="596" y="684"/>
                  <a:pt x="607" y="676"/>
                  <a:pt x="615" y="666"/>
                </a:cubicBezTo>
                <a:cubicBezTo>
                  <a:pt x="621" y="658"/>
                  <a:pt x="626" y="649"/>
                  <a:pt x="627" y="639"/>
                </a:cubicBezTo>
                <a:cubicBezTo>
                  <a:pt x="629" y="629"/>
                  <a:pt x="629" y="619"/>
                  <a:pt x="626" y="610"/>
                </a:cubicBezTo>
                <a:cubicBezTo>
                  <a:pt x="621" y="597"/>
                  <a:pt x="610" y="585"/>
                  <a:pt x="592" y="578"/>
                </a:cubicBezTo>
                <a:moveTo>
                  <a:pt x="566" y="283"/>
                </a:moveTo>
                <a:cubicBezTo>
                  <a:pt x="644" y="283"/>
                  <a:pt x="714" y="315"/>
                  <a:pt x="765" y="366"/>
                </a:cubicBezTo>
                <a:cubicBezTo>
                  <a:pt x="816" y="417"/>
                  <a:pt x="847" y="486"/>
                  <a:pt x="847" y="564"/>
                </a:cubicBezTo>
                <a:cubicBezTo>
                  <a:pt x="847" y="641"/>
                  <a:pt x="816" y="712"/>
                  <a:pt x="765" y="763"/>
                </a:cubicBezTo>
                <a:cubicBezTo>
                  <a:pt x="714" y="814"/>
                  <a:pt x="644" y="846"/>
                  <a:pt x="566" y="846"/>
                </a:cubicBezTo>
                <a:cubicBezTo>
                  <a:pt x="488" y="846"/>
                  <a:pt x="418" y="814"/>
                  <a:pt x="367" y="763"/>
                </a:cubicBezTo>
                <a:cubicBezTo>
                  <a:pt x="316" y="712"/>
                  <a:pt x="285" y="641"/>
                  <a:pt x="285" y="564"/>
                </a:cubicBezTo>
                <a:cubicBezTo>
                  <a:pt x="285" y="486"/>
                  <a:pt x="316" y="417"/>
                  <a:pt x="367" y="366"/>
                </a:cubicBezTo>
                <a:cubicBezTo>
                  <a:pt x="418" y="315"/>
                  <a:pt x="488" y="283"/>
                  <a:pt x="566" y="283"/>
                </a:cubicBezTo>
                <a:moveTo>
                  <a:pt x="741" y="389"/>
                </a:moveTo>
                <a:cubicBezTo>
                  <a:pt x="697" y="344"/>
                  <a:pt x="634" y="316"/>
                  <a:pt x="566" y="316"/>
                </a:cubicBezTo>
                <a:cubicBezTo>
                  <a:pt x="497" y="316"/>
                  <a:pt x="435" y="344"/>
                  <a:pt x="391" y="389"/>
                </a:cubicBezTo>
                <a:cubicBezTo>
                  <a:pt x="346" y="434"/>
                  <a:pt x="318" y="495"/>
                  <a:pt x="318" y="564"/>
                </a:cubicBezTo>
                <a:cubicBezTo>
                  <a:pt x="318" y="632"/>
                  <a:pt x="346" y="695"/>
                  <a:pt x="391" y="740"/>
                </a:cubicBezTo>
                <a:cubicBezTo>
                  <a:pt x="435" y="785"/>
                  <a:pt x="497" y="813"/>
                  <a:pt x="566" y="813"/>
                </a:cubicBezTo>
                <a:cubicBezTo>
                  <a:pt x="634" y="813"/>
                  <a:pt x="696" y="785"/>
                  <a:pt x="741" y="740"/>
                </a:cubicBezTo>
                <a:cubicBezTo>
                  <a:pt x="785" y="695"/>
                  <a:pt x="814" y="632"/>
                  <a:pt x="814" y="564"/>
                </a:cubicBezTo>
                <a:cubicBezTo>
                  <a:pt x="814" y="495"/>
                  <a:pt x="786" y="434"/>
                  <a:pt x="741" y="389"/>
                </a:cubicBezTo>
                <a:moveTo>
                  <a:pt x="669" y="217"/>
                </a:moveTo>
                <a:cubicBezTo>
                  <a:pt x="678" y="219"/>
                  <a:pt x="682" y="228"/>
                  <a:pt x="680" y="237"/>
                </a:cubicBezTo>
                <a:cubicBezTo>
                  <a:pt x="677" y="245"/>
                  <a:pt x="669" y="251"/>
                  <a:pt x="660" y="249"/>
                </a:cubicBezTo>
                <a:cubicBezTo>
                  <a:pt x="642" y="243"/>
                  <a:pt x="624" y="239"/>
                  <a:pt x="605" y="237"/>
                </a:cubicBezTo>
                <a:cubicBezTo>
                  <a:pt x="596" y="236"/>
                  <a:pt x="590" y="229"/>
                  <a:pt x="590" y="220"/>
                </a:cubicBezTo>
                <a:lnTo>
                  <a:pt x="590" y="17"/>
                </a:lnTo>
                <a:cubicBezTo>
                  <a:pt x="590" y="7"/>
                  <a:pt x="599" y="-1"/>
                  <a:pt x="609" y="1"/>
                </a:cubicBezTo>
                <a:cubicBezTo>
                  <a:pt x="670" y="5"/>
                  <a:pt x="728" y="19"/>
                  <a:pt x="782" y="42"/>
                </a:cubicBezTo>
                <a:cubicBezTo>
                  <a:pt x="838" y="65"/>
                  <a:pt x="890" y="97"/>
                  <a:pt x="935" y="136"/>
                </a:cubicBezTo>
                <a:cubicBezTo>
                  <a:pt x="943" y="143"/>
                  <a:pt x="942" y="154"/>
                  <a:pt x="936" y="161"/>
                </a:cubicBezTo>
                <a:lnTo>
                  <a:pt x="792" y="304"/>
                </a:lnTo>
                <a:cubicBezTo>
                  <a:pt x="786" y="311"/>
                  <a:pt x="775" y="311"/>
                  <a:pt x="769" y="305"/>
                </a:cubicBezTo>
                <a:cubicBezTo>
                  <a:pt x="755" y="294"/>
                  <a:pt x="741" y="284"/>
                  <a:pt x="726" y="276"/>
                </a:cubicBezTo>
                <a:cubicBezTo>
                  <a:pt x="718" y="272"/>
                  <a:pt x="715" y="262"/>
                  <a:pt x="719" y="254"/>
                </a:cubicBezTo>
                <a:cubicBezTo>
                  <a:pt x="724" y="246"/>
                  <a:pt x="734" y="243"/>
                  <a:pt x="742" y="247"/>
                </a:cubicBezTo>
                <a:cubicBezTo>
                  <a:pt x="754" y="254"/>
                  <a:pt x="767" y="262"/>
                  <a:pt x="779" y="271"/>
                </a:cubicBezTo>
                <a:lnTo>
                  <a:pt x="900" y="150"/>
                </a:lnTo>
                <a:cubicBezTo>
                  <a:pt x="860" y="118"/>
                  <a:pt x="817" y="92"/>
                  <a:pt x="770" y="72"/>
                </a:cubicBezTo>
                <a:cubicBezTo>
                  <a:pt x="724" y="53"/>
                  <a:pt x="675" y="41"/>
                  <a:pt x="623" y="35"/>
                </a:cubicBezTo>
                <a:lnTo>
                  <a:pt x="623" y="206"/>
                </a:lnTo>
                <a:cubicBezTo>
                  <a:pt x="639" y="209"/>
                  <a:pt x="654" y="212"/>
                  <a:pt x="669" y="217"/>
                </a:cubicBezTo>
                <a:moveTo>
                  <a:pt x="885" y="737"/>
                </a:moveTo>
                <a:cubicBezTo>
                  <a:pt x="880" y="745"/>
                  <a:pt x="870" y="748"/>
                  <a:pt x="862" y="744"/>
                </a:cubicBezTo>
                <a:cubicBezTo>
                  <a:pt x="854" y="740"/>
                  <a:pt x="851" y="730"/>
                  <a:pt x="856" y="722"/>
                </a:cubicBezTo>
                <a:cubicBezTo>
                  <a:pt x="869" y="698"/>
                  <a:pt x="879" y="672"/>
                  <a:pt x="885" y="646"/>
                </a:cubicBezTo>
                <a:cubicBezTo>
                  <a:pt x="892" y="620"/>
                  <a:pt x="895" y="593"/>
                  <a:pt x="895" y="564"/>
                </a:cubicBezTo>
                <a:cubicBezTo>
                  <a:pt x="895" y="527"/>
                  <a:pt x="889" y="490"/>
                  <a:pt x="877" y="456"/>
                </a:cubicBezTo>
                <a:cubicBezTo>
                  <a:pt x="865" y="421"/>
                  <a:pt x="847" y="389"/>
                  <a:pt x="825" y="360"/>
                </a:cubicBezTo>
                <a:cubicBezTo>
                  <a:pt x="819" y="353"/>
                  <a:pt x="821" y="344"/>
                  <a:pt x="827" y="338"/>
                </a:cubicBezTo>
                <a:lnTo>
                  <a:pt x="970" y="195"/>
                </a:lnTo>
                <a:cubicBezTo>
                  <a:pt x="977" y="187"/>
                  <a:pt x="989" y="188"/>
                  <a:pt x="995" y="196"/>
                </a:cubicBezTo>
                <a:cubicBezTo>
                  <a:pt x="1038" y="247"/>
                  <a:pt x="1073" y="304"/>
                  <a:pt x="1096" y="368"/>
                </a:cubicBezTo>
                <a:cubicBezTo>
                  <a:pt x="1119" y="429"/>
                  <a:pt x="1131" y="495"/>
                  <a:pt x="1131" y="564"/>
                </a:cubicBezTo>
                <a:cubicBezTo>
                  <a:pt x="1131" y="721"/>
                  <a:pt x="1068" y="862"/>
                  <a:pt x="966" y="964"/>
                </a:cubicBezTo>
                <a:cubicBezTo>
                  <a:pt x="864" y="1067"/>
                  <a:pt x="722" y="1130"/>
                  <a:pt x="566" y="1130"/>
                </a:cubicBezTo>
                <a:cubicBezTo>
                  <a:pt x="532" y="1130"/>
                  <a:pt x="498" y="1127"/>
                  <a:pt x="465" y="1121"/>
                </a:cubicBezTo>
                <a:cubicBezTo>
                  <a:pt x="431" y="1115"/>
                  <a:pt x="398" y="1106"/>
                  <a:pt x="367" y="1094"/>
                </a:cubicBezTo>
                <a:cubicBezTo>
                  <a:pt x="357" y="1090"/>
                  <a:pt x="354" y="1080"/>
                  <a:pt x="358" y="1071"/>
                </a:cubicBezTo>
                <a:lnTo>
                  <a:pt x="443" y="887"/>
                </a:lnTo>
                <a:cubicBezTo>
                  <a:pt x="447" y="879"/>
                  <a:pt x="456" y="875"/>
                  <a:pt x="463" y="878"/>
                </a:cubicBezTo>
                <a:cubicBezTo>
                  <a:pt x="480" y="883"/>
                  <a:pt x="497" y="887"/>
                  <a:pt x="514" y="890"/>
                </a:cubicBezTo>
                <a:cubicBezTo>
                  <a:pt x="531" y="893"/>
                  <a:pt x="548" y="894"/>
                  <a:pt x="566" y="894"/>
                </a:cubicBezTo>
                <a:cubicBezTo>
                  <a:pt x="615" y="894"/>
                  <a:pt x="661" y="883"/>
                  <a:pt x="703" y="864"/>
                </a:cubicBezTo>
                <a:cubicBezTo>
                  <a:pt x="746" y="845"/>
                  <a:pt x="784" y="816"/>
                  <a:pt x="815" y="780"/>
                </a:cubicBezTo>
                <a:cubicBezTo>
                  <a:pt x="821" y="773"/>
                  <a:pt x="832" y="773"/>
                  <a:pt x="838" y="779"/>
                </a:cubicBezTo>
                <a:cubicBezTo>
                  <a:pt x="845" y="785"/>
                  <a:pt x="846" y="795"/>
                  <a:pt x="840" y="802"/>
                </a:cubicBezTo>
                <a:cubicBezTo>
                  <a:pt x="806" y="841"/>
                  <a:pt x="764" y="873"/>
                  <a:pt x="717" y="894"/>
                </a:cubicBezTo>
                <a:cubicBezTo>
                  <a:pt x="671" y="915"/>
                  <a:pt x="620" y="927"/>
                  <a:pt x="566" y="927"/>
                </a:cubicBezTo>
                <a:cubicBezTo>
                  <a:pt x="547" y="927"/>
                  <a:pt x="528" y="926"/>
                  <a:pt x="509" y="923"/>
                </a:cubicBezTo>
                <a:cubicBezTo>
                  <a:pt x="495" y="920"/>
                  <a:pt x="481" y="917"/>
                  <a:pt x="467" y="913"/>
                </a:cubicBezTo>
                <a:lnTo>
                  <a:pt x="395" y="1069"/>
                </a:lnTo>
                <a:cubicBezTo>
                  <a:pt x="420" y="1077"/>
                  <a:pt x="445" y="1084"/>
                  <a:pt x="470" y="1088"/>
                </a:cubicBezTo>
                <a:cubicBezTo>
                  <a:pt x="501" y="1094"/>
                  <a:pt x="533" y="1097"/>
                  <a:pt x="566" y="1097"/>
                </a:cubicBezTo>
                <a:cubicBezTo>
                  <a:pt x="713" y="1097"/>
                  <a:pt x="846" y="1037"/>
                  <a:pt x="942" y="941"/>
                </a:cubicBezTo>
                <a:cubicBezTo>
                  <a:pt x="1039" y="845"/>
                  <a:pt x="1098" y="711"/>
                  <a:pt x="1098" y="564"/>
                </a:cubicBezTo>
                <a:cubicBezTo>
                  <a:pt x="1098" y="499"/>
                  <a:pt x="1087" y="437"/>
                  <a:pt x="1065" y="379"/>
                </a:cubicBezTo>
                <a:cubicBezTo>
                  <a:pt x="1045" y="325"/>
                  <a:pt x="1016" y="275"/>
                  <a:pt x="981" y="231"/>
                </a:cubicBezTo>
                <a:lnTo>
                  <a:pt x="860" y="352"/>
                </a:lnTo>
                <a:cubicBezTo>
                  <a:pt x="880" y="380"/>
                  <a:pt x="897" y="412"/>
                  <a:pt x="909" y="446"/>
                </a:cubicBezTo>
                <a:cubicBezTo>
                  <a:pt x="922" y="483"/>
                  <a:pt x="929" y="523"/>
                  <a:pt x="929" y="564"/>
                </a:cubicBezTo>
                <a:cubicBezTo>
                  <a:pt x="929" y="595"/>
                  <a:pt x="925" y="625"/>
                  <a:pt x="918" y="654"/>
                </a:cubicBezTo>
                <a:cubicBezTo>
                  <a:pt x="910" y="683"/>
                  <a:pt x="899" y="711"/>
                  <a:pt x="885" y="73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65" name="Google Shape;465;p34"/>
          <p:cNvSpPr/>
          <p:nvPr/>
        </p:nvSpPr>
        <p:spPr>
          <a:xfrm>
            <a:off x="3415027" y="2478451"/>
            <a:ext cx="388080" cy="406800"/>
          </a:xfrm>
          <a:custGeom>
            <a:rect b="b" l="l" r="r" t="t"/>
            <a:pathLst>
              <a:path extrusionOk="0" h="1130" w="1078">
                <a:moveTo>
                  <a:pt x="1044" y="737"/>
                </a:moveTo>
                <a:cubicBezTo>
                  <a:pt x="1044" y="728"/>
                  <a:pt x="1052" y="720"/>
                  <a:pt x="1061" y="720"/>
                </a:cubicBezTo>
                <a:cubicBezTo>
                  <a:pt x="1070" y="720"/>
                  <a:pt x="1078" y="728"/>
                  <a:pt x="1078" y="737"/>
                </a:cubicBezTo>
                <a:lnTo>
                  <a:pt x="1078" y="916"/>
                </a:lnTo>
                <a:cubicBezTo>
                  <a:pt x="1078" y="937"/>
                  <a:pt x="1068" y="956"/>
                  <a:pt x="1054" y="971"/>
                </a:cubicBezTo>
                <a:cubicBezTo>
                  <a:pt x="1039" y="985"/>
                  <a:pt x="1020" y="995"/>
                  <a:pt x="999" y="995"/>
                </a:cubicBezTo>
                <a:lnTo>
                  <a:pt x="867" y="995"/>
                </a:lnTo>
                <a:lnTo>
                  <a:pt x="793" y="1122"/>
                </a:lnTo>
                <a:cubicBezTo>
                  <a:pt x="789" y="1130"/>
                  <a:pt x="778" y="1133"/>
                  <a:pt x="770" y="1128"/>
                </a:cubicBezTo>
                <a:cubicBezTo>
                  <a:pt x="768" y="1127"/>
                  <a:pt x="766" y="1125"/>
                  <a:pt x="764" y="1122"/>
                </a:cubicBezTo>
                <a:lnTo>
                  <a:pt x="691" y="995"/>
                </a:lnTo>
                <a:lnTo>
                  <a:pt x="559" y="995"/>
                </a:lnTo>
                <a:cubicBezTo>
                  <a:pt x="537" y="995"/>
                  <a:pt x="518" y="986"/>
                  <a:pt x="503" y="971"/>
                </a:cubicBezTo>
                <a:cubicBezTo>
                  <a:pt x="489" y="957"/>
                  <a:pt x="480" y="937"/>
                  <a:pt x="480" y="916"/>
                </a:cubicBezTo>
                <a:lnTo>
                  <a:pt x="480" y="591"/>
                </a:lnTo>
                <a:lnTo>
                  <a:pt x="387" y="591"/>
                </a:lnTo>
                <a:lnTo>
                  <a:pt x="313" y="718"/>
                </a:lnTo>
                <a:cubicBezTo>
                  <a:pt x="308" y="726"/>
                  <a:pt x="298" y="729"/>
                  <a:pt x="290" y="724"/>
                </a:cubicBezTo>
                <a:cubicBezTo>
                  <a:pt x="288" y="723"/>
                  <a:pt x="286" y="721"/>
                  <a:pt x="284" y="718"/>
                </a:cubicBezTo>
                <a:lnTo>
                  <a:pt x="210" y="591"/>
                </a:lnTo>
                <a:lnTo>
                  <a:pt x="79" y="591"/>
                </a:lnTo>
                <a:cubicBezTo>
                  <a:pt x="57" y="591"/>
                  <a:pt x="37" y="582"/>
                  <a:pt x="23" y="567"/>
                </a:cubicBezTo>
                <a:cubicBezTo>
                  <a:pt x="9" y="553"/>
                  <a:pt x="0" y="533"/>
                  <a:pt x="0" y="512"/>
                </a:cubicBezTo>
                <a:lnTo>
                  <a:pt x="0" y="79"/>
                </a:lnTo>
                <a:cubicBezTo>
                  <a:pt x="0" y="57"/>
                  <a:pt x="9" y="37"/>
                  <a:pt x="23" y="23"/>
                </a:cubicBezTo>
                <a:cubicBezTo>
                  <a:pt x="37" y="9"/>
                  <a:pt x="57" y="0"/>
                  <a:pt x="79" y="0"/>
                </a:cubicBezTo>
                <a:lnTo>
                  <a:pt x="518" y="0"/>
                </a:lnTo>
                <a:cubicBezTo>
                  <a:pt x="540" y="0"/>
                  <a:pt x="560" y="9"/>
                  <a:pt x="574" y="23"/>
                </a:cubicBezTo>
                <a:cubicBezTo>
                  <a:pt x="588" y="37"/>
                  <a:pt x="597" y="57"/>
                  <a:pt x="597" y="79"/>
                </a:cubicBezTo>
                <a:lnTo>
                  <a:pt x="597" y="195"/>
                </a:lnTo>
                <a:cubicBezTo>
                  <a:pt x="597" y="205"/>
                  <a:pt x="590" y="212"/>
                  <a:pt x="581" y="212"/>
                </a:cubicBezTo>
                <a:cubicBezTo>
                  <a:pt x="572" y="212"/>
                  <a:pt x="564" y="205"/>
                  <a:pt x="564" y="195"/>
                </a:cubicBezTo>
                <a:lnTo>
                  <a:pt x="564" y="79"/>
                </a:lnTo>
                <a:cubicBezTo>
                  <a:pt x="564" y="66"/>
                  <a:pt x="559" y="55"/>
                  <a:pt x="551" y="46"/>
                </a:cubicBezTo>
                <a:cubicBezTo>
                  <a:pt x="542" y="38"/>
                  <a:pt x="531" y="33"/>
                  <a:pt x="518" y="33"/>
                </a:cubicBezTo>
                <a:lnTo>
                  <a:pt x="79" y="33"/>
                </a:lnTo>
                <a:cubicBezTo>
                  <a:pt x="66" y="33"/>
                  <a:pt x="55" y="38"/>
                  <a:pt x="46" y="46"/>
                </a:cubicBezTo>
                <a:cubicBezTo>
                  <a:pt x="38" y="55"/>
                  <a:pt x="33" y="66"/>
                  <a:pt x="33" y="79"/>
                </a:cubicBezTo>
                <a:lnTo>
                  <a:pt x="33" y="512"/>
                </a:lnTo>
                <a:cubicBezTo>
                  <a:pt x="33" y="524"/>
                  <a:pt x="37" y="536"/>
                  <a:pt x="46" y="544"/>
                </a:cubicBezTo>
                <a:cubicBezTo>
                  <a:pt x="54" y="552"/>
                  <a:pt x="66" y="557"/>
                  <a:pt x="79" y="557"/>
                </a:cubicBezTo>
                <a:lnTo>
                  <a:pt x="219" y="557"/>
                </a:lnTo>
                <a:cubicBezTo>
                  <a:pt x="225" y="557"/>
                  <a:pt x="231" y="560"/>
                  <a:pt x="234" y="566"/>
                </a:cubicBezTo>
                <a:lnTo>
                  <a:pt x="299" y="677"/>
                </a:lnTo>
                <a:lnTo>
                  <a:pt x="362" y="567"/>
                </a:lnTo>
                <a:cubicBezTo>
                  <a:pt x="365" y="561"/>
                  <a:pt x="371" y="557"/>
                  <a:pt x="377" y="557"/>
                </a:cubicBezTo>
                <a:lnTo>
                  <a:pt x="480" y="557"/>
                </a:lnTo>
                <a:lnTo>
                  <a:pt x="480" y="483"/>
                </a:lnTo>
                <a:cubicBezTo>
                  <a:pt x="480" y="461"/>
                  <a:pt x="489" y="441"/>
                  <a:pt x="503" y="427"/>
                </a:cubicBezTo>
                <a:cubicBezTo>
                  <a:pt x="518" y="413"/>
                  <a:pt x="537" y="404"/>
                  <a:pt x="559" y="404"/>
                </a:cubicBezTo>
                <a:lnTo>
                  <a:pt x="564" y="404"/>
                </a:lnTo>
                <a:lnTo>
                  <a:pt x="564" y="270"/>
                </a:lnTo>
                <a:cubicBezTo>
                  <a:pt x="564" y="261"/>
                  <a:pt x="572" y="254"/>
                  <a:pt x="581" y="254"/>
                </a:cubicBezTo>
                <a:cubicBezTo>
                  <a:pt x="590" y="254"/>
                  <a:pt x="597" y="261"/>
                  <a:pt x="597" y="270"/>
                </a:cubicBezTo>
                <a:lnTo>
                  <a:pt x="597" y="404"/>
                </a:lnTo>
                <a:lnTo>
                  <a:pt x="999" y="404"/>
                </a:lnTo>
                <a:cubicBezTo>
                  <a:pt x="1020" y="404"/>
                  <a:pt x="1040" y="413"/>
                  <a:pt x="1054" y="427"/>
                </a:cubicBezTo>
                <a:cubicBezTo>
                  <a:pt x="1069" y="441"/>
                  <a:pt x="1078" y="461"/>
                  <a:pt x="1078" y="483"/>
                </a:cubicBezTo>
                <a:lnTo>
                  <a:pt x="1078" y="662"/>
                </a:lnTo>
                <a:cubicBezTo>
                  <a:pt x="1078" y="671"/>
                  <a:pt x="1070" y="678"/>
                  <a:pt x="1061" y="678"/>
                </a:cubicBezTo>
                <a:cubicBezTo>
                  <a:pt x="1052" y="678"/>
                  <a:pt x="1044" y="671"/>
                  <a:pt x="1044" y="662"/>
                </a:cubicBezTo>
                <a:lnTo>
                  <a:pt x="1044" y="483"/>
                </a:lnTo>
                <a:cubicBezTo>
                  <a:pt x="1044" y="470"/>
                  <a:pt x="1039" y="459"/>
                  <a:pt x="1031" y="450"/>
                </a:cubicBezTo>
                <a:cubicBezTo>
                  <a:pt x="1023" y="442"/>
                  <a:pt x="1011" y="437"/>
                  <a:pt x="999" y="437"/>
                </a:cubicBezTo>
                <a:lnTo>
                  <a:pt x="559" y="437"/>
                </a:lnTo>
                <a:cubicBezTo>
                  <a:pt x="546" y="437"/>
                  <a:pt x="535" y="442"/>
                  <a:pt x="527" y="450"/>
                </a:cubicBezTo>
                <a:cubicBezTo>
                  <a:pt x="518" y="459"/>
                  <a:pt x="513" y="470"/>
                  <a:pt x="513" y="483"/>
                </a:cubicBezTo>
                <a:lnTo>
                  <a:pt x="513" y="916"/>
                </a:lnTo>
                <a:cubicBezTo>
                  <a:pt x="513" y="928"/>
                  <a:pt x="518" y="940"/>
                  <a:pt x="527" y="948"/>
                </a:cubicBezTo>
                <a:cubicBezTo>
                  <a:pt x="535" y="956"/>
                  <a:pt x="546" y="961"/>
                  <a:pt x="559" y="961"/>
                </a:cubicBezTo>
                <a:lnTo>
                  <a:pt x="700" y="961"/>
                </a:lnTo>
                <a:cubicBezTo>
                  <a:pt x="706" y="961"/>
                  <a:pt x="711" y="965"/>
                  <a:pt x="714" y="970"/>
                </a:cubicBezTo>
                <a:lnTo>
                  <a:pt x="779" y="1081"/>
                </a:lnTo>
                <a:lnTo>
                  <a:pt x="843" y="971"/>
                </a:lnTo>
                <a:cubicBezTo>
                  <a:pt x="845" y="965"/>
                  <a:pt x="851" y="961"/>
                  <a:pt x="857" y="961"/>
                </a:cubicBezTo>
                <a:lnTo>
                  <a:pt x="999" y="961"/>
                </a:lnTo>
                <a:cubicBezTo>
                  <a:pt x="1011" y="961"/>
                  <a:pt x="1023" y="956"/>
                  <a:pt x="1031" y="948"/>
                </a:cubicBezTo>
                <a:cubicBezTo>
                  <a:pt x="1039" y="940"/>
                  <a:pt x="1044" y="928"/>
                  <a:pt x="1044" y="916"/>
                </a:cubicBezTo>
                <a:lnTo>
                  <a:pt x="1044" y="737"/>
                </a:lnTo>
                <a:moveTo>
                  <a:pt x="582" y="753"/>
                </a:moveTo>
                <a:cubicBezTo>
                  <a:pt x="572" y="753"/>
                  <a:pt x="565" y="746"/>
                  <a:pt x="565" y="737"/>
                </a:cubicBezTo>
                <a:cubicBezTo>
                  <a:pt x="565" y="728"/>
                  <a:pt x="572" y="720"/>
                  <a:pt x="582" y="720"/>
                </a:cubicBezTo>
                <a:lnTo>
                  <a:pt x="976" y="720"/>
                </a:lnTo>
                <a:cubicBezTo>
                  <a:pt x="985" y="720"/>
                  <a:pt x="993" y="728"/>
                  <a:pt x="993" y="737"/>
                </a:cubicBezTo>
                <a:cubicBezTo>
                  <a:pt x="993" y="746"/>
                  <a:pt x="985" y="753"/>
                  <a:pt x="976" y="753"/>
                </a:cubicBezTo>
                <a:lnTo>
                  <a:pt x="582" y="753"/>
                </a:lnTo>
                <a:moveTo>
                  <a:pt x="582" y="882"/>
                </a:moveTo>
                <a:cubicBezTo>
                  <a:pt x="572" y="882"/>
                  <a:pt x="565" y="874"/>
                  <a:pt x="565" y="865"/>
                </a:cubicBezTo>
                <a:cubicBezTo>
                  <a:pt x="565" y="855"/>
                  <a:pt x="572" y="849"/>
                  <a:pt x="582" y="849"/>
                </a:cubicBezTo>
                <a:lnTo>
                  <a:pt x="861" y="849"/>
                </a:lnTo>
                <a:cubicBezTo>
                  <a:pt x="870" y="849"/>
                  <a:pt x="877" y="855"/>
                  <a:pt x="877" y="865"/>
                </a:cubicBezTo>
                <a:cubicBezTo>
                  <a:pt x="877" y="874"/>
                  <a:pt x="870" y="882"/>
                  <a:pt x="861" y="882"/>
                </a:cubicBezTo>
                <a:lnTo>
                  <a:pt x="582" y="882"/>
                </a:lnTo>
                <a:moveTo>
                  <a:pt x="582" y="818"/>
                </a:moveTo>
                <a:cubicBezTo>
                  <a:pt x="572" y="818"/>
                  <a:pt x="565" y="810"/>
                  <a:pt x="565" y="801"/>
                </a:cubicBezTo>
                <a:cubicBezTo>
                  <a:pt x="565" y="792"/>
                  <a:pt x="572" y="785"/>
                  <a:pt x="582" y="785"/>
                </a:cubicBezTo>
                <a:lnTo>
                  <a:pt x="976" y="785"/>
                </a:lnTo>
                <a:cubicBezTo>
                  <a:pt x="985" y="785"/>
                  <a:pt x="993" y="792"/>
                  <a:pt x="993" y="801"/>
                </a:cubicBezTo>
                <a:cubicBezTo>
                  <a:pt x="993" y="810"/>
                  <a:pt x="985" y="818"/>
                  <a:pt x="976" y="818"/>
                </a:cubicBezTo>
                <a:lnTo>
                  <a:pt x="582" y="818"/>
                </a:lnTo>
                <a:moveTo>
                  <a:pt x="582" y="493"/>
                </a:moveTo>
                <a:lnTo>
                  <a:pt x="976" y="493"/>
                </a:lnTo>
                <a:cubicBezTo>
                  <a:pt x="985" y="493"/>
                  <a:pt x="993" y="500"/>
                  <a:pt x="993" y="509"/>
                </a:cubicBezTo>
                <a:lnTo>
                  <a:pt x="993" y="640"/>
                </a:lnTo>
                <a:cubicBezTo>
                  <a:pt x="993" y="649"/>
                  <a:pt x="985" y="657"/>
                  <a:pt x="976" y="657"/>
                </a:cubicBezTo>
                <a:lnTo>
                  <a:pt x="582" y="657"/>
                </a:lnTo>
                <a:cubicBezTo>
                  <a:pt x="572" y="657"/>
                  <a:pt x="565" y="650"/>
                  <a:pt x="565" y="640"/>
                </a:cubicBezTo>
                <a:lnTo>
                  <a:pt x="565" y="509"/>
                </a:lnTo>
                <a:cubicBezTo>
                  <a:pt x="565" y="500"/>
                  <a:pt x="572" y="493"/>
                  <a:pt x="582" y="493"/>
                </a:cubicBezTo>
                <a:moveTo>
                  <a:pt x="960" y="526"/>
                </a:moveTo>
                <a:lnTo>
                  <a:pt x="598" y="526"/>
                </a:lnTo>
                <a:lnTo>
                  <a:pt x="598" y="624"/>
                </a:lnTo>
                <a:lnTo>
                  <a:pt x="960" y="624"/>
                </a:lnTo>
                <a:lnTo>
                  <a:pt x="960" y="526"/>
                </a:lnTo>
                <a:moveTo>
                  <a:pt x="256" y="230"/>
                </a:moveTo>
                <a:cubicBezTo>
                  <a:pt x="256" y="239"/>
                  <a:pt x="248" y="247"/>
                  <a:pt x="239" y="247"/>
                </a:cubicBezTo>
                <a:cubicBezTo>
                  <a:pt x="229" y="247"/>
                  <a:pt x="223" y="239"/>
                  <a:pt x="223" y="230"/>
                </a:cubicBezTo>
                <a:cubicBezTo>
                  <a:pt x="223" y="208"/>
                  <a:pt x="233" y="187"/>
                  <a:pt x="250" y="173"/>
                </a:cubicBezTo>
                <a:cubicBezTo>
                  <a:pt x="263" y="161"/>
                  <a:pt x="281" y="154"/>
                  <a:pt x="300" y="155"/>
                </a:cubicBezTo>
                <a:cubicBezTo>
                  <a:pt x="320" y="155"/>
                  <a:pt x="338" y="163"/>
                  <a:pt x="351" y="176"/>
                </a:cubicBezTo>
                <a:cubicBezTo>
                  <a:pt x="364" y="189"/>
                  <a:pt x="373" y="207"/>
                  <a:pt x="374" y="226"/>
                </a:cubicBezTo>
                <a:cubicBezTo>
                  <a:pt x="375" y="247"/>
                  <a:pt x="368" y="267"/>
                  <a:pt x="353" y="282"/>
                </a:cubicBezTo>
                <a:cubicBezTo>
                  <a:pt x="343" y="293"/>
                  <a:pt x="330" y="301"/>
                  <a:pt x="315" y="304"/>
                </a:cubicBezTo>
                <a:lnTo>
                  <a:pt x="315" y="351"/>
                </a:lnTo>
                <a:cubicBezTo>
                  <a:pt x="315" y="360"/>
                  <a:pt x="308" y="368"/>
                  <a:pt x="299" y="368"/>
                </a:cubicBezTo>
                <a:cubicBezTo>
                  <a:pt x="289" y="368"/>
                  <a:pt x="282" y="360"/>
                  <a:pt x="282" y="351"/>
                </a:cubicBezTo>
                <a:lnTo>
                  <a:pt x="282" y="289"/>
                </a:lnTo>
                <a:cubicBezTo>
                  <a:pt x="282" y="280"/>
                  <a:pt x="289" y="273"/>
                  <a:pt x="299" y="273"/>
                </a:cubicBezTo>
                <a:cubicBezTo>
                  <a:pt x="310" y="273"/>
                  <a:pt x="321" y="268"/>
                  <a:pt x="329" y="260"/>
                </a:cubicBezTo>
                <a:cubicBezTo>
                  <a:pt x="337" y="251"/>
                  <a:pt x="342" y="240"/>
                  <a:pt x="341" y="228"/>
                </a:cubicBezTo>
                <a:cubicBezTo>
                  <a:pt x="340" y="217"/>
                  <a:pt x="336" y="207"/>
                  <a:pt x="328" y="200"/>
                </a:cubicBezTo>
                <a:cubicBezTo>
                  <a:pt x="321" y="192"/>
                  <a:pt x="310" y="188"/>
                  <a:pt x="299" y="188"/>
                </a:cubicBezTo>
                <a:cubicBezTo>
                  <a:pt x="289" y="187"/>
                  <a:pt x="279" y="191"/>
                  <a:pt x="271" y="198"/>
                </a:cubicBezTo>
                <a:cubicBezTo>
                  <a:pt x="261" y="206"/>
                  <a:pt x="256" y="218"/>
                  <a:pt x="256" y="230"/>
                </a:cubicBezTo>
                <a:moveTo>
                  <a:pt x="282" y="406"/>
                </a:moveTo>
                <a:cubicBezTo>
                  <a:pt x="282" y="396"/>
                  <a:pt x="289" y="389"/>
                  <a:pt x="299" y="389"/>
                </a:cubicBezTo>
                <a:cubicBezTo>
                  <a:pt x="308" y="389"/>
                  <a:pt x="315" y="396"/>
                  <a:pt x="315" y="406"/>
                </a:cubicBezTo>
                <a:lnTo>
                  <a:pt x="315" y="408"/>
                </a:lnTo>
                <a:cubicBezTo>
                  <a:pt x="315" y="418"/>
                  <a:pt x="308" y="425"/>
                  <a:pt x="299" y="425"/>
                </a:cubicBezTo>
                <a:cubicBezTo>
                  <a:pt x="289" y="425"/>
                  <a:pt x="282" y="418"/>
                  <a:pt x="282" y="408"/>
                </a:cubicBezTo>
                <a:lnTo>
                  <a:pt x="282" y="406"/>
                </a:lnTo>
                <a:moveTo>
                  <a:pt x="299" y="75"/>
                </a:moveTo>
                <a:cubicBezTo>
                  <a:pt x="358" y="75"/>
                  <a:pt x="411" y="99"/>
                  <a:pt x="450" y="138"/>
                </a:cubicBezTo>
                <a:cubicBezTo>
                  <a:pt x="489" y="177"/>
                  <a:pt x="513" y="231"/>
                  <a:pt x="513" y="290"/>
                </a:cubicBezTo>
                <a:cubicBezTo>
                  <a:pt x="513" y="349"/>
                  <a:pt x="489" y="403"/>
                  <a:pt x="450" y="441"/>
                </a:cubicBezTo>
                <a:cubicBezTo>
                  <a:pt x="411" y="480"/>
                  <a:pt x="358" y="504"/>
                  <a:pt x="299" y="504"/>
                </a:cubicBezTo>
                <a:cubicBezTo>
                  <a:pt x="239" y="504"/>
                  <a:pt x="186" y="480"/>
                  <a:pt x="147" y="441"/>
                </a:cubicBezTo>
                <a:cubicBezTo>
                  <a:pt x="108" y="403"/>
                  <a:pt x="84" y="349"/>
                  <a:pt x="84" y="290"/>
                </a:cubicBezTo>
                <a:cubicBezTo>
                  <a:pt x="84" y="231"/>
                  <a:pt x="108" y="177"/>
                  <a:pt x="147" y="138"/>
                </a:cubicBezTo>
                <a:cubicBezTo>
                  <a:pt x="186" y="99"/>
                  <a:pt x="239" y="75"/>
                  <a:pt x="299" y="75"/>
                </a:cubicBezTo>
                <a:moveTo>
                  <a:pt x="427" y="161"/>
                </a:moveTo>
                <a:cubicBezTo>
                  <a:pt x="394" y="129"/>
                  <a:pt x="349" y="108"/>
                  <a:pt x="299" y="108"/>
                </a:cubicBezTo>
                <a:cubicBezTo>
                  <a:pt x="248" y="108"/>
                  <a:pt x="203" y="129"/>
                  <a:pt x="170" y="161"/>
                </a:cubicBezTo>
                <a:cubicBezTo>
                  <a:pt x="137" y="194"/>
                  <a:pt x="117" y="240"/>
                  <a:pt x="117" y="290"/>
                </a:cubicBezTo>
                <a:cubicBezTo>
                  <a:pt x="117" y="340"/>
                  <a:pt x="137" y="385"/>
                  <a:pt x="170" y="418"/>
                </a:cubicBezTo>
                <a:cubicBezTo>
                  <a:pt x="203" y="451"/>
                  <a:pt x="248" y="471"/>
                  <a:pt x="299" y="471"/>
                </a:cubicBezTo>
                <a:cubicBezTo>
                  <a:pt x="349" y="471"/>
                  <a:pt x="394" y="451"/>
                  <a:pt x="427" y="418"/>
                </a:cubicBezTo>
                <a:cubicBezTo>
                  <a:pt x="460" y="385"/>
                  <a:pt x="480" y="340"/>
                  <a:pt x="480" y="290"/>
                </a:cubicBezTo>
                <a:cubicBezTo>
                  <a:pt x="480" y="240"/>
                  <a:pt x="460" y="194"/>
                  <a:pt x="427" y="16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66" name="Google Shape;466;p34"/>
          <p:cNvSpPr/>
          <p:nvPr/>
        </p:nvSpPr>
        <p:spPr>
          <a:xfrm>
            <a:off x="1546751" y="2478401"/>
            <a:ext cx="284400" cy="406800"/>
          </a:xfrm>
          <a:custGeom>
            <a:rect b="b" l="l" r="r" t="t"/>
            <a:pathLst>
              <a:path extrusionOk="0" h="1130" w="790">
                <a:moveTo>
                  <a:pt x="172" y="462"/>
                </a:moveTo>
                <a:cubicBezTo>
                  <a:pt x="172" y="471"/>
                  <a:pt x="165" y="479"/>
                  <a:pt x="156" y="479"/>
                </a:cubicBezTo>
                <a:cubicBezTo>
                  <a:pt x="146" y="479"/>
                  <a:pt x="139" y="471"/>
                  <a:pt x="139" y="462"/>
                </a:cubicBezTo>
                <a:lnTo>
                  <a:pt x="139" y="327"/>
                </a:lnTo>
                <a:cubicBezTo>
                  <a:pt x="139" y="318"/>
                  <a:pt x="146" y="310"/>
                  <a:pt x="156" y="310"/>
                </a:cubicBezTo>
                <a:cubicBezTo>
                  <a:pt x="162" y="310"/>
                  <a:pt x="167" y="314"/>
                  <a:pt x="170" y="319"/>
                </a:cubicBezTo>
                <a:lnTo>
                  <a:pt x="234" y="411"/>
                </a:lnTo>
                <a:lnTo>
                  <a:pt x="233" y="327"/>
                </a:lnTo>
                <a:cubicBezTo>
                  <a:pt x="233" y="318"/>
                  <a:pt x="240" y="310"/>
                  <a:pt x="249" y="310"/>
                </a:cubicBezTo>
                <a:cubicBezTo>
                  <a:pt x="258" y="310"/>
                  <a:pt x="266" y="317"/>
                  <a:pt x="266" y="326"/>
                </a:cubicBezTo>
                <a:lnTo>
                  <a:pt x="267" y="456"/>
                </a:lnTo>
                <a:cubicBezTo>
                  <a:pt x="267" y="465"/>
                  <a:pt x="264" y="472"/>
                  <a:pt x="255" y="476"/>
                </a:cubicBezTo>
                <a:cubicBezTo>
                  <a:pt x="247" y="479"/>
                  <a:pt x="238" y="476"/>
                  <a:pt x="233" y="469"/>
                </a:cubicBezTo>
                <a:lnTo>
                  <a:pt x="172" y="380"/>
                </a:lnTo>
                <a:lnTo>
                  <a:pt x="172" y="462"/>
                </a:lnTo>
                <a:moveTo>
                  <a:pt x="192" y="279"/>
                </a:moveTo>
                <a:cubicBezTo>
                  <a:pt x="188" y="287"/>
                  <a:pt x="178" y="289"/>
                  <a:pt x="170" y="285"/>
                </a:cubicBezTo>
                <a:cubicBezTo>
                  <a:pt x="162" y="280"/>
                  <a:pt x="159" y="270"/>
                  <a:pt x="164" y="262"/>
                </a:cubicBezTo>
                <a:cubicBezTo>
                  <a:pt x="170" y="251"/>
                  <a:pt x="177" y="240"/>
                  <a:pt x="186" y="230"/>
                </a:cubicBezTo>
                <a:cubicBezTo>
                  <a:pt x="194" y="219"/>
                  <a:pt x="203" y="210"/>
                  <a:pt x="212" y="201"/>
                </a:cubicBezTo>
                <a:cubicBezTo>
                  <a:pt x="219" y="195"/>
                  <a:pt x="229" y="195"/>
                  <a:pt x="235" y="202"/>
                </a:cubicBezTo>
                <a:cubicBezTo>
                  <a:pt x="242" y="208"/>
                  <a:pt x="241" y="219"/>
                  <a:pt x="235" y="225"/>
                </a:cubicBezTo>
                <a:cubicBezTo>
                  <a:pt x="226" y="233"/>
                  <a:pt x="218" y="241"/>
                  <a:pt x="211" y="250"/>
                </a:cubicBezTo>
                <a:cubicBezTo>
                  <a:pt x="204" y="259"/>
                  <a:pt x="198" y="269"/>
                  <a:pt x="192" y="279"/>
                </a:cubicBezTo>
                <a:moveTo>
                  <a:pt x="287" y="188"/>
                </a:moveTo>
                <a:cubicBezTo>
                  <a:pt x="279" y="192"/>
                  <a:pt x="269" y="189"/>
                  <a:pt x="264" y="181"/>
                </a:cubicBezTo>
                <a:cubicBezTo>
                  <a:pt x="260" y="173"/>
                  <a:pt x="263" y="163"/>
                  <a:pt x="271" y="159"/>
                </a:cubicBezTo>
                <a:cubicBezTo>
                  <a:pt x="285" y="152"/>
                  <a:pt x="299" y="146"/>
                  <a:pt x="314" y="141"/>
                </a:cubicBezTo>
                <a:cubicBezTo>
                  <a:pt x="328" y="136"/>
                  <a:pt x="343" y="133"/>
                  <a:pt x="358" y="131"/>
                </a:cubicBezTo>
                <a:cubicBezTo>
                  <a:pt x="367" y="130"/>
                  <a:pt x="376" y="136"/>
                  <a:pt x="377" y="145"/>
                </a:cubicBezTo>
                <a:cubicBezTo>
                  <a:pt x="378" y="154"/>
                  <a:pt x="372" y="162"/>
                  <a:pt x="363" y="164"/>
                </a:cubicBezTo>
                <a:cubicBezTo>
                  <a:pt x="349" y="166"/>
                  <a:pt x="336" y="168"/>
                  <a:pt x="324" y="172"/>
                </a:cubicBezTo>
                <a:cubicBezTo>
                  <a:pt x="311" y="177"/>
                  <a:pt x="298" y="182"/>
                  <a:pt x="287" y="188"/>
                </a:cubicBezTo>
                <a:moveTo>
                  <a:pt x="427" y="164"/>
                </a:moveTo>
                <a:cubicBezTo>
                  <a:pt x="418" y="162"/>
                  <a:pt x="411" y="154"/>
                  <a:pt x="412" y="145"/>
                </a:cubicBezTo>
                <a:cubicBezTo>
                  <a:pt x="414" y="136"/>
                  <a:pt x="422" y="130"/>
                  <a:pt x="431" y="131"/>
                </a:cubicBezTo>
                <a:cubicBezTo>
                  <a:pt x="446" y="133"/>
                  <a:pt x="461" y="136"/>
                  <a:pt x="476" y="141"/>
                </a:cubicBezTo>
                <a:cubicBezTo>
                  <a:pt x="490" y="146"/>
                  <a:pt x="504" y="152"/>
                  <a:pt x="518" y="159"/>
                </a:cubicBezTo>
                <a:cubicBezTo>
                  <a:pt x="526" y="163"/>
                  <a:pt x="529" y="173"/>
                  <a:pt x="525" y="181"/>
                </a:cubicBezTo>
                <a:cubicBezTo>
                  <a:pt x="520" y="189"/>
                  <a:pt x="511" y="192"/>
                  <a:pt x="502" y="188"/>
                </a:cubicBezTo>
                <a:cubicBezTo>
                  <a:pt x="491" y="182"/>
                  <a:pt x="478" y="177"/>
                  <a:pt x="466" y="172"/>
                </a:cubicBezTo>
                <a:cubicBezTo>
                  <a:pt x="453" y="168"/>
                  <a:pt x="440" y="166"/>
                  <a:pt x="427" y="164"/>
                </a:cubicBezTo>
                <a:moveTo>
                  <a:pt x="554" y="225"/>
                </a:moveTo>
                <a:cubicBezTo>
                  <a:pt x="548" y="219"/>
                  <a:pt x="548" y="208"/>
                  <a:pt x="554" y="202"/>
                </a:cubicBezTo>
                <a:cubicBezTo>
                  <a:pt x="560" y="195"/>
                  <a:pt x="570" y="195"/>
                  <a:pt x="577" y="201"/>
                </a:cubicBezTo>
                <a:cubicBezTo>
                  <a:pt x="587" y="210"/>
                  <a:pt x="595" y="219"/>
                  <a:pt x="604" y="230"/>
                </a:cubicBezTo>
                <a:cubicBezTo>
                  <a:pt x="612" y="240"/>
                  <a:pt x="619" y="251"/>
                  <a:pt x="626" y="262"/>
                </a:cubicBezTo>
                <a:cubicBezTo>
                  <a:pt x="630" y="270"/>
                  <a:pt x="627" y="280"/>
                  <a:pt x="619" y="285"/>
                </a:cubicBezTo>
                <a:cubicBezTo>
                  <a:pt x="612" y="289"/>
                  <a:pt x="601" y="287"/>
                  <a:pt x="597" y="279"/>
                </a:cubicBezTo>
                <a:cubicBezTo>
                  <a:pt x="591" y="269"/>
                  <a:pt x="585" y="259"/>
                  <a:pt x="578" y="250"/>
                </a:cubicBezTo>
                <a:cubicBezTo>
                  <a:pt x="571" y="241"/>
                  <a:pt x="563" y="233"/>
                  <a:pt x="554" y="225"/>
                </a:cubicBezTo>
                <a:moveTo>
                  <a:pt x="597" y="511"/>
                </a:moveTo>
                <a:cubicBezTo>
                  <a:pt x="601" y="503"/>
                  <a:pt x="612" y="500"/>
                  <a:pt x="619" y="505"/>
                </a:cubicBezTo>
                <a:cubicBezTo>
                  <a:pt x="627" y="509"/>
                  <a:pt x="630" y="519"/>
                  <a:pt x="626" y="527"/>
                </a:cubicBezTo>
                <a:cubicBezTo>
                  <a:pt x="619" y="539"/>
                  <a:pt x="612" y="549"/>
                  <a:pt x="604" y="559"/>
                </a:cubicBezTo>
                <a:cubicBezTo>
                  <a:pt x="596" y="569"/>
                  <a:pt x="588" y="578"/>
                  <a:pt x="578" y="587"/>
                </a:cubicBezTo>
                <a:cubicBezTo>
                  <a:pt x="572" y="594"/>
                  <a:pt x="561" y="593"/>
                  <a:pt x="555" y="587"/>
                </a:cubicBezTo>
                <a:cubicBezTo>
                  <a:pt x="549" y="580"/>
                  <a:pt x="549" y="570"/>
                  <a:pt x="556" y="563"/>
                </a:cubicBezTo>
                <a:cubicBezTo>
                  <a:pt x="564" y="556"/>
                  <a:pt x="571" y="547"/>
                  <a:pt x="578" y="539"/>
                </a:cubicBezTo>
                <a:cubicBezTo>
                  <a:pt x="585" y="530"/>
                  <a:pt x="591" y="520"/>
                  <a:pt x="597" y="511"/>
                </a:cubicBezTo>
                <a:moveTo>
                  <a:pt x="504" y="601"/>
                </a:moveTo>
                <a:cubicBezTo>
                  <a:pt x="512" y="597"/>
                  <a:pt x="522" y="600"/>
                  <a:pt x="526" y="608"/>
                </a:cubicBezTo>
                <a:cubicBezTo>
                  <a:pt x="530" y="616"/>
                  <a:pt x="527" y="626"/>
                  <a:pt x="519" y="630"/>
                </a:cubicBezTo>
                <a:cubicBezTo>
                  <a:pt x="506" y="637"/>
                  <a:pt x="491" y="643"/>
                  <a:pt x="476" y="648"/>
                </a:cubicBezTo>
                <a:cubicBezTo>
                  <a:pt x="462" y="653"/>
                  <a:pt x="447" y="656"/>
                  <a:pt x="431" y="659"/>
                </a:cubicBezTo>
                <a:cubicBezTo>
                  <a:pt x="422" y="660"/>
                  <a:pt x="414" y="653"/>
                  <a:pt x="412" y="644"/>
                </a:cubicBezTo>
                <a:cubicBezTo>
                  <a:pt x="411" y="635"/>
                  <a:pt x="418" y="627"/>
                  <a:pt x="427" y="626"/>
                </a:cubicBezTo>
                <a:cubicBezTo>
                  <a:pt x="440" y="624"/>
                  <a:pt x="454" y="621"/>
                  <a:pt x="466" y="617"/>
                </a:cubicBezTo>
                <a:cubicBezTo>
                  <a:pt x="479" y="613"/>
                  <a:pt x="492" y="607"/>
                  <a:pt x="504" y="601"/>
                </a:cubicBezTo>
                <a:moveTo>
                  <a:pt x="363" y="626"/>
                </a:moveTo>
                <a:cubicBezTo>
                  <a:pt x="372" y="627"/>
                  <a:pt x="378" y="635"/>
                  <a:pt x="377" y="644"/>
                </a:cubicBezTo>
                <a:cubicBezTo>
                  <a:pt x="376" y="653"/>
                  <a:pt x="367" y="660"/>
                  <a:pt x="358" y="659"/>
                </a:cubicBezTo>
                <a:cubicBezTo>
                  <a:pt x="343" y="656"/>
                  <a:pt x="327" y="653"/>
                  <a:pt x="313" y="648"/>
                </a:cubicBezTo>
                <a:cubicBezTo>
                  <a:pt x="298" y="643"/>
                  <a:pt x="283" y="637"/>
                  <a:pt x="270" y="630"/>
                </a:cubicBezTo>
                <a:cubicBezTo>
                  <a:pt x="262" y="626"/>
                  <a:pt x="259" y="616"/>
                  <a:pt x="263" y="608"/>
                </a:cubicBezTo>
                <a:cubicBezTo>
                  <a:pt x="267" y="600"/>
                  <a:pt x="277" y="597"/>
                  <a:pt x="285" y="601"/>
                </a:cubicBezTo>
                <a:cubicBezTo>
                  <a:pt x="297" y="607"/>
                  <a:pt x="310" y="613"/>
                  <a:pt x="323" y="617"/>
                </a:cubicBezTo>
                <a:cubicBezTo>
                  <a:pt x="336" y="621"/>
                  <a:pt x="349" y="624"/>
                  <a:pt x="363" y="626"/>
                </a:cubicBezTo>
                <a:moveTo>
                  <a:pt x="233" y="563"/>
                </a:moveTo>
                <a:cubicBezTo>
                  <a:pt x="240" y="570"/>
                  <a:pt x="240" y="580"/>
                  <a:pt x="234" y="587"/>
                </a:cubicBezTo>
                <a:cubicBezTo>
                  <a:pt x="228" y="593"/>
                  <a:pt x="217" y="594"/>
                  <a:pt x="211" y="587"/>
                </a:cubicBezTo>
                <a:cubicBezTo>
                  <a:pt x="201" y="579"/>
                  <a:pt x="193" y="569"/>
                  <a:pt x="185" y="559"/>
                </a:cubicBezTo>
                <a:cubicBezTo>
                  <a:pt x="177" y="549"/>
                  <a:pt x="170" y="539"/>
                  <a:pt x="164" y="527"/>
                </a:cubicBezTo>
                <a:cubicBezTo>
                  <a:pt x="159" y="519"/>
                  <a:pt x="162" y="509"/>
                  <a:pt x="170" y="505"/>
                </a:cubicBezTo>
                <a:cubicBezTo>
                  <a:pt x="178" y="500"/>
                  <a:pt x="188" y="503"/>
                  <a:pt x="192" y="511"/>
                </a:cubicBezTo>
                <a:cubicBezTo>
                  <a:pt x="198" y="520"/>
                  <a:pt x="204" y="530"/>
                  <a:pt x="211" y="539"/>
                </a:cubicBezTo>
                <a:cubicBezTo>
                  <a:pt x="218" y="547"/>
                  <a:pt x="225" y="556"/>
                  <a:pt x="233" y="563"/>
                </a:cubicBezTo>
                <a:moveTo>
                  <a:pt x="548" y="1050"/>
                </a:moveTo>
                <a:lnTo>
                  <a:pt x="615" y="1086"/>
                </a:lnTo>
                <a:lnTo>
                  <a:pt x="615" y="714"/>
                </a:lnTo>
                <a:cubicBezTo>
                  <a:pt x="610" y="723"/>
                  <a:pt x="603" y="730"/>
                  <a:pt x="594" y="736"/>
                </a:cubicBezTo>
                <a:cubicBezTo>
                  <a:pt x="580" y="744"/>
                  <a:pt x="564" y="744"/>
                  <a:pt x="548" y="742"/>
                </a:cubicBezTo>
                <a:lnTo>
                  <a:pt x="548" y="853"/>
                </a:lnTo>
                <a:cubicBezTo>
                  <a:pt x="548" y="863"/>
                  <a:pt x="540" y="870"/>
                  <a:pt x="531" y="870"/>
                </a:cubicBezTo>
                <a:cubicBezTo>
                  <a:pt x="521" y="870"/>
                  <a:pt x="515" y="863"/>
                  <a:pt x="515" y="853"/>
                </a:cubicBezTo>
                <a:lnTo>
                  <a:pt x="515" y="735"/>
                </a:lnTo>
                <a:cubicBezTo>
                  <a:pt x="505" y="733"/>
                  <a:pt x="495" y="732"/>
                  <a:pt x="488" y="734"/>
                </a:cubicBezTo>
                <a:cubicBezTo>
                  <a:pt x="479" y="737"/>
                  <a:pt x="467" y="747"/>
                  <a:pt x="456" y="757"/>
                </a:cubicBezTo>
                <a:cubicBezTo>
                  <a:pt x="438" y="773"/>
                  <a:pt x="419" y="790"/>
                  <a:pt x="395" y="790"/>
                </a:cubicBezTo>
                <a:cubicBezTo>
                  <a:pt x="370" y="790"/>
                  <a:pt x="351" y="773"/>
                  <a:pt x="333" y="757"/>
                </a:cubicBezTo>
                <a:cubicBezTo>
                  <a:pt x="322" y="747"/>
                  <a:pt x="311" y="737"/>
                  <a:pt x="301" y="734"/>
                </a:cubicBezTo>
                <a:cubicBezTo>
                  <a:pt x="294" y="732"/>
                  <a:pt x="285" y="733"/>
                  <a:pt x="274" y="735"/>
                </a:cubicBezTo>
                <a:lnTo>
                  <a:pt x="274" y="1033"/>
                </a:lnTo>
                <a:lnTo>
                  <a:pt x="386" y="972"/>
                </a:lnTo>
                <a:cubicBezTo>
                  <a:pt x="391" y="969"/>
                  <a:pt x="397" y="969"/>
                  <a:pt x="402" y="972"/>
                </a:cubicBezTo>
                <a:lnTo>
                  <a:pt x="515" y="1033"/>
                </a:lnTo>
                <a:lnTo>
                  <a:pt x="515" y="928"/>
                </a:lnTo>
                <a:cubicBezTo>
                  <a:pt x="515" y="919"/>
                  <a:pt x="521" y="912"/>
                  <a:pt x="531" y="912"/>
                </a:cubicBezTo>
                <a:cubicBezTo>
                  <a:pt x="540" y="912"/>
                  <a:pt x="548" y="919"/>
                  <a:pt x="548" y="928"/>
                </a:cubicBezTo>
                <a:lnTo>
                  <a:pt x="548" y="1050"/>
                </a:lnTo>
                <a:moveTo>
                  <a:pt x="648" y="640"/>
                </a:moveTo>
                <a:lnTo>
                  <a:pt x="648" y="1114"/>
                </a:lnTo>
                <a:cubicBezTo>
                  <a:pt x="648" y="1117"/>
                  <a:pt x="647" y="1120"/>
                  <a:pt x="646" y="1122"/>
                </a:cubicBezTo>
                <a:cubicBezTo>
                  <a:pt x="641" y="1130"/>
                  <a:pt x="631" y="1133"/>
                  <a:pt x="623" y="1129"/>
                </a:cubicBezTo>
                <a:cubicBezTo>
                  <a:pt x="547" y="1088"/>
                  <a:pt x="471" y="1046"/>
                  <a:pt x="395" y="1005"/>
                </a:cubicBezTo>
                <a:lnTo>
                  <a:pt x="166" y="1129"/>
                </a:lnTo>
                <a:cubicBezTo>
                  <a:pt x="158" y="1133"/>
                  <a:pt x="148" y="1130"/>
                  <a:pt x="143" y="1122"/>
                </a:cubicBezTo>
                <a:cubicBezTo>
                  <a:pt x="142" y="1119"/>
                  <a:pt x="141" y="1116"/>
                  <a:pt x="142" y="1113"/>
                </a:cubicBezTo>
                <a:lnTo>
                  <a:pt x="141" y="928"/>
                </a:lnTo>
                <a:cubicBezTo>
                  <a:pt x="141" y="919"/>
                  <a:pt x="149" y="912"/>
                  <a:pt x="158" y="912"/>
                </a:cubicBezTo>
                <a:cubicBezTo>
                  <a:pt x="167" y="912"/>
                  <a:pt x="174" y="919"/>
                  <a:pt x="174" y="928"/>
                </a:cubicBezTo>
                <a:lnTo>
                  <a:pt x="174" y="1087"/>
                </a:lnTo>
                <a:lnTo>
                  <a:pt x="241" y="1050"/>
                </a:lnTo>
                <a:lnTo>
                  <a:pt x="241" y="742"/>
                </a:lnTo>
                <a:cubicBezTo>
                  <a:pt x="225" y="744"/>
                  <a:pt x="209" y="744"/>
                  <a:pt x="195" y="736"/>
                </a:cubicBezTo>
                <a:cubicBezTo>
                  <a:pt x="186" y="730"/>
                  <a:pt x="179" y="722"/>
                  <a:pt x="174" y="712"/>
                </a:cubicBezTo>
                <a:lnTo>
                  <a:pt x="174" y="853"/>
                </a:lnTo>
                <a:cubicBezTo>
                  <a:pt x="174" y="863"/>
                  <a:pt x="167" y="870"/>
                  <a:pt x="158" y="870"/>
                </a:cubicBezTo>
                <a:cubicBezTo>
                  <a:pt x="148" y="870"/>
                  <a:pt x="141" y="863"/>
                  <a:pt x="141" y="853"/>
                </a:cubicBezTo>
                <a:lnTo>
                  <a:pt x="141" y="640"/>
                </a:lnTo>
                <a:cubicBezTo>
                  <a:pt x="133" y="635"/>
                  <a:pt x="122" y="632"/>
                  <a:pt x="110" y="628"/>
                </a:cubicBezTo>
                <a:cubicBezTo>
                  <a:pt x="88" y="621"/>
                  <a:pt x="65" y="614"/>
                  <a:pt x="54" y="594"/>
                </a:cubicBezTo>
                <a:cubicBezTo>
                  <a:pt x="42" y="574"/>
                  <a:pt x="47" y="551"/>
                  <a:pt x="52" y="528"/>
                </a:cubicBezTo>
                <a:cubicBezTo>
                  <a:pt x="55" y="513"/>
                  <a:pt x="58" y="498"/>
                  <a:pt x="55" y="488"/>
                </a:cubicBezTo>
                <a:cubicBezTo>
                  <a:pt x="52" y="479"/>
                  <a:pt x="42" y="468"/>
                  <a:pt x="32" y="456"/>
                </a:cubicBezTo>
                <a:cubicBezTo>
                  <a:pt x="16" y="438"/>
                  <a:pt x="0" y="419"/>
                  <a:pt x="0" y="395"/>
                </a:cubicBezTo>
                <a:cubicBezTo>
                  <a:pt x="0" y="370"/>
                  <a:pt x="16" y="352"/>
                  <a:pt x="32" y="333"/>
                </a:cubicBezTo>
                <a:cubicBezTo>
                  <a:pt x="42" y="322"/>
                  <a:pt x="52" y="311"/>
                  <a:pt x="55" y="301"/>
                </a:cubicBezTo>
                <a:cubicBezTo>
                  <a:pt x="58" y="291"/>
                  <a:pt x="55" y="276"/>
                  <a:pt x="52" y="262"/>
                </a:cubicBezTo>
                <a:cubicBezTo>
                  <a:pt x="47" y="238"/>
                  <a:pt x="42" y="215"/>
                  <a:pt x="54" y="195"/>
                </a:cubicBezTo>
                <a:cubicBezTo>
                  <a:pt x="65" y="175"/>
                  <a:pt x="88" y="168"/>
                  <a:pt x="110" y="161"/>
                </a:cubicBezTo>
                <a:cubicBezTo>
                  <a:pt x="125" y="157"/>
                  <a:pt x="139" y="153"/>
                  <a:pt x="146" y="146"/>
                </a:cubicBezTo>
                <a:cubicBezTo>
                  <a:pt x="152" y="139"/>
                  <a:pt x="157" y="125"/>
                  <a:pt x="161" y="111"/>
                </a:cubicBezTo>
                <a:cubicBezTo>
                  <a:pt x="168" y="88"/>
                  <a:pt x="175" y="65"/>
                  <a:pt x="195" y="54"/>
                </a:cubicBezTo>
                <a:cubicBezTo>
                  <a:pt x="215" y="42"/>
                  <a:pt x="238" y="47"/>
                  <a:pt x="261" y="52"/>
                </a:cubicBezTo>
                <a:cubicBezTo>
                  <a:pt x="276" y="55"/>
                  <a:pt x="291" y="58"/>
                  <a:pt x="301" y="55"/>
                </a:cubicBezTo>
                <a:cubicBezTo>
                  <a:pt x="311" y="53"/>
                  <a:pt x="322" y="43"/>
                  <a:pt x="333" y="33"/>
                </a:cubicBezTo>
                <a:cubicBezTo>
                  <a:pt x="351" y="16"/>
                  <a:pt x="370" y="0"/>
                  <a:pt x="395" y="0"/>
                </a:cubicBezTo>
                <a:cubicBezTo>
                  <a:pt x="419" y="0"/>
                  <a:pt x="438" y="16"/>
                  <a:pt x="456" y="33"/>
                </a:cubicBezTo>
                <a:cubicBezTo>
                  <a:pt x="467" y="43"/>
                  <a:pt x="479" y="53"/>
                  <a:pt x="488" y="55"/>
                </a:cubicBezTo>
                <a:cubicBezTo>
                  <a:pt x="498" y="58"/>
                  <a:pt x="513" y="55"/>
                  <a:pt x="528" y="52"/>
                </a:cubicBezTo>
                <a:cubicBezTo>
                  <a:pt x="551" y="47"/>
                  <a:pt x="574" y="42"/>
                  <a:pt x="594" y="54"/>
                </a:cubicBezTo>
                <a:cubicBezTo>
                  <a:pt x="614" y="65"/>
                  <a:pt x="621" y="88"/>
                  <a:pt x="628" y="111"/>
                </a:cubicBezTo>
                <a:cubicBezTo>
                  <a:pt x="632" y="125"/>
                  <a:pt x="637" y="139"/>
                  <a:pt x="644" y="146"/>
                </a:cubicBezTo>
                <a:cubicBezTo>
                  <a:pt x="651" y="153"/>
                  <a:pt x="665" y="157"/>
                  <a:pt x="679" y="161"/>
                </a:cubicBezTo>
                <a:cubicBezTo>
                  <a:pt x="701" y="168"/>
                  <a:pt x="724" y="175"/>
                  <a:pt x="736" y="195"/>
                </a:cubicBezTo>
                <a:cubicBezTo>
                  <a:pt x="747" y="215"/>
                  <a:pt x="742" y="238"/>
                  <a:pt x="738" y="262"/>
                </a:cubicBezTo>
                <a:cubicBezTo>
                  <a:pt x="734" y="276"/>
                  <a:pt x="731" y="291"/>
                  <a:pt x="734" y="301"/>
                </a:cubicBezTo>
                <a:cubicBezTo>
                  <a:pt x="737" y="311"/>
                  <a:pt x="747" y="322"/>
                  <a:pt x="757" y="333"/>
                </a:cubicBezTo>
                <a:cubicBezTo>
                  <a:pt x="773" y="352"/>
                  <a:pt x="790" y="370"/>
                  <a:pt x="790" y="395"/>
                </a:cubicBezTo>
                <a:cubicBezTo>
                  <a:pt x="790" y="419"/>
                  <a:pt x="773" y="438"/>
                  <a:pt x="757" y="456"/>
                </a:cubicBezTo>
                <a:cubicBezTo>
                  <a:pt x="747" y="468"/>
                  <a:pt x="737" y="479"/>
                  <a:pt x="734" y="488"/>
                </a:cubicBezTo>
                <a:cubicBezTo>
                  <a:pt x="731" y="498"/>
                  <a:pt x="734" y="513"/>
                  <a:pt x="738" y="528"/>
                </a:cubicBezTo>
                <a:cubicBezTo>
                  <a:pt x="742" y="551"/>
                  <a:pt x="747" y="574"/>
                  <a:pt x="736" y="594"/>
                </a:cubicBezTo>
                <a:cubicBezTo>
                  <a:pt x="724" y="614"/>
                  <a:pt x="701" y="621"/>
                  <a:pt x="679" y="628"/>
                </a:cubicBezTo>
                <a:cubicBezTo>
                  <a:pt x="667" y="632"/>
                  <a:pt x="655" y="635"/>
                  <a:pt x="648" y="640"/>
                </a:cubicBezTo>
                <a:moveTo>
                  <a:pt x="536" y="706"/>
                </a:moveTo>
                <a:cubicBezTo>
                  <a:pt x="552" y="709"/>
                  <a:pt x="569" y="712"/>
                  <a:pt x="577" y="707"/>
                </a:cubicBezTo>
                <a:cubicBezTo>
                  <a:pt x="586" y="702"/>
                  <a:pt x="591" y="686"/>
                  <a:pt x="596" y="669"/>
                </a:cubicBezTo>
                <a:cubicBezTo>
                  <a:pt x="602" y="652"/>
                  <a:pt x="606" y="632"/>
                  <a:pt x="620" y="620"/>
                </a:cubicBezTo>
                <a:cubicBezTo>
                  <a:pt x="632" y="607"/>
                  <a:pt x="651" y="602"/>
                  <a:pt x="669" y="597"/>
                </a:cubicBezTo>
                <a:cubicBezTo>
                  <a:pt x="685" y="591"/>
                  <a:pt x="702" y="586"/>
                  <a:pt x="707" y="577"/>
                </a:cubicBezTo>
                <a:cubicBezTo>
                  <a:pt x="712" y="569"/>
                  <a:pt x="709" y="552"/>
                  <a:pt x="705" y="535"/>
                </a:cubicBezTo>
                <a:cubicBezTo>
                  <a:pt x="701" y="516"/>
                  <a:pt x="697" y="497"/>
                  <a:pt x="702" y="480"/>
                </a:cubicBezTo>
                <a:cubicBezTo>
                  <a:pt x="707" y="462"/>
                  <a:pt x="719" y="448"/>
                  <a:pt x="732" y="434"/>
                </a:cubicBezTo>
                <a:cubicBezTo>
                  <a:pt x="744" y="421"/>
                  <a:pt x="756" y="407"/>
                  <a:pt x="756" y="395"/>
                </a:cubicBezTo>
                <a:cubicBezTo>
                  <a:pt x="756" y="383"/>
                  <a:pt x="744" y="369"/>
                  <a:pt x="732" y="355"/>
                </a:cubicBezTo>
                <a:cubicBezTo>
                  <a:pt x="719" y="341"/>
                  <a:pt x="707" y="327"/>
                  <a:pt x="702" y="310"/>
                </a:cubicBezTo>
                <a:cubicBezTo>
                  <a:pt x="697" y="292"/>
                  <a:pt x="701" y="273"/>
                  <a:pt x="705" y="255"/>
                </a:cubicBezTo>
                <a:cubicBezTo>
                  <a:pt x="709" y="238"/>
                  <a:pt x="712" y="221"/>
                  <a:pt x="707" y="212"/>
                </a:cubicBezTo>
                <a:cubicBezTo>
                  <a:pt x="702" y="203"/>
                  <a:pt x="685" y="198"/>
                  <a:pt x="669" y="193"/>
                </a:cubicBezTo>
                <a:cubicBezTo>
                  <a:pt x="651" y="187"/>
                  <a:pt x="633" y="182"/>
                  <a:pt x="620" y="169"/>
                </a:cubicBezTo>
                <a:cubicBezTo>
                  <a:pt x="608" y="157"/>
                  <a:pt x="602" y="138"/>
                  <a:pt x="596" y="120"/>
                </a:cubicBezTo>
                <a:cubicBezTo>
                  <a:pt x="591" y="104"/>
                  <a:pt x="586" y="87"/>
                  <a:pt x="577" y="82"/>
                </a:cubicBezTo>
                <a:cubicBezTo>
                  <a:pt x="568" y="77"/>
                  <a:pt x="551" y="81"/>
                  <a:pt x="534" y="84"/>
                </a:cubicBezTo>
                <a:cubicBezTo>
                  <a:pt x="516" y="88"/>
                  <a:pt x="497" y="92"/>
                  <a:pt x="479" y="87"/>
                </a:cubicBezTo>
                <a:cubicBezTo>
                  <a:pt x="462" y="82"/>
                  <a:pt x="448" y="70"/>
                  <a:pt x="434" y="57"/>
                </a:cubicBezTo>
                <a:cubicBezTo>
                  <a:pt x="420" y="45"/>
                  <a:pt x="407" y="33"/>
                  <a:pt x="395" y="33"/>
                </a:cubicBezTo>
                <a:cubicBezTo>
                  <a:pt x="383" y="33"/>
                  <a:pt x="369" y="45"/>
                  <a:pt x="355" y="57"/>
                </a:cubicBezTo>
                <a:cubicBezTo>
                  <a:pt x="341" y="70"/>
                  <a:pt x="327" y="82"/>
                  <a:pt x="310" y="87"/>
                </a:cubicBezTo>
                <a:cubicBezTo>
                  <a:pt x="292" y="92"/>
                  <a:pt x="273" y="88"/>
                  <a:pt x="255" y="84"/>
                </a:cubicBezTo>
                <a:cubicBezTo>
                  <a:pt x="238" y="81"/>
                  <a:pt x="221" y="77"/>
                  <a:pt x="212" y="82"/>
                </a:cubicBezTo>
                <a:cubicBezTo>
                  <a:pt x="203" y="87"/>
                  <a:pt x="198" y="104"/>
                  <a:pt x="193" y="120"/>
                </a:cubicBezTo>
                <a:cubicBezTo>
                  <a:pt x="187" y="138"/>
                  <a:pt x="182" y="156"/>
                  <a:pt x="169" y="169"/>
                </a:cubicBezTo>
                <a:cubicBezTo>
                  <a:pt x="156" y="181"/>
                  <a:pt x="138" y="187"/>
                  <a:pt x="120" y="193"/>
                </a:cubicBezTo>
                <a:cubicBezTo>
                  <a:pt x="104" y="198"/>
                  <a:pt x="87" y="203"/>
                  <a:pt x="82" y="212"/>
                </a:cubicBezTo>
                <a:cubicBezTo>
                  <a:pt x="77" y="221"/>
                  <a:pt x="80" y="238"/>
                  <a:pt x="84" y="255"/>
                </a:cubicBezTo>
                <a:cubicBezTo>
                  <a:pt x="88" y="273"/>
                  <a:pt x="92" y="292"/>
                  <a:pt x="87" y="310"/>
                </a:cubicBezTo>
                <a:cubicBezTo>
                  <a:pt x="82" y="327"/>
                  <a:pt x="70" y="341"/>
                  <a:pt x="57" y="355"/>
                </a:cubicBezTo>
                <a:cubicBezTo>
                  <a:pt x="45" y="369"/>
                  <a:pt x="33" y="383"/>
                  <a:pt x="33" y="395"/>
                </a:cubicBezTo>
                <a:cubicBezTo>
                  <a:pt x="33" y="407"/>
                  <a:pt x="45" y="421"/>
                  <a:pt x="57" y="434"/>
                </a:cubicBezTo>
                <a:cubicBezTo>
                  <a:pt x="70" y="448"/>
                  <a:pt x="82" y="462"/>
                  <a:pt x="87" y="480"/>
                </a:cubicBezTo>
                <a:cubicBezTo>
                  <a:pt x="92" y="497"/>
                  <a:pt x="88" y="516"/>
                  <a:pt x="84" y="535"/>
                </a:cubicBezTo>
                <a:cubicBezTo>
                  <a:pt x="80" y="552"/>
                  <a:pt x="77" y="569"/>
                  <a:pt x="82" y="577"/>
                </a:cubicBezTo>
                <a:cubicBezTo>
                  <a:pt x="87" y="586"/>
                  <a:pt x="104" y="591"/>
                  <a:pt x="120" y="597"/>
                </a:cubicBezTo>
                <a:cubicBezTo>
                  <a:pt x="138" y="602"/>
                  <a:pt x="156" y="608"/>
                  <a:pt x="169" y="620"/>
                </a:cubicBezTo>
                <a:cubicBezTo>
                  <a:pt x="182" y="633"/>
                  <a:pt x="187" y="651"/>
                  <a:pt x="193" y="669"/>
                </a:cubicBezTo>
                <a:cubicBezTo>
                  <a:pt x="198" y="686"/>
                  <a:pt x="203" y="702"/>
                  <a:pt x="212" y="707"/>
                </a:cubicBezTo>
                <a:cubicBezTo>
                  <a:pt x="221" y="712"/>
                  <a:pt x="237" y="709"/>
                  <a:pt x="253" y="706"/>
                </a:cubicBezTo>
                <a:cubicBezTo>
                  <a:pt x="269" y="701"/>
                  <a:pt x="294" y="698"/>
                  <a:pt x="310" y="702"/>
                </a:cubicBezTo>
                <a:cubicBezTo>
                  <a:pt x="327" y="707"/>
                  <a:pt x="341" y="720"/>
                  <a:pt x="355" y="732"/>
                </a:cubicBezTo>
                <a:cubicBezTo>
                  <a:pt x="369" y="744"/>
                  <a:pt x="383" y="757"/>
                  <a:pt x="395" y="757"/>
                </a:cubicBezTo>
                <a:cubicBezTo>
                  <a:pt x="407" y="757"/>
                  <a:pt x="420" y="744"/>
                  <a:pt x="434" y="732"/>
                </a:cubicBezTo>
                <a:cubicBezTo>
                  <a:pt x="448" y="720"/>
                  <a:pt x="462" y="707"/>
                  <a:pt x="479" y="702"/>
                </a:cubicBezTo>
                <a:cubicBezTo>
                  <a:pt x="495" y="698"/>
                  <a:pt x="520" y="701"/>
                  <a:pt x="536" y="706"/>
                </a:cubicBezTo>
                <a:moveTo>
                  <a:pt x="427" y="331"/>
                </a:moveTo>
                <a:cubicBezTo>
                  <a:pt x="424" y="323"/>
                  <a:pt x="429" y="313"/>
                  <a:pt x="438" y="310"/>
                </a:cubicBezTo>
                <a:cubicBezTo>
                  <a:pt x="446" y="307"/>
                  <a:pt x="456" y="312"/>
                  <a:pt x="459" y="320"/>
                </a:cubicBezTo>
                <a:lnTo>
                  <a:pt x="490" y="412"/>
                </a:lnTo>
                <a:lnTo>
                  <a:pt x="523" y="319"/>
                </a:lnTo>
                <a:cubicBezTo>
                  <a:pt x="526" y="311"/>
                  <a:pt x="536" y="306"/>
                  <a:pt x="544" y="309"/>
                </a:cubicBezTo>
                <a:cubicBezTo>
                  <a:pt x="549" y="311"/>
                  <a:pt x="553" y="315"/>
                  <a:pt x="555" y="319"/>
                </a:cubicBezTo>
                <a:lnTo>
                  <a:pt x="586" y="411"/>
                </a:lnTo>
                <a:lnTo>
                  <a:pt x="618" y="320"/>
                </a:lnTo>
                <a:cubicBezTo>
                  <a:pt x="621" y="312"/>
                  <a:pt x="630" y="307"/>
                  <a:pt x="639" y="310"/>
                </a:cubicBezTo>
                <a:cubicBezTo>
                  <a:pt x="648" y="313"/>
                  <a:pt x="652" y="322"/>
                  <a:pt x="649" y="331"/>
                </a:cubicBezTo>
                <a:lnTo>
                  <a:pt x="602" y="467"/>
                </a:lnTo>
                <a:cubicBezTo>
                  <a:pt x="600" y="472"/>
                  <a:pt x="596" y="476"/>
                  <a:pt x="591" y="478"/>
                </a:cubicBezTo>
                <a:cubicBezTo>
                  <a:pt x="582" y="481"/>
                  <a:pt x="573" y="476"/>
                  <a:pt x="570" y="467"/>
                </a:cubicBezTo>
                <a:lnTo>
                  <a:pt x="539" y="375"/>
                </a:lnTo>
                <a:lnTo>
                  <a:pt x="506" y="467"/>
                </a:lnTo>
                <a:cubicBezTo>
                  <a:pt x="504" y="472"/>
                  <a:pt x="501" y="476"/>
                  <a:pt x="495" y="478"/>
                </a:cubicBezTo>
                <a:cubicBezTo>
                  <a:pt x="487" y="481"/>
                  <a:pt x="477" y="476"/>
                  <a:pt x="474" y="467"/>
                </a:cubicBezTo>
                <a:lnTo>
                  <a:pt x="427" y="331"/>
                </a:lnTo>
                <a:moveTo>
                  <a:pt x="378" y="311"/>
                </a:moveTo>
                <a:cubicBezTo>
                  <a:pt x="387" y="311"/>
                  <a:pt x="395" y="319"/>
                  <a:pt x="395" y="328"/>
                </a:cubicBezTo>
                <a:cubicBezTo>
                  <a:pt x="395" y="337"/>
                  <a:pt x="387" y="344"/>
                  <a:pt x="378" y="344"/>
                </a:cubicBezTo>
                <a:lnTo>
                  <a:pt x="338" y="344"/>
                </a:lnTo>
                <a:lnTo>
                  <a:pt x="338" y="378"/>
                </a:lnTo>
                <a:lnTo>
                  <a:pt x="374" y="378"/>
                </a:lnTo>
                <a:cubicBezTo>
                  <a:pt x="383" y="378"/>
                  <a:pt x="390" y="386"/>
                  <a:pt x="390" y="395"/>
                </a:cubicBezTo>
                <a:cubicBezTo>
                  <a:pt x="390" y="404"/>
                  <a:pt x="383" y="411"/>
                  <a:pt x="374" y="411"/>
                </a:cubicBezTo>
                <a:lnTo>
                  <a:pt x="338" y="411"/>
                </a:lnTo>
                <a:lnTo>
                  <a:pt x="338" y="445"/>
                </a:lnTo>
                <a:lnTo>
                  <a:pt x="378" y="445"/>
                </a:lnTo>
                <a:cubicBezTo>
                  <a:pt x="387" y="445"/>
                  <a:pt x="395" y="453"/>
                  <a:pt x="395" y="462"/>
                </a:cubicBezTo>
                <a:cubicBezTo>
                  <a:pt x="395" y="471"/>
                  <a:pt x="387" y="479"/>
                  <a:pt x="378" y="479"/>
                </a:cubicBezTo>
                <a:lnTo>
                  <a:pt x="322" y="479"/>
                </a:lnTo>
                <a:cubicBezTo>
                  <a:pt x="312" y="479"/>
                  <a:pt x="305" y="471"/>
                  <a:pt x="305" y="462"/>
                </a:cubicBezTo>
                <a:lnTo>
                  <a:pt x="305" y="328"/>
                </a:lnTo>
                <a:cubicBezTo>
                  <a:pt x="305" y="319"/>
                  <a:pt x="312" y="311"/>
                  <a:pt x="322" y="311"/>
                </a:cubicBezTo>
                <a:lnTo>
                  <a:pt x="378" y="311"/>
                </a:ln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67" name="Google Shape;467;p34"/>
          <p:cNvSpPr/>
          <p:nvPr/>
        </p:nvSpPr>
        <p:spPr>
          <a:xfrm>
            <a:off x="1478223" y="1715493"/>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1</a:t>
            </a:r>
            <a:endParaRPr b="1">
              <a:solidFill>
                <a:schemeClr val="dk1"/>
              </a:solidFill>
              <a:latin typeface="Libre Franklin"/>
              <a:ea typeface="Libre Franklin"/>
              <a:cs typeface="Libre Franklin"/>
              <a:sym typeface="Libre Franklin"/>
            </a:endParaRPr>
          </a:p>
        </p:txBody>
      </p:sp>
      <p:sp>
        <p:nvSpPr>
          <p:cNvPr id="468" name="Google Shape;468;p34"/>
          <p:cNvSpPr/>
          <p:nvPr/>
        </p:nvSpPr>
        <p:spPr>
          <a:xfrm>
            <a:off x="3403973" y="3564993"/>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2</a:t>
            </a:r>
            <a:endParaRPr b="1">
              <a:solidFill>
                <a:schemeClr val="dk1"/>
              </a:solidFill>
              <a:latin typeface="Libre Franklin"/>
              <a:ea typeface="Libre Franklin"/>
              <a:cs typeface="Libre Franklin"/>
              <a:sym typeface="Libre Franklin"/>
            </a:endParaRPr>
          </a:p>
        </p:txBody>
      </p:sp>
      <p:sp>
        <p:nvSpPr>
          <p:cNvPr id="469" name="Google Shape;469;p34"/>
          <p:cNvSpPr/>
          <p:nvPr/>
        </p:nvSpPr>
        <p:spPr>
          <a:xfrm>
            <a:off x="5326960" y="1715493"/>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3</a:t>
            </a:r>
            <a:endParaRPr b="1">
              <a:solidFill>
                <a:schemeClr val="dk1"/>
              </a:solidFill>
              <a:latin typeface="Libre Franklin"/>
              <a:ea typeface="Libre Franklin"/>
              <a:cs typeface="Libre Franklin"/>
              <a:sym typeface="Libre Franklin"/>
            </a:endParaRPr>
          </a:p>
        </p:txBody>
      </p:sp>
      <p:sp>
        <p:nvSpPr>
          <p:cNvPr id="470" name="Google Shape;470;p34"/>
          <p:cNvSpPr/>
          <p:nvPr/>
        </p:nvSpPr>
        <p:spPr>
          <a:xfrm>
            <a:off x="7248785" y="3564993"/>
            <a:ext cx="412500" cy="412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Libre Franklin"/>
                <a:ea typeface="Libre Franklin"/>
                <a:cs typeface="Libre Franklin"/>
                <a:sym typeface="Libre Franklin"/>
              </a:rPr>
              <a:t>4</a:t>
            </a:r>
            <a:endParaRPr b="1">
              <a:solidFill>
                <a:schemeClr val="dk1"/>
              </a:solidFill>
              <a:latin typeface="Libre Franklin"/>
              <a:ea typeface="Libre Franklin"/>
              <a:cs typeface="Libre Franklin"/>
              <a:sym typeface="Libre Frankli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35"/>
          <p:cNvSpPr txBox="1"/>
          <p:nvPr/>
        </p:nvSpPr>
        <p:spPr>
          <a:xfrm>
            <a:off x="1178775" y="1136800"/>
            <a:ext cx="1120500" cy="47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75%</a:t>
            </a:r>
            <a:endParaRPr sz="1800">
              <a:solidFill>
                <a:schemeClr val="dk1"/>
              </a:solidFill>
              <a:latin typeface="Libre Franklin SemiBold"/>
              <a:ea typeface="Libre Franklin SemiBold"/>
              <a:cs typeface="Libre Franklin SemiBold"/>
              <a:sym typeface="Libre Franklin SemiBold"/>
            </a:endParaRPr>
          </a:p>
        </p:txBody>
      </p:sp>
      <p:sp>
        <p:nvSpPr>
          <p:cNvPr id="476" name="Google Shape;476;p35"/>
          <p:cNvSpPr/>
          <p:nvPr/>
        </p:nvSpPr>
        <p:spPr>
          <a:xfrm>
            <a:off x="1050785" y="1687624"/>
            <a:ext cx="1378800" cy="137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77" name="Google Shape;477;p35"/>
          <p:cNvSpPr/>
          <p:nvPr/>
        </p:nvSpPr>
        <p:spPr>
          <a:xfrm>
            <a:off x="2973185" y="1687637"/>
            <a:ext cx="1378800" cy="137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78" name="Google Shape;478;p35"/>
          <p:cNvSpPr/>
          <p:nvPr/>
        </p:nvSpPr>
        <p:spPr>
          <a:xfrm>
            <a:off x="4894997" y="1687612"/>
            <a:ext cx="1378800" cy="137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79" name="Google Shape;479;p35"/>
          <p:cNvSpPr/>
          <p:nvPr/>
        </p:nvSpPr>
        <p:spPr>
          <a:xfrm>
            <a:off x="6817972" y="1687612"/>
            <a:ext cx="1378800" cy="1378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0" name="Google Shape;480;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CYCLE DIAGRAMS THEME</a:t>
            </a:r>
            <a:endParaRPr/>
          </a:p>
        </p:txBody>
      </p:sp>
      <p:sp>
        <p:nvSpPr>
          <p:cNvPr id="481" name="Google Shape;481;p35"/>
          <p:cNvSpPr/>
          <p:nvPr/>
        </p:nvSpPr>
        <p:spPr>
          <a:xfrm>
            <a:off x="1051385" y="1687675"/>
            <a:ext cx="1378800" cy="1378800"/>
          </a:xfrm>
          <a:prstGeom prst="pie">
            <a:avLst>
              <a:gd fmla="val 16196152" name="adj1"/>
              <a:gd fmla="val 10791916"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2" name="Google Shape;482;p35"/>
          <p:cNvSpPr/>
          <p:nvPr/>
        </p:nvSpPr>
        <p:spPr>
          <a:xfrm>
            <a:off x="1268260" y="1904550"/>
            <a:ext cx="945000" cy="945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3" name="Google Shape;483;p35"/>
          <p:cNvSpPr/>
          <p:nvPr/>
        </p:nvSpPr>
        <p:spPr>
          <a:xfrm>
            <a:off x="2973185" y="1687663"/>
            <a:ext cx="1378800" cy="1378800"/>
          </a:xfrm>
          <a:prstGeom prst="pie">
            <a:avLst>
              <a:gd fmla="val 16196152" name="adj1"/>
              <a:gd fmla="val 25136"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4" name="Google Shape;484;p35"/>
          <p:cNvSpPr/>
          <p:nvPr/>
        </p:nvSpPr>
        <p:spPr>
          <a:xfrm>
            <a:off x="3190060" y="1904537"/>
            <a:ext cx="945000" cy="945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5" name="Google Shape;485;p35"/>
          <p:cNvSpPr/>
          <p:nvPr/>
        </p:nvSpPr>
        <p:spPr>
          <a:xfrm>
            <a:off x="4894997" y="1687638"/>
            <a:ext cx="1378800" cy="1378800"/>
          </a:xfrm>
          <a:prstGeom prst="pie">
            <a:avLst>
              <a:gd fmla="val 16196152" name="adj1"/>
              <a:gd fmla="val 19404426"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6" name="Google Shape;486;p35"/>
          <p:cNvSpPr/>
          <p:nvPr/>
        </p:nvSpPr>
        <p:spPr>
          <a:xfrm>
            <a:off x="5111872" y="1904512"/>
            <a:ext cx="945000" cy="945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7" name="Google Shape;487;p35"/>
          <p:cNvSpPr/>
          <p:nvPr/>
        </p:nvSpPr>
        <p:spPr>
          <a:xfrm>
            <a:off x="6817972" y="1687638"/>
            <a:ext cx="1378800" cy="1378800"/>
          </a:xfrm>
          <a:prstGeom prst="pie">
            <a:avLst>
              <a:gd fmla="val 16196152" name="adj1"/>
              <a:gd fmla="val 20571342"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8" name="Google Shape;488;p35"/>
          <p:cNvSpPr/>
          <p:nvPr/>
        </p:nvSpPr>
        <p:spPr>
          <a:xfrm>
            <a:off x="7034847" y="1904512"/>
            <a:ext cx="945000" cy="945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89" name="Google Shape;489;p35"/>
          <p:cNvSpPr/>
          <p:nvPr/>
        </p:nvSpPr>
        <p:spPr>
          <a:xfrm>
            <a:off x="2505218" y="2204500"/>
            <a:ext cx="394800" cy="345000"/>
          </a:xfrm>
          <a:prstGeom prst="rightArrow">
            <a:avLst>
              <a:gd fmla="val 60232"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90" name="Google Shape;490;p35"/>
          <p:cNvSpPr/>
          <p:nvPr/>
        </p:nvSpPr>
        <p:spPr>
          <a:xfrm>
            <a:off x="4426105" y="2204500"/>
            <a:ext cx="394800" cy="345000"/>
          </a:xfrm>
          <a:prstGeom prst="rightArrow">
            <a:avLst>
              <a:gd fmla="val 60232"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91" name="Google Shape;491;p35"/>
          <p:cNvSpPr/>
          <p:nvPr/>
        </p:nvSpPr>
        <p:spPr>
          <a:xfrm>
            <a:off x="6348493" y="2204500"/>
            <a:ext cx="394800" cy="345000"/>
          </a:xfrm>
          <a:prstGeom prst="rightArrow">
            <a:avLst>
              <a:gd fmla="val 60232"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92" name="Google Shape;492;p35"/>
          <p:cNvSpPr txBox="1"/>
          <p:nvPr/>
        </p:nvSpPr>
        <p:spPr>
          <a:xfrm>
            <a:off x="828235" y="3678393"/>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Jupiter is a gas giant and also the biggest planet in the Solar System</a:t>
            </a:r>
            <a:endParaRPr sz="1200">
              <a:solidFill>
                <a:schemeClr val="dk1"/>
              </a:solidFill>
              <a:latin typeface="Barlow"/>
              <a:ea typeface="Barlow"/>
              <a:cs typeface="Barlow"/>
              <a:sym typeface="Barlow"/>
            </a:endParaRPr>
          </a:p>
        </p:txBody>
      </p:sp>
      <p:sp>
        <p:nvSpPr>
          <p:cNvPr id="493" name="Google Shape;493;p35"/>
          <p:cNvSpPr txBox="1"/>
          <p:nvPr/>
        </p:nvSpPr>
        <p:spPr>
          <a:xfrm>
            <a:off x="828242" y="32115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JUPITER</a:t>
            </a:r>
            <a:endParaRPr sz="1800">
              <a:solidFill>
                <a:schemeClr val="dk1"/>
              </a:solidFill>
              <a:latin typeface="Libre Franklin SemiBold"/>
              <a:ea typeface="Libre Franklin SemiBold"/>
              <a:cs typeface="Libre Franklin SemiBold"/>
              <a:sym typeface="Libre Franklin SemiBold"/>
            </a:endParaRPr>
          </a:p>
        </p:txBody>
      </p:sp>
      <p:sp>
        <p:nvSpPr>
          <p:cNvPr id="494" name="Google Shape;494;p35"/>
          <p:cNvSpPr txBox="1"/>
          <p:nvPr/>
        </p:nvSpPr>
        <p:spPr>
          <a:xfrm>
            <a:off x="2751819" y="3678393"/>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Neptune is the fourth-largest planet in the Solar System</a:t>
            </a:r>
            <a:endParaRPr sz="1200">
              <a:solidFill>
                <a:schemeClr val="dk1"/>
              </a:solidFill>
              <a:latin typeface="Barlow"/>
              <a:ea typeface="Barlow"/>
              <a:cs typeface="Barlow"/>
              <a:sym typeface="Barlow"/>
            </a:endParaRPr>
          </a:p>
        </p:txBody>
      </p:sp>
      <p:sp>
        <p:nvSpPr>
          <p:cNvPr id="495" name="Google Shape;495;p35"/>
          <p:cNvSpPr txBox="1"/>
          <p:nvPr/>
        </p:nvSpPr>
        <p:spPr>
          <a:xfrm>
            <a:off x="2750642" y="32115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NEPTUNE</a:t>
            </a:r>
            <a:endParaRPr sz="1800">
              <a:solidFill>
                <a:schemeClr val="dk1"/>
              </a:solidFill>
              <a:latin typeface="Libre Franklin SemiBold"/>
              <a:ea typeface="Libre Franklin SemiBold"/>
              <a:cs typeface="Libre Franklin SemiBold"/>
              <a:sym typeface="Libre Franklin SemiBold"/>
            </a:endParaRPr>
          </a:p>
        </p:txBody>
      </p:sp>
      <p:sp>
        <p:nvSpPr>
          <p:cNvPr id="496" name="Google Shape;496;p35"/>
          <p:cNvSpPr txBox="1"/>
          <p:nvPr/>
        </p:nvSpPr>
        <p:spPr>
          <a:xfrm>
            <a:off x="4671851" y="3678393"/>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Earth is the third planet from the Sun and the only one that harbors life</a:t>
            </a:r>
            <a:endParaRPr sz="1200">
              <a:solidFill>
                <a:schemeClr val="dk1"/>
              </a:solidFill>
              <a:latin typeface="Barlow"/>
              <a:ea typeface="Barlow"/>
              <a:cs typeface="Barlow"/>
              <a:sym typeface="Barlow"/>
            </a:endParaRPr>
          </a:p>
        </p:txBody>
      </p:sp>
      <p:sp>
        <p:nvSpPr>
          <p:cNvPr id="497" name="Google Shape;497;p35"/>
          <p:cNvSpPr txBox="1"/>
          <p:nvPr/>
        </p:nvSpPr>
        <p:spPr>
          <a:xfrm>
            <a:off x="4673042" y="32115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EARTH</a:t>
            </a:r>
            <a:endParaRPr sz="1800">
              <a:solidFill>
                <a:schemeClr val="dk1"/>
              </a:solidFill>
              <a:latin typeface="Libre Franklin SemiBold"/>
              <a:ea typeface="Libre Franklin SemiBold"/>
              <a:cs typeface="Libre Franklin SemiBold"/>
              <a:sym typeface="Libre Franklin SemiBold"/>
            </a:endParaRPr>
          </a:p>
        </p:txBody>
      </p:sp>
      <p:sp>
        <p:nvSpPr>
          <p:cNvPr id="498" name="Google Shape;498;p35"/>
          <p:cNvSpPr txBox="1"/>
          <p:nvPr/>
        </p:nvSpPr>
        <p:spPr>
          <a:xfrm>
            <a:off x="6595435" y="3678393"/>
            <a:ext cx="18216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Saturn is the second-largest planet in the Solar System</a:t>
            </a:r>
            <a:endParaRPr sz="1200">
              <a:solidFill>
                <a:schemeClr val="dk1"/>
              </a:solidFill>
              <a:latin typeface="Barlow"/>
              <a:ea typeface="Barlow"/>
              <a:cs typeface="Barlow"/>
              <a:sym typeface="Barlow"/>
            </a:endParaRPr>
          </a:p>
        </p:txBody>
      </p:sp>
      <p:sp>
        <p:nvSpPr>
          <p:cNvPr id="499" name="Google Shape;499;p35"/>
          <p:cNvSpPr txBox="1"/>
          <p:nvPr/>
        </p:nvSpPr>
        <p:spPr>
          <a:xfrm>
            <a:off x="6595442" y="3211569"/>
            <a:ext cx="1821600" cy="55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SATURN</a:t>
            </a:r>
            <a:endParaRPr sz="1800">
              <a:solidFill>
                <a:schemeClr val="dk1"/>
              </a:solidFill>
              <a:latin typeface="Libre Franklin SemiBold"/>
              <a:ea typeface="Libre Franklin SemiBold"/>
              <a:cs typeface="Libre Franklin SemiBold"/>
              <a:sym typeface="Libre Franklin SemiBold"/>
            </a:endParaRPr>
          </a:p>
        </p:txBody>
      </p:sp>
      <p:sp>
        <p:nvSpPr>
          <p:cNvPr id="500" name="Google Shape;500;p35"/>
          <p:cNvSpPr/>
          <p:nvPr/>
        </p:nvSpPr>
        <p:spPr>
          <a:xfrm>
            <a:off x="7303534" y="2226533"/>
            <a:ext cx="407160" cy="297720"/>
          </a:xfrm>
          <a:custGeom>
            <a:rect b="b" l="l" r="r" t="t"/>
            <a:pathLst>
              <a:path extrusionOk="0" h="827" w="1131">
                <a:moveTo>
                  <a:pt x="305" y="582"/>
                </a:moveTo>
                <a:lnTo>
                  <a:pt x="161" y="582"/>
                </a:lnTo>
                <a:cubicBezTo>
                  <a:pt x="117" y="582"/>
                  <a:pt x="76" y="564"/>
                  <a:pt x="47" y="535"/>
                </a:cubicBezTo>
                <a:cubicBezTo>
                  <a:pt x="18" y="505"/>
                  <a:pt x="0" y="465"/>
                  <a:pt x="0" y="421"/>
                </a:cubicBezTo>
                <a:cubicBezTo>
                  <a:pt x="0" y="373"/>
                  <a:pt x="18" y="334"/>
                  <a:pt x="48" y="305"/>
                </a:cubicBezTo>
                <a:cubicBezTo>
                  <a:pt x="75" y="280"/>
                  <a:pt x="110" y="265"/>
                  <a:pt x="149" y="260"/>
                </a:cubicBezTo>
                <a:cubicBezTo>
                  <a:pt x="149" y="258"/>
                  <a:pt x="148" y="255"/>
                  <a:pt x="148" y="252"/>
                </a:cubicBezTo>
                <a:cubicBezTo>
                  <a:pt x="147" y="242"/>
                  <a:pt x="146" y="232"/>
                  <a:pt x="146" y="223"/>
                </a:cubicBezTo>
                <a:cubicBezTo>
                  <a:pt x="146" y="208"/>
                  <a:pt x="147" y="192"/>
                  <a:pt x="151" y="177"/>
                </a:cubicBezTo>
                <a:cubicBezTo>
                  <a:pt x="152" y="168"/>
                  <a:pt x="161" y="163"/>
                  <a:pt x="170" y="164"/>
                </a:cubicBezTo>
                <a:cubicBezTo>
                  <a:pt x="179" y="166"/>
                  <a:pt x="185" y="175"/>
                  <a:pt x="183" y="184"/>
                </a:cubicBezTo>
                <a:cubicBezTo>
                  <a:pt x="180" y="197"/>
                  <a:pt x="179" y="210"/>
                  <a:pt x="179" y="223"/>
                </a:cubicBezTo>
                <a:cubicBezTo>
                  <a:pt x="179" y="232"/>
                  <a:pt x="179" y="240"/>
                  <a:pt x="180" y="248"/>
                </a:cubicBezTo>
                <a:cubicBezTo>
                  <a:pt x="182" y="255"/>
                  <a:pt x="183" y="263"/>
                  <a:pt x="185" y="271"/>
                </a:cubicBezTo>
                <a:cubicBezTo>
                  <a:pt x="189" y="281"/>
                  <a:pt x="181" y="293"/>
                  <a:pt x="169" y="293"/>
                </a:cubicBezTo>
                <a:cubicBezTo>
                  <a:pt x="131" y="293"/>
                  <a:pt x="96" y="306"/>
                  <a:pt x="71" y="329"/>
                </a:cubicBezTo>
                <a:cubicBezTo>
                  <a:pt x="47" y="352"/>
                  <a:pt x="33" y="383"/>
                  <a:pt x="33" y="421"/>
                </a:cubicBezTo>
                <a:cubicBezTo>
                  <a:pt x="33" y="456"/>
                  <a:pt x="47" y="488"/>
                  <a:pt x="70" y="511"/>
                </a:cubicBezTo>
                <a:cubicBezTo>
                  <a:pt x="94" y="534"/>
                  <a:pt x="126" y="549"/>
                  <a:pt x="161" y="549"/>
                </a:cubicBezTo>
                <a:lnTo>
                  <a:pt x="191" y="549"/>
                </a:lnTo>
                <a:cubicBezTo>
                  <a:pt x="168" y="527"/>
                  <a:pt x="154" y="495"/>
                  <a:pt x="154" y="462"/>
                </a:cubicBezTo>
                <a:cubicBezTo>
                  <a:pt x="154" y="428"/>
                  <a:pt x="167" y="398"/>
                  <a:pt x="190" y="377"/>
                </a:cubicBezTo>
                <a:cubicBezTo>
                  <a:pt x="208" y="360"/>
                  <a:pt x="232" y="348"/>
                  <a:pt x="259" y="344"/>
                </a:cubicBezTo>
                <a:cubicBezTo>
                  <a:pt x="258" y="337"/>
                  <a:pt x="258" y="329"/>
                  <a:pt x="258" y="322"/>
                </a:cubicBezTo>
                <a:cubicBezTo>
                  <a:pt x="258" y="277"/>
                  <a:pt x="276" y="236"/>
                  <a:pt x="306" y="206"/>
                </a:cubicBezTo>
                <a:cubicBezTo>
                  <a:pt x="335" y="177"/>
                  <a:pt x="376" y="158"/>
                  <a:pt x="421" y="158"/>
                </a:cubicBezTo>
                <a:cubicBezTo>
                  <a:pt x="445" y="158"/>
                  <a:pt x="467" y="164"/>
                  <a:pt x="488" y="173"/>
                </a:cubicBezTo>
                <a:cubicBezTo>
                  <a:pt x="503" y="180"/>
                  <a:pt x="517" y="189"/>
                  <a:pt x="529" y="200"/>
                </a:cubicBezTo>
                <a:cubicBezTo>
                  <a:pt x="539" y="190"/>
                  <a:pt x="550" y="182"/>
                  <a:pt x="562" y="175"/>
                </a:cubicBezTo>
                <a:cubicBezTo>
                  <a:pt x="580" y="166"/>
                  <a:pt x="600" y="161"/>
                  <a:pt x="620" y="161"/>
                </a:cubicBezTo>
                <a:cubicBezTo>
                  <a:pt x="650" y="161"/>
                  <a:pt x="678" y="172"/>
                  <a:pt x="700" y="189"/>
                </a:cubicBezTo>
                <a:cubicBezTo>
                  <a:pt x="717" y="203"/>
                  <a:pt x="731" y="221"/>
                  <a:pt x="739" y="242"/>
                </a:cubicBezTo>
                <a:cubicBezTo>
                  <a:pt x="740" y="242"/>
                  <a:pt x="741" y="242"/>
                  <a:pt x="742" y="241"/>
                </a:cubicBezTo>
                <a:cubicBezTo>
                  <a:pt x="750" y="239"/>
                  <a:pt x="757" y="238"/>
                  <a:pt x="765" y="238"/>
                </a:cubicBezTo>
                <a:cubicBezTo>
                  <a:pt x="791" y="238"/>
                  <a:pt x="815" y="249"/>
                  <a:pt x="832" y="266"/>
                </a:cubicBezTo>
                <a:cubicBezTo>
                  <a:pt x="849" y="283"/>
                  <a:pt x="859" y="306"/>
                  <a:pt x="859" y="332"/>
                </a:cubicBezTo>
                <a:cubicBezTo>
                  <a:pt x="859" y="336"/>
                  <a:pt x="859" y="340"/>
                  <a:pt x="858" y="344"/>
                </a:cubicBezTo>
                <a:cubicBezTo>
                  <a:pt x="864" y="344"/>
                  <a:pt x="869" y="345"/>
                  <a:pt x="875" y="346"/>
                </a:cubicBezTo>
                <a:cubicBezTo>
                  <a:pt x="887" y="349"/>
                  <a:pt x="899" y="353"/>
                  <a:pt x="912" y="362"/>
                </a:cubicBezTo>
                <a:cubicBezTo>
                  <a:pt x="929" y="373"/>
                  <a:pt x="943" y="388"/>
                  <a:pt x="953" y="405"/>
                </a:cubicBezTo>
                <a:cubicBezTo>
                  <a:pt x="962" y="422"/>
                  <a:pt x="968" y="442"/>
                  <a:pt x="968" y="463"/>
                </a:cubicBezTo>
                <a:cubicBezTo>
                  <a:pt x="968" y="495"/>
                  <a:pt x="954" y="526"/>
                  <a:pt x="930" y="549"/>
                </a:cubicBezTo>
                <a:lnTo>
                  <a:pt x="969" y="549"/>
                </a:lnTo>
                <a:cubicBezTo>
                  <a:pt x="981" y="549"/>
                  <a:pt x="992" y="547"/>
                  <a:pt x="1003" y="545"/>
                </a:cubicBezTo>
                <a:cubicBezTo>
                  <a:pt x="1013" y="542"/>
                  <a:pt x="1024" y="537"/>
                  <a:pt x="1033" y="532"/>
                </a:cubicBezTo>
                <a:cubicBezTo>
                  <a:pt x="1041" y="527"/>
                  <a:pt x="1051" y="530"/>
                  <a:pt x="1056" y="538"/>
                </a:cubicBezTo>
                <a:cubicBezTo>
                  <a:pt x="1061" y="545"/>
                  <a:pt x="1058" y="556"/>
                  <a:pt x="1050" y="560"/>
                </a:cubicBezTo>
                <a:cubicBezTo>
                  <a:pt x="1038" y="567"/>
                  <a:pt x="1025" y="573"/>
                  <a:pt x="1011" y="576"/>
                </a:cubicBezTo>
                <a:cubicBezTo>
                  <a:pt x="998" y="580"/>
                  <a:pt x="984" y="582"/>
                  <a:pt x="969" y="582"/>
                </a:cubicBezTo>
                <a:lnTo>
                  <a:pt x="826" y="582"/>
                </a:lnTo>
                <a:cubicBezTo>
                  <a:pt x="821" y="647"/>
                  <a:pt x="793" y="706"/>
                  <a:pt x="750" y="750"/>
                </a:cubicBezTo>
                <a:cubicBezTo>
                  <a:pt x="702" y="797"/>
                  <a:pt x="637" y="827"/>
                  <a:pt x="565" y="827"/>
                </a:cubicBezTo>
                <a:cubicBezTo>
                  <a:pt x="493" y="827"/>
                  <a:pt x="428" y="797"/>
                  <a:pt x="381" y="750"/>
                </a:cubicBezTo>
                <a:cubicBezTo>
                  <a:pt x="337" y="706"/>
                  <a:pt x="309" y="647"/>
                  <a:pt x="305" y="582"/>
                </a:cubicBezTo>
                <a:moveTo>
                  <a:pt x="680" y="565"/>
                </a:moveTo>
                <a:cubicBezTo>
                  <a:pt x="680" y="556"/>
                  <a:pt x="688" y="549"/>
                  <a:pt x="697" y="549"/>
                </a:cubicBezTo>
                <a:cubicBezTo>
                  <a:pt x="706" y="549"/>
                  <a:pt x="713" y="556"/>
                  <a:pt x="713" y="565"/>
                </a:cubicBezTo>
                <a:cubicBezTo>
                  <a:pt x="713" y="606"/>
                  <a:pt x="697" y="643"/>
                  <a:pt x="670" y="670"/>
                </a:cubicBezTo>
                <a:cubicBezTo>
                  <a:pt x="643" y="697"/>
                  <a:pt x="606" y="714"/>
                  <a:pt x="565" y="714"/>
                </a:cubicBezTo>
                <a:cubicBezTo>
                  <a:pt x="537" y="714"/>
                  <a:pt x="512" y="706"/>
                  <a:pt x="489" y="693"/>
                </a:cubicBezTo>
                <a:cubicBezTo>
                  <a:pt x="478" y="686"/>
                  <a:pt x="468" y="678"/>
                  <a:pt x="459" y="669"/>
                </a:cubicBezTo>
                <a:lnTo>
                  <a:pt x="458" y="677"/>
                </a:lnTo>
                <a:cubicBezTo>
                  <a:pt x="457" y="686"/>
                  <a:pt x="449" y="692"/>
                  <a:pt x="440" y="691"/>
                </a:cubicBezTo>
                <a:cubicBezTo>
                  <a:pt x="430" y="690"/>
                  <a:pt x="424" y="682"/>
                  <a:pt x="425" y="673"/>
                </a:cubicBezTo>
                <a:lnTo>
                  <a:pt x="431" y="623"/>
                </a:lnTo>
                <a:cubicBezTo>
                  <a:pt x="432" y="614"/>
                  <a:pt x="441" y="608"/>
                  <a:pt x="450" y="609"/>
                </a:cubicBezTo>
                <a:lnTo>
                  <a:pt x="499" y="612"/>
                </a:lnTo>
                <a:cubicBezTo>
                  <a:pt x="508" y="612"/>
                  <a:pt x="515" y="620"/>
                  <a:pt x="514" y="629"/>
                </a:cubicBezTo>
                <a:cubicBezTo>
                  <a:pt x="514" y="638"/>
                  <a:pt x="506" y="645"/>
                  <a:pt x="497" y="645"/>
                </a:cubicBezTo>
                <a:lnTo>
                  <a:pt x="481" y="644"/>
                </a:lnTo>
                <a:cubicBezTo>
                  <a:pt x="488" y="652"/>
                  <a:pt x="497" y="659"/>
                  <a:pt x="506" y="664"/>
                </a:cubicBezTo>
                <a:cubicBezTo>
                  <a:pt x="523" y="675"/>
                  <a:pt x="544" y="681"/>
                  <a:pt x="565" y="681"/>
                </a:cubicBezTo>
                <a:cubicBezTo>
                  <a:pt x="597" y="681"/>
                  <a:pt x="626" y="668"/>
                  <a:pt x="647" y="647"/>
                </a:cubicBezTo>
                <a:cubicBezTo>
                  <a:pt x="667" y="626"/>
                  <a:pt x="680" y="597"/>
                  <a:pt x="680" y="565"/>
                </a:cubicBezTo>
                <a:moveTo>
                  <a:pt x="672" y="454"/>
                </a:moveTo>
                <a:cubicBezTo>
                  <a:pt x="673" y="445"/>
                  <a:pt x="682" y="438"/>
                  <a:pt x="691" y="440"/>
                </a:cubicBezTo>
                <a:cubicBezTo>
                  <a:pt x="700" y="441"/>
                  <a:pt x="706" y="449"/>
                  <a:pt x="705" y="458"/>
                </a:cubicBezTo>
                <a:lnTo>
                  <a:pt x="699" y="508"/>
                </a:lnTo>
                <a:cubicBezTo>
                  <a:pt x="698" y="517"/>
                  <a:pt x="690" y="523"/>
                  <a:pt x="681" y="522"/>
                </a:cubicBezTo>
                <a:lnTo>
                  <a:pt x="631" y="519"/>
                </a:lnTo>
                <a:cubicBezTo>
                  <a:pt x="622" y="519"/>
                  <a:pt x="615" y="511"/>
                  <a:pt x="616" y="502"/>
                </a:cubicBezTo>
                <a:cubicBezTo>
                  <a:pt x="616" y="492"/>
                  <a:pt x="624" y="486"/>
                  <a:pt x="633" y="486"/>
                </a:cubicBezTo>
                <a:lnTo>
                  <a:pt x="650" y="487"/>
                </a:lnTo>
                <a:cubicBezTo>
                  <a:pt x="642" y="479"/>
                  <a:pt x="633" y="472"/>
                  <a:pt x="623" y="466"/>
                </a:cubicBezTo>
                <a:cubicBezTo>
                  <a:pt x="606" y="456"/>
                  <a:pt x="586" y="450"/>
                  <a:pt x="565" y="450"/>
                </a:cubicBezTo>
                <a:cubicBezTo>
                  <a:pt x="533" y="450"/>
                  <a:pt x="504" y="463"/>
                  <a:pt x="484" y="484"/>
                </a:cubicBezTo>
                <a:cubicBezTo>
                  <a:pt x="463" y="505"/>
                  <a:pt x="450" y="534"/>
                  <a:pt x="450" y="565"/>
                </a:cubicBezTo>
                <a:cubicBezTo>
                  <a:pt x="450" y="575"/>
                  <a:pt x="443" y="582"/>
                  <a:pt x="433" y="582"/>
                </a:cubicBezTo>
                <a:cubicBezTo>
                  <a:pt x="424" y="582"/>
                  <a:pt x="417" y="575"/>
                  <a:pt x="417" y="565"/>
                </a:cubicBezTo>
                <a:cubicBezTo>
                  <a:pt x="417" y="524"/>
                  <a:pt x="433" y="487"/>
                  <a:pt x="460" y="461"/>
                </a:cubicBezTo>
                <a:cubicBezTo>
                  <a:pt x="487" y="434"/>
                  <a:pt x="524" y="417"/>
                  <a:pt x="565" y="417"/>
                </a:cubicBezTo>
                <a:cubicBezTo>
                  <a:pt x="592" y="417"/>
                  <a:pt x="618" y="425"/>
                  <a:pt x="640" y="438"/>
                </a:cubicBezTo>
                <a:cubicBezTo>
                  <a:pt x="652" y="444"/>
                  <a:pt x="662" y="453"/>
                  <a:pt x="671" y="462"/>
                </a:cubicBezTo>
                <a:lnTo>
                  <a:pt x="672" y="454"/>
                </a:lnTo>
                <a:moveTo>
                  <a:pt x="826" y="549"/>
                </a:moveTo>
                <a:lnTo>
                  <a:pt x="848" y="549"/>
                </a:lnTo>
                <a:cubicBezTo>
                  <a:pt x="872" y="549"/>
                  <a:pt x="893" y="538"/>
                  <a:pt x="909" y="523"/>
                </a:cubicBezTo>
                <a:cubicBezTo>
                  <a:pt x="925" y="507"/>
                  <a:pt x="934" y="486"/>
                  <a:pt x="934" y="462"/>
                </a:cubicBezTo>
                <a:cubicBezTo>
                  <a:pt x="934" y="448"/>
                  <a:pt x="931" y="433"/>
                  <a:pt x="924" y="421"/>
                </a:cubicBezTo>
                <a:cubicBezTo>
                  <a:pt x="917" y="408"/>
                  <a:pt x="907" y="397"/>
                  <a:pt x="894" y="390"/>
                </a:cubicBezTo>
                <a:cubicBezTo>
                  <a:pt x="885" y="384"/>
                  <a:pt x="877" y="380"/>
                  <a:pt x="868" y="378"/>
                </a:cubicBezTo>
                <a:cubicBezTo>
                  <a:pt x="860" y="377"/>
                  <a:pt x="850" y="376"/>
                  <a:pt x="840" y="376"/>
                </a:cubicBezTo>
                <a:cubicBezTo>
                  <a:pt x="837" y="376"/>
                  <a:pt x="835" y="376"/>
                  <a:pt x="832" y="375"/>
                </a:cubicBezTo>
                <a:cubicBezTo>
                  <a:pt x="823" y="372"/>
                  <a:pt x="819" y="362"/>
                  <a:pt x="822" y="354"/>
                </a:cubicBezTo>
                <a:cubicBezTo>
                  <a:pt x="823" y="350"/>
                  <a:pt x="824" y="347"/>
                  <a:pt x="825" y="343"/>
                </a:cubicBezTo>
                <a:cubicBezTo>
                  <a:pt x="826" y="340"/>
                  <a:pt x="826" y="336"/>
                  <a:pt x="826" y="332"/>
                </a:cubicBezTo>
                <a:cubicBezTo>
                  <a:pt x="826" y="315"/>
                  <a:pt x="819" y="300"/>
                  <a:pt x="808" y="289"/>
                </a:cubicBezTo>
                <a:cubicBezTo>
                  <a:pt x="797" y="278"/>
                  <a:pt x="782" y="272"/>
                  <a:pt x="765" y="272"/>
                </a:cubicBezTo>
                <a:cubicBezTo>
                  <a:pt x="760" y="272"/>
                  <a:pt x="755" y="272"/>
                  <a:pt x="750" y="273"/>
                </a:cubicBezTo>
                <a:cubicBezTo>
                  <a:pt x="746" y="275"/>
                  <a:pt x="741" y="276"/>
                  <a:pt x="737" y="279"/>
                </a:cubicBezTo>
                <a:cubicBezTo>
                  <a:pt x="735" y="280"/>
                  <a:pt x="733" y="280"/>
                  <a:pt x="732" y="281"/>
                </a:cubicBezTo>
                <a:cubicBezTo>
                  <a:pt x="723" y="283"/>
                  <a:pt x="714" y="277"/>
                  <a:pt x="712" y="268"/>
                </a:cubicBezTo>
                <a:cubicBezTo>
                  <a:pt x="707" y="247"/>
                  <a:pt x="695" y="228"/>
                  <a:pt x="679" y="215"/>
                </a:cubicBezTo>
                <a:cubicBezTo>
                  <a:pt x="663" y="202"/>
                  <a:pt x="643" y="194"/>
                  <a:pt x="620" y="194"/>
                </a:cubicBezTo>
                <a:cubicBezTo>
                  <a:pt x="605" y="194"/>
                  <a:pt x="590" y="198"/>
                  <a:pt x="578" y="205"/>
                </a:cubicBezTo>
                <a:cubicBezTo>
                  <a:pt x="565" y="211"/>
                  <a:pt x="554" y="220"/>
                  <a:pt x="546" y="232"/>
                </a:cubicBezTo>
                <a:cubicBezTo>
                  <a:pt x="544" y="233"/>
                  <a:pt x="543" y="235"/>
                  <a:pt x="542" y="236"/>
                </a:cubicBezTo>
                <a:cubicBezTo>
                  <a:pt x="535" y="243"/>
                  <a:pt x="524" y="242"/>
                  <a:pt x="518" y="235"/>
                </a:cubicBezTo>
                <a:cubicBezTo>
                  <a:pt x="506" y="222"/>
                  <a:pt x="491" y="210"/>
                  <a:pt x="474" y="203"/>
                </a:cubicBezTo>
                <a:cubicBezTo>
                  <a:pt x="458" y="196"/>
                  <a:pt x="440" y="192"/>
                  <a:pt x="421" y="192"/>
                </a:cubicBezTo>
                <a:cubicBezTo>
                  <a:pt x="385" y="192"/>
                  <a:pt x="353" y="206"/>
                  <a:pt x="329" y="230"/>
                </a:cubicBezTo>
                <a:cubicBezTo>
                  <a:pt x="305" y="253"/>
                  <a:pt x="291" y="286"/>
                  <a:pt x="291" y="322"/>
                </a:cubicBezTo>
                <a:cubicBezTo>
                  <a:pt x="291" y="336"/>
                  <a:pt x="296" y="349"/>
                  <a:pt x="296" y="360"/>
                </a:cubicBezTo>
                <a:cubicBezTo>
                  <a:pt x="296" y="369"/>
                  <a:pt x="288" y="376"/>
                  <a:pt x="279" y="376"/>
                </a:cubicBezTo>
                <a:cubicBezTo>
                  <a:pt x="253" y="376"/>
                  <a:pt x="229" y="385"/>
                  <a:pt x="212" y="401"/>
                </a:cubicBezTo>
                <a:cubicBezTo>
                  <a:pt x="197" y="416"/>
                  <a:pt x="187" y="437"/>
                  <a:pt x="187" y="462"/>
                </a:cubicBezTo>
                <a:cubicBezTo>
                  <a:pt x="187" y="510"/>
                  <a:pt x="226" y="549"/>
                  <a:pt x="273" y="549"/>
                </a:cubicBezTo>
                <a:lnTo>
                  <a:pt x="305" y="549"/>
                </a:lnTo>
                <a:cubicBezTo>
                  <a:pt x="309" y="483"/>
                  <a:pt x="337" y="424"/>
                  <a:pt x="381" y="381"/>
                </a:cubicBezTo>
                <a:cubicBezTo>
                  <a:pt x="428" y="334"/>
                  <a:pt x="493" y="304"/>
                  <a:pt x="565" y="304"/>
                </a:cubicBezTo>
                <a:cubicBezTo>
                  <a:pt x="583" y="304"/>
                  <a:pt x="600" y="306"/>
                  <a:pt x="616" y="310"/>
                </a:cubicBezTo>
                <a:cubicBezTo>
                  <a:pt x="633" y="313"/>
                  <a:pt x="650" y="318"/>
                  <a:pt x="666" y="325"/>
                </a:cubicBezTo>
                <a:cubicBezTo>
                  <a:pt x="674" y="328"/>
                  <a:pt x="678" y="338"/>
                  <a:pt x="675" y="346"/>
                </a:cubicBezTo>
                <a:cubicBezTo>
                  <a:pt x="671" y="355"/>
                  <a:pt x="661" y="359"/>
                  <a:pt x="653" y="355"/>
                </a:cubicBezTo>
                <a:cubicBezTo>
                  <a:pt x="639" y="349"/>
                  <a:pt x="625" y="345"/>
                  <a:pt x="610" y="342"/>
                </a:cubicBezTo>
                <a:cubicBezTo>
                  <a:pt x="596" y="339"/>
                  <a:pt x="580" y="338"/>
                  <a:pt x="565" y="338"/>
                </a:cubicBezTo>
                <a:cubicBezTo>
                  <a:pt x="502" y="338"/>
                  <a:pt x="445" y="363"/>
                  <a:pt x="404" y="404"/>
                </a:cubicBezTo>
                <a:cubicBezTo>
                  <a:pt x="363" y="446"/>
                  <a:pt x="337" y="502"/>
                  <a:pt x="337" y="565"/>
                </a:cubicBezTo>
                <a:cubicBezTo>
                  <a:pt x="337" y="627"/>
                  <a:pt x="363" y="685"/>
                  <a:pt x="404" y="727"/>
                </a:cubicBezTo>
                <a:cubicBezTo>
                  <a:pt x="445" y="768"/>
                  <a:pt x="502" y="793"/>
                  <a:pt x="565" y="793"/>
                </a:cubicBezTo>
                <a:cubicBezTo>
                  <a:pt x="628" y="793"/>
                  <a:pt x="685" y="768"/>
                  <a:pt x="726" y="727"/>
                </a:cubicBezTo>
                <a:cubicBezTo>
                  <a:pt x="767" y="685"/>
                  <a:pt x="793" y="628"/>
                  <a:pt x="793" y="565"/>
                </a:cubicBezTo>
                <a:cubicBezTo>
                  <a:pt x="793" y="531"/>
                  <a:pt x="785" y="499"/>
                  <a:pt x="772" y="470"/>
                </a:cubicBezTo>
                <a:cubicBezTo>
                  <a:pt x="758" y="440"/>
                  <a:pt x="738" y="413"/>
                  <a:pt x="712" y="392"/>
                </a:cubicBezTo>
                <a:cubicBezTo>
                  <a:pt x="705" y="386"/>
                  <a:pt x="705" y="375"/>
                  <a:pt x="710" y="368"/>
                </a:cubicBezTo>
                <a:cubicBezTo>
                  <a:pt x="716" y="361"/>
                  <a:pt x="727" y="360"/>
                  <a:pt x="734" y="366"/>
                </a:cubicBezTo>
                <a:cubicBezTo>
                  <a:pt x="763" y="391"/>
                  <a:pt x="786" y="421"/>
                  <a:pt x="802" y="456"/>
                </a:cubicBezTo>
                <a:cubicBezTo>
                  <a:pt x="815" y="484"/>
                  <a:pt x="823" y="516"/>
                  <a:pt x="826" y="549"/>
                </a:cubicBezTo>
                <a:moveTo>
                  <a:pt x="209" y="120"/>
                </a:moveTo>
                <a:cubicBezTo>
                  <a:pt x="204" y="128"/>
                  <a:pt x="194" y="130"/>
                  <a:pt x="186" y="125"/>
                </a:cubicBezTo>
                <a:cubicBezTo>
                  <a:pt x="179" y="120"/>
                  <a:pt x="176" y="110"/>
                  <a:pt x="181" y="103"/>
                </a:cubicBezTo>
                <a:cubicBezTo>
                  <a:pt x="201" y="71"/>
                  <a:pt x="229" y="45"/>
                  <a:pt x="262" y="27"/>
                </a:cubicBezTo>
                <a:cubicBezTo>
                  <a:pt x="294" y="10"/>
                  <a:pt x="330" y="0"/>
                  <a:pt x="369" y="0"/>
                </a:cubicBezTo>
                <a:cubicBezTo>
                  <a:pt x="401" y="0"/>
                  <a:pt x="432" y="7"/>
                  <a:pt x="460" y="19"/>
                </a:cubicBezTo>
                <a:cubicBezTo>
                  <a:pt x="483" y="30"/>
                  <a:pt x="504" y="44"/>
                  <a:pt x="522" y="61"/>
                </a:cubicBezTo>
                <a:cubicBezTo>
                  <a:pt x="535" y="45"/>
                  <a:pt x="552" y="32"/>
                  <a:pt x="571" y="23"/>
                </a:cubicBezTo>
                <a:cubicBezTo>
                  <a:pt x="594" y="11"/>
                  <a:pt x="621" y="4"/>
                  <a:pt x="649" y="4"/>
                </a:cubicBezTo>
                <a:cubicBezTo>
                  <a:pt x="690" y="4"/>
                  <a:pt x="727" y="18"/>
                  <a:pt x="757" y="42"/>
                </a:cubicBezTo>
                <a:cubicBezTo>
                  <a:pt x="782" y="62"/>
                  <a:pt x="801" y="89"/>
                  <a:pt x="811" y="119"/>
                </a:cubicBezTo>
                <a:cubicBezTo>
                  <a:pt x="815" y="118"/>
                  <a:pt x="818" y="117"/>
                  <a:pt x="822" y="116"/>
                </a:cubicBezTo>
                <a:cubicBezTo>
                  <a:pt x="832" y="114"/>
                  <a:pt x="842" y="112"/>
                  <a:pt x="853" y="112"/>
                </a:cubicBezTo>
                <a:cubicBezTo>
                  <a:pt x="887" y="112"/>
                  <a:pt x="919" y="126"/>
                  <a:pt x="941" y="149"/>
                </a:cubicBezTo>
                <a:cubicBezTo>
                  <a:pt x="964" y="172"/>
                  <a:pt x="978" y="203"/>
                  <a:pt x="978" y="237"/>
                </a:cubicBezTo>
                <a:cubicBezTo>
                  <a:pt x="978" y="245"/>
                  <a:pt x="977" y="252"/>
                  <a:pt x="976" y="260"/>
                </a:cubicBezTo>
                <a:cubicBezTo>
                  <a:pt x="986" y="260"/>
                  <a:pt x="996" y="262"/>
                  <a:pt x="1006" y="264"/>
                </a:cubicBezTo>
                <a:cubicBezTo>
                  <a:pt x="1022" y="267"/>
                  <a:pt x="1038" y="274"/>
                  <a:pt x="1056" y="285"/>
                </a:cubicBezTo>
                <a:cubicBezTo>
                  <a:pt x="1079" y="299"/>
                  <a:pt x="1098" y="320"/>
                  <a:pt x="1111" y="343"/>
                </a:cubicBezTo>
                <a:cubicBezTo>
                  <a:pt x="1123" y="366"/>
                  <a:pt x="1131" y="393"/>
                  <a:pt x="1131" y="421"/>
                </a:cubicBezTo>
                <a:cubicBezTo>
                  <a:pt x="1131" y="435"/>
                  <a:pt x="1129" y="449"/>
                  <a:pt x="1125" y="462"/>
                </a:cubicBezTo>
                <a:cubicBezTo>
                  <a:pt x="1121" y="476"/>
                  <a:pt x="1116" y="489"/>
                  <a:pt x="1109" y="502"/>
                </a:cubicBezTo>
                <a:cubicBezTo>
                  <a:pt x="1104" y="509"/>
                  <a:pt x="1094" y="512"/>
                  <a:pt x="1086" y="508"/>
                </a:cubicBezTo>
                <a:cubicBezTo>
                  <a:pt x="1078" y="503"/>
                  <a:pt x="1076" y="493"/>
                  <a:pt x="1080" y="485"/>
                </a:cubicBezTo>
                <a:cubicBezTo>
                  <a:pt x="1086" y="475"/>
                  <a:pt x="1090" y="465"/>
                  <a:pt x="1093" y="454"/>
                </a:cubicBezTo>
                <a:cubicBezTo>
                  <a:pt x="1096" y="443"/>
                  <a:pt x="1097" y="432"/>
                  <a:pt x="1097" y="421"/>
                </a:cubicBezTo>
                <a:cubicBezTo>
                  <a:pt x="1097" y="398"/>
                  <a:pt x="1092" y="378"/>
                  <a:pt x="1082" y="359"/>
                </a:cubicBezTo>
                <a:cubicBezTo>
                  <a:pt x="1071" y="340"/>
                  <a:pt x="1056" y="324"/>
                  <a:pt x="1038" y="313"/>
                </a:cubicBezTo>
                <a:cubicBezTo>
                  <a:pt x="1024" y="304"/>
                  <a:pt x="1012" y="299"/>
                  <a:pt x="999" y="296"/>
                </a:cubicBezTo>
                <a:cubicBezTo>
                  <a:pt x="986" y="293"/>
                  <a:pt x="972" y="293"/>
                  <a:pt x="955" y="293"/>
                </a:cubicBezTo>
                <a:cubicBezTo>
                  <a:pt x="953" y="293"/>
                  <a:pt x="951" y="292"/>
                  <a:pt x="948" y="291"/>
                </a:cubicBezTo>
                <a:cubicBezTo>
                  <a:pt x="940" y="288"/>
                  <a:pt x="936" y="279"/>
                  <a:pt x="939" y="270"/>
                </a:cubicBezTo>
                <a:cubicBezTo>
                  <a:pt x="941" y="265"/>
                  <a:pt x="942" y="259"/>
                  <a:pt x="943" y="254"/>
                </a:cubicBezTo>
                <a:cubicBezTo>
                  <a:pt x="944" y="249"/>
                  <a:pt x="945" y="243"/>
                  <a:pt x="945" y="237"/>
                </a:cubicBezTo>
                <a:cubicBezTo>
                  <a:pt x="945" y="212"/>
                  <a:pt x="935" y="188"/>
                  <a:pt x="918" y="172"/>
                </a:cubicBezTo>
                <a:cubicBezTo>
                  <a:pt x="901" y="155"/>
                  <a:pt x="878" y="145"/>
                  <a:pt x="853" y="145"/>
                </a:cubicBezTo>
                <a:cubicBezTo>
                  <a:pt x="845" y="145"/>
                  <a:pt x="837" y="146"/>
                  <a:pt x="830" y="148"/>
                </a:cubicBezTo>
                <a:cubicBezTo>
                  <a:pt x="823" y="150"/>
                  <a:pt x="816" y="153"/>
                  <a:pt x="809" y="156"/>
                </a:cubicBezTo>
                <a:cubicBezTo>
                  <a:pt x="808" y="157"/>
                  <a:pt x="806" y="158"/>
                  <a:pt x="804" y="158"/>
                </a:cubicBezTo>
                <a:cubicBezTo>
                  <a:pt x="795" y="160"/>
                  <a:pt x="786" y="155"/>
                  <a:pt x="784" y="146"/>
                </a:cubicBezTo>
                <a:cubicBezTo>
                  <a:pt x="778" y="114"/>
                  <a:pt x="760" y="87"/>
                  <a:pt x="736" y="67"/>
                </a:cubicBezTo>
                <a:cubicBezTo>
                  <a:pt x="712" y="48"/>
                  <a:pt x="682" y="37"/>
                  <a:pt x="649" y="37"/>
                </a:cubicBezTo>
                <a:cubicBezTo>
                  <a:pt x="626" y="37"/>
                  <a:pt x="605" y="42"/>
                  <a:pt x="586" y="52"/>
                </a:cubicBezTo>
                <a:cubicBezTo>
                  <a:pt x="566" y="62"/>
                  <a:pt x="550" y="76"/>
                  <a:pt x="537" y="94"/>
                </a:cubicBezTo>
                <a:cubicBezTo>
                  <a:pt x="536" y="95"/>
                  <a:pt x="535" y="97"/>
                  <a:pt x="534" y="98"/>
                </a:cubicBezTo>
                <a:cubicBezTo>
                  <a:pt x="527" y="104"/>
                  <a:pt x="517" y="103"/>
                  <a:pt x="511" y="97"/>
                </a:cubicBezTo>
                <a:cubicBezTo>
                  <a:pt x="493" y="77"/>
                  <a:pt x="471" y="61"/>
                  <a:pt x="446" y="50"/>
                </a:cubicBezTo>
                <a:cubicBezTo>
                  <a:pt x="423" y="39"/>
                  <a:pt x="397" y="33"/>
                  <a:pt x="369" y="33"/>
                </a:cubicBezTo>
                <a:cubicBezTo>
                  <a:pt x="336" y="33"/>
                  <a:pt x="305" y="41"/>
                  <a:pt x="278" y="56"/>
                </a:cubicBezTo>
                <a:cubicBezTo>
                  <a:pt x="250" y="71"/>
                  <a:pt x="226" y="94"/>
                  <a:pt x="209" y="12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01" name="Google Shape;501;p35"/>
          <p:cNvSpPr/>
          <p:nvPr/>
        </p:nvSpPr>
        <p:spPr>
          <a:xfrm>
            <a:off x="5374599" y="2192936"/>
            <a:ext cx="407160" cy="368280"/>
          </a:xfrm>
          <a:custGeom>
            <a:rect b="b" l="l" r="r" t="t"/>
            <a:pathLst>
              <a:path extrusionOk="0" h="1023" w="1131">
                <a:moveTo>
                  <a:pt x="390" y="105"/>
                </a:moveTo>
                <a:cubicBezTo>
                  <a:pt x="399" y="107"/>
                  <a:pt x="404" y="116"/>
                  <a:pt x="402" y="125"/>
                </a:cubicBezTo>
                <a:cubicBezTo>
                  <a:pt x="400" y="134"/>
                  <a:pt x="391" y="140"/>
                  <a:pt x="382" y="137"/>
                </a:cubicBezTo>
                <a:cubicBezTo>
                  <a:pt x="359" y="132"/>
                  <a:pt x="335" y="129"/>
                  <a:pt x="311" y="129"/>
                </a:cubicBezTo>
                <a:lnTo>
                  <a:pt x="170" y="129"/>
                </a:lnTo>
                <a:cubicBezTo>
                  <a:pt x="161" y="129"/>
                  <a:pt x="154" y="121"/>
                  <a:pt x="154" y="112"/>
                </a:cubicBezTo>
                <a:lnTo>
                  <a:pt x="154" y="56"/>
                </a:lnTo>
                <a:lnTo>
                  <a:pt x="40" y="170"/>
                </a:lnTo>
                <a:lnTo>
                  <a:pt x="154" y="284"/>
                </a:lnTo>
                <a:lnTo>
                  <a:pt x="154" y="228"/>
                </a:lnTo>
                <a:cubicBezTo>
                  <a:pt x="154" y="219"/>
                  <a:pt x="161" y="211"/>
                  <a:pt x="170" y="211"/>
                </a:cubicBezTo>
                <a:lnTo>
                  <a:pt x="311" y="211"/>
                </a:lnTo>
                <a:cubicBezTo>
                  <a:pt x="370" y="211"/>
                  <a:pt x="423" y="235"/>
                  <a:pt x="462" y="274"/>
                </a:cubicBezTo>
                <a:cubicBezTo>
                  <a:pt x="500" y="313"/>
                  <a:pt x="524" y="366"/>
                  <a:pt x="524" y="424"/>
                </a:cubicBezTo>
                <a:lnTo>
                  <a:pt x="524" y="990"/>
                </a:lnTo>
                <a:lnTo>
                  <a:pt x="607" y="990"/>
                </a:lnTo>
                <a:lnTo>
                  <a:pt x="607" y="424"/>
                </a:lnTo>
                <a:cubicBezTo>
                  <a:pt x="607" y="369"/>
                  <a:pt x="591" y="317"/>
                  <a:pt x="564" y="272"/>
                </a:cubicBezTo>
                <a:cubicBezTo>
                  <a:pt x="536" y="226"/>
                  <a:pt x="496" y="188"/>
                  <a:pt x="448" y="163"/>
                </a:cubicBezTo>
                <a:cubicBezTo>
                  <a:pt x="440" y="158"/>
                  <a:pt x="437" y="148"/>
                  <a:pt x="441" y="140"/>
                </a:cubicBezTo>
                <a:cubicBezTo>
                  <a:pt x="446" y="132"/>
                  <a:pt x="456" y="129"/>
                  <a:pt x="464" y="133"/>
                </a:cubicBezTo>
                <a:cubicBezTo>
                  <a:pt x="503" y="154"/>
                  <a:pt x="538" y="183"/>
                  <a:pt x="566" y="217"/>
                </a:cubicBezTo>
                <a:cubicBezTo>
                  <a:pt x="594" y="182"/>
                  <a:pt x="629" y="153"/>
                  <a:pt x="670" y="132"/>
                </a:cubicBezTo>
                <a:cubicBezTo>
                  <a:pt x="715" y="109"/>
                  <a:pt x="766" y="96"/>
                  <a:pt x="820" y="96"/>
                </a:cubicBezTo>
                <a:lnTo>
                  <a:pt x="944" y="96"/>
                </a:lnTo>
                <a:lnTo>
                  <a:pt x="944" y="16"/>
                </a:lnTo>
                <a:cubicBezTo>
                  <a:pt x="944" y="7"/>
                  <a:pt x="952" y="0"/>
                  <a:pt x="961" y="0"/>
                </a:cubicBezTo>
                <a:cubicBezTo>
                  <a:pt x="965" y="0"/>
                  <a:pt x="970" y="2"/>
                  <a:pt x="973" y="5"/>
                </a:cubicBezTo>
                <a:lnTo>
                  <a:pt x="1126" y="158"/>
                </a:lnTo>
                <a:cubicBezTo>
                  <a:pt x="1133" y="165"/>
                  <a:pt x="1133" y="175"/>
                  <a:pt x="1126" y="182"/>
                </a:cubicBezTo>
                <a:lnTo>
                  <a:pt x="1084" y="224"/>
                </a:lnTo>
                <a:cubicBezTo>
                  <a:pt x="1078" y="230"/>
                  <a:pt x="1067" y="230"/>
                  <a:pt x="1061" y="224"/>
                </a:cubicBezTo>
                <a:cubicBezTo>
                  <a:pt x="1054" y="217"/>
                  <a:pt x="1054" y="207"/>
                  <a:pt x="1061" y="200"/>
                </a:cubicBezTo>
                <a:lnTo>
                  <a:pt x="1091" y="170"/>
                </a:lnTo>
                <a:lnTo>
                  <a:pt x="977" y="56"/>
                </a:lnTo>
                <a:lnTo>
                  <a:pt x="977" y="112"/>
                </a:lnTo>
                <a:cubicBezTo>
                  <a:pt x="977" y="121"/>
                  <a:pt x="970" y="129"/>
                  <a:pt x="961" y="129"/>
                </a:cubicBezTo>
                <a:lnTo>
                  <a:pt x="820" y="129"/>
                </a:lnTo>
                <a:cubicBezTo>
                  <a:pt x="771" y="129"/>
                  <a:pt x="725" y="141"/>
                  <a:pt x="685" y="162"/>
                </a:cubicBezTo>
                <a:cubicBezTo>
                  <a:pt x="646" y="182"/>
                  <a:pt x="612" y="210"/>
                  <a:pt x="586" y="244"/>
                </a:cubicBezTo>
                <a:cubicBezTo>
                  <a:pt x="604" y="272"/>
                  <a:pt x="618" y="302"/>
                  <a:pt x="627" y="334"/>
                </a:cubicBezTo>
                <a:cubicBezTo>
                  <a:pt x="638" y="311"/>
                  <a:pt x="652" y="291"/>
                  <a:pt x="669" y="274"/>
                </a:cubicBezTo>
                <a:cubicBezTo>
                  <a:pt x="708" y="235"/>
                  <a:pt x="761" y="211"/>
                  <a:pt x="820" y="211"/>
                </a:cubicBezTo>
                <a:lnTo>
                  <a:pt x="961" y="211"/>
                </a:lnTo>
                <a:cubicBezTo>
                  <a:pt x="970" y="211"/>
                  <a:pt x="977" y="219"/>
                  <a:pt x="977" y="228"/>
                </a:cubicBezTo>
                <a:lnTo>
                  <a:pt x="977" y="284"/>
                </a:lnTo>
                <a:lnTo>
                  <a:pt x="1008" y="253"/>
                </a:lnTo>
                <a:cubicBezTo>
                  <a:pt x="1014" y="247"/>
                  <a:pt x="1025" y="247"/>
                  <a:pt x="1031" y="253"/>
                </a:cubicBezTo>
                <a:cubicBezTo>
                  <a:pt x="1038" y="260"/>
                  <a:pt x="1038" y="270"/>
                  <a:pt x="1031" y="277"/>
                </a:cubicBezTo>
                <a:lnTo>
                  <a:pt x="972" y="336"/>
                </a:lnTo>
                <a:cubicBezTo>
                  <a:pt x="966" y="342"/>
                  <a:pt x="956" y="342"/>
                  <a:pt x="949" y="336"/>
                </a:cubicBezTo>
                <a:cubicBezTo>
                  <a:pt x="946" y="332"/>
                  <a:pt x="944" y="328"/>
                  <a:pt x="944" y="324"/>
                </a:cubicBezTo>
                <a:lnTo>
                  <a:pt x="944" y="245"/>
                </a:lnTo>
                <a:lnTo>
                  <a:pt x="820" y="245"/>
                </a:lnTo>
                <a:cubicBezTo>
                  <a:pt x="770" y="245"/>
                  <a:pt x="725" y="265"/>
                  <a:pt x="693" y="297"/>
                </a:cubicBezTo>
                <a:cubicBezTo>
                  <a:pt x="660" y="330"/>
                  <a:pt x="640" y="375"/>
                  <a:pt x="640" y="424"/>
                </a:cubicBezTo>
                <a:lnTo>
                  <a:pt x="640" y="1006"/>
                </a:lnTo>
                <a:cubicBezTo>
                  <a:pt x="640" y="1015"/>
                  <a:pt x="633" y="1023"/>
                  <a:pt x="623" y="1023"/>
                </a:cubicBezTo>
                <a:lnTo>
                  <a:pt x="508" y="1023"/>
                </a:lnTo>
                <a:cubicBezTo>
                  <a:pt x="499" y="1023"/>
                  <a:pt x="491" y="1015"/>
                  <a:pt x="491" y="1006"/>
                </a:cubicBezTo>
                <a:lnTo>
                  <a:pt x="491" y="424"/>
                </a:lnTo>
                <a:cubicBezTo>
                  <a:pt x="491" y="375"/>
                  <a:pt x="471" y="330"/>
                  <a:pt x="438" y="297"/>
                </a:cubicBezTo>
                <a:cubicBezTo>
                  <a:pt x="406" y="265"/>
                  <a:pt x="361" y="245"/>
                  <a:pt x="311" y="245"/>
                </a:cubicBezTo>
                <a:lnTo>
                  <a:pt x="187" y="245"/>
                </a:lnTo>
                <a:lnTo>
                  <a:pt x="187" y="324"/>
                </a:lnTo>
                <a:cubicBezTo>
                  <a:pt x="187" y="328"/>
                  <a:pt x="185" y="332"/>
                  <a:pt x="182" y="336"/>
                </a:cubicBezTo>
                <a:cubicBezTo>
                  <a:pt x="176" y="342"/>
                  <a:pt x="165" y="342"/>
                  <a:pt x="159" y="336"/>
                </a:cubicBezTo>
                <a:lnTo>
                  <a:pt x="5" y="182"/>
                </a:lnTo>
                <a:cubicBezTo>
                  <a:pt x="-2" y="175"/>
                  <a:pt x="-2" y="165"/>
                  <a:pt x="5" y="158"/>
                </a:cubicBezTo>
                <a:lnTo>
                  <a:pt x="159" y="5"/>
                </a:lnTo>
                <a:cubicBezTo>
                  <a:pt x="162" y="2"/>
                  <a:pt x="166" y="0"/>
                  <a:pt x="170" y="0"/>
                </a:cubicBezTo>
                <a:cubicBezTo>
                  <a:pt x="180" y="0"/>
                  <a:pt x="187" y="7"/>
                  <a:pt x="187" y="16"/>
                </a:cubicBezTo>
                <a:lnTo>
                  <a:pt x="187" y="96"/>
                </a:lnTo>
                <a:lnTo>
                  <a:pt x="311" y="96"/>
                </a:lnTo>
                <a:cubicBezTo>
                  <a:pt x="338" y="96"/>
                  <a:pt x="364" y="99"/>
                  <a:pt x="390" y="105"/>
                </a:cubicBezTo>
                <a:moveTo>
                  <a:pt x="779" y="773"/>
                </a:moveTo>
                <a:cubicBezTo>
                  <a:pt x="779" y="782"/>
                  <a:pt x="772" y="790"/>
                  <a:pt x="763" y="790"/>
                </a:cubicBezTo>
                <a:cubicBezTo>
                  <a:pt x="754" y="790"/>
                  <a:pt x="746" y="782"/>
                  <a:pt x="746" y="773"/>
                </a:cubicBezTo>
                <a:lnTo>
                  <a:pt x="746" y="745"/>
                </a:lnTo>
                <a:cubicBezTo>
                  <a:pt x="746" y="736"/>
                  <a:pt x="754" y="729"/>
                  <a:pt x="763" y="729"/>
                </a:cubicBezTo>
                <a:cubicBezTo>
                  <a:pt x="772" y="729"/>
                  <a:pt x="779" y="736"/>
                  <a:pt x="779" y="745"/>
                </a:cubicBezTo>
                <a:lnTo>
                  <a:pt x="779" y="773"/>
                </a:lnTo>
                <a:moveTo>
                  <a:pt x="352" y="656"/>
                </a:moveTo>
                <a:cubicBezTo>
                  <a:pt x="352" y="647"/>
                  <a:pt x="359" y="639"/>
                  <a:pt x="368" y="639"/>
                </a:cubicBezTo>
                <a:cubicBezTo>
                  <a:pt x="378" y="639"/>
                  <a:pt x="385" y="647"/>
                  <a:pt x="385" y="656"/>
                </a:cubicBezTo>
                <a:lnTo>
                  <a:pt x="385" y="684"/>
                </a:lnTo>
                <a:cubicBezTo>
                  <a:pt x="385" y="693"/>
                  <a:pt x="378" y="701"/>
                  <a:pt x="368" y="701"/>
                </a:cubicBezTo>
                <a:cubicBezTo>
                  <a:pt x="359" y="701"/>
                  <a:pt x="352" y="693"/>
                  <a:pt x="352" y="684"/>
                </a:cubicBezTo>
                <a:lnTo>
                  <a:pt x="352" y="656"/>
                </a:lnTo>
                <a:moveTo>
                  <a:pt x="811" y="608"/>
                </a:moveTo>
                <a:lnTo>
                  <a:pt x="715" y="608"/>
                </a:lnTo>
                <a:lnTo>
                  <a:pt x="715" y="821"/>
                </a:lnTo>
                <a:lnTo>
                  <a:pt x="811" y="821"/>
                </a:lnTo>
                <a:lnTo>
                  <a:pt x="811" y="608"/>
                </a:lnTo>
                <a:moveTo>
                  <a:pt x="699" y="575"/>
                </a:moveTo>
                <a:lnTo>
                  <a:pt x="827" y="575"/>
                </a:lnTo>
                <a:cubicBezTo>
                  <a:pt x="835" y="575"/>
                  <a:pt x="842" y="581"/>
                  <a:pt x="843" y="588"/>
                </a:cubicBezTo>
                <a:cubicBezTo>
                  <a:pt x="847" y="587"/>
                  <a:pt x="850" y="585"/>
                  <a:pt x="853" y="584"/>
                </a:cubicBezTo>
                <a:cubicBezTo>
                  <a:pt x="867" y="578"/>
                  <a:pt x="882" y="575"/>
                  <a:pt x="898" y="575"/>
                </a:cubicBezTo>
                <a:lnTo>
                  <a:pt x="940" y="575"/>
                </a:lnTo>
                <a:cubicBezTo>
                  <a:pt x="949" y="575"/>
                  <a:pt x="957" y="583"/>
                  <a:pt x="957" y="592"/>
                </a:cubicBezTo>
                <a:cubicBezTo>
                  <a:pt x="957" y="601"/>
                  <a:pt x="949" y="608"/>
                  <a:pt x="940" y="608"/>
                </a:cubicBezTo>
                <a:lnTo>
                  <a:pt x="898" y="608"/>
                </a:lnTo>
                <a:cubicBezTo>
                  <a:pt x="886" y="608"/>
                  <a:pt x="876" y="610"/>
                  <a:pt x="866" y="614"/>
                </a:cubicBezTo>
                <a:cubicBezTo>
                  <a:pt x="858" y="618"/>
                  <a:pt x="850" y="622"/>
                  <a:pt x="844" y="628"/>
                </a:cubicBezTo>
                <a:lnTo>
                  <a:pt x="844" y="791"/>
                </a:lnTo>
                <a:cubicBezTo>
                  <a:pt x="861" y="805"/>
                  <a:pt x="869" y="803"/>
                  <a:pt x="886" y="825"/>
                </a:cubicBezTo>
                <a:cubicBezTo>
                  <a:pt x="894" y="836"/>
                  <a:pt x="903" y="853"/>
                  <a:pt x="909" y="876"/>
                </a:cubicBezTo>
                <a:cubicBezTo>
                  <a:pt x="913" y="893"/>
                  <a:pt x="912" y="909"/>
                  <a:pt x="912" y="923"/>
                </a:cubicBezTo>
                <a:cubicBezTo>
                  <a:pt x="912" y="939"/>
                  <a:pt x="912" y="950"/>
                  <a:pt x="922" y="950"/>
                </a:cubicBezTo>
                <a:cubicBezTo>
                  <a:pt x="925" y="950"/>
                  <a:pt x="929" y="947"/>
                  <a:pt x="934" y="941"/>
                </a:cubicBezTo>
                <a:cubicBezTo>
                  <a:pt x="940" y="935"/>
                  <a:pt x="944" y="927"/>
                  <a:pt x="946" y="918"/>
                </a:cubicBezTo>
                <a:cubicBezTo>
                  <a:pt x="948" y="906"/>
                  <a:pt x="949" y="893"/>
                  <a:pt x="949" y="880"/>
                </a:cubicBezTo>
                <a:cubicBezTo>
                  <a:pt x="949" y="860"/>
                  <a:pt x="947" y="842"/>
                  <a:pt x="946" y="834"/>
                </a:cubicBezTo>
                <a:cubicBezTo>
                  <a:pt x="944" y="823"/>
                  <a:pt x="952" y="814"/>
                  <a:pt x="963" y="814"/>
                </a:cubicBezTo>
                <a:lnTo>
                  <a:pt x="1085" y="814"/>
                </a:lnTo>
                <a:cubicBezTo>
                  <a:pt x="1089" y="814"/>
                  <a:pt x="1092" y="812"/>
                  <a:pt x="1094" y="810"/>
                </a:cubicBezTo>
                <a:cubicBezTo>
                  <a:pt x="1096" y="807"/>
                  <a:pt x="1098" y="803"/>
                  <a:pt x="1098" y="799"/>
                </a:cubicBezTo>
                <a:cubicBezTo>
                  <a:pt x="1098" y="795"/>
                  <a:pt x="1096" y="791"/>
                  <a:pt x="1094" y="789"/>
                </a:cubicBezTo>
                <a:cubicBezTo>
                  <a:pt x="1092" y="786"/>
                  <a:pt x="1089" y="785"/>
                  <a:pt x="1086" y="785"/>
                </a:cubicBezTo>
                <a:cubicBezTo>
                  <a:pt x="1080" y="784"/>
                  <a:pt x="1074" y="780"/>
                  <a:pt x="1071" y="774"/>
                </a:cubicBezTo>
                <a:cubicBezTo>
                  <a:pt x="1068" y="766"/>
                  <a:pt x="1072" y="756"/>
                  <a:pt x="1081" y="753"/>
                </a:cubicBezTo>
                <a:cubicBezTo>
                  <a:pt x="1083" y="752"/>
                  <a:pt x="1085" y="750"/>
                  <a:pt x="1087" y="748"/>
                </a:cubicBezTo>
                <a:cubicBezTo>
                  <a:pt x="1088" y="745"/>
                  <a:pt x="1089" y="743"/>
                  <a:pt x="1089" y="740"/>
                </a:cubicBezTo>
                <a:cubicBezTo>
                  <a:pt x="1089" y="736"/>
                  <a:pt x="1088" y="733"/>
                  <a:pt x="1085" y="730"/>
                </a:cubicBezTo>
                <a:cubicBezTo>
                  <a:pt x="1083" y="728"/>
                  <a:pt x="1080" y="726"/>
                  <a:pt x="1077" y="726"/>
                </a:cubicBezTo>
                <a:cubicBezTo>
                  <a:pt x="1071" y="725"/>
                  <a:pt x="1066" y="722"/>
                  <a:pt x="1063" y="716"/>
                </a:cubicBezTo>
                <a:cubicBezTo>
                  <a:pt x="1060" y="708"/>
                  <a:pt x="1063" y="698"/>
                  <a:pt x="1072" y="694"/>
                </a:cubicBezTo>
                <a:cubicBezTo>
                  <a:pt x="1074" y="693"/>
                  <a:pt x="1076" y="691"/>
                  <a:pt x="1078" y="689"/>
                </a:cubicBezTo>
                <a:cubicBezTo>
                  <a:pt x="1079" y="687"/>
                  <a:pt x="1080" y="684"/>
                  <a:pt x="1080" y="681"/>
                </a:cubicBezTo>
                <a:cubicBezTo>
                  <a:pt x="1080" y="677"/>
                  <a:pt x="1078" y="674"/>
                  <a:pt x="1076" y="671"/>
                </a:cubicBezTo>
                <a:cubicBezTo>
                  <a:pt x="1074" y="669"/>
                  <a:pt x="1071" y="667"/>
                  <a:pt x="1068" y="667"/>
                </a:cubicBezTo>
                <a:cubicBezTo>
                  <a:pt x="1062" y="667"/>
                  <a:pt x="1055" y="663"/>
                  <a:pt x="1053" y="656"/>
                </a:cubicBezTo>
                <a:cubicBezTo>
                  <a:pt x="1049" y="648"/>
                  <a:pt x="1054" y="638"/>
                  <a:pt x="1062" y="635"/>
                </a:cubicBezTo>
                <a:cubicBezTo>
                  <a:pt x="1065" y="634"/>
                  <a:pt x="1067" y="632"/>
                  <a:pt x="1068" y="630"/>
                </a:cubicBezTo>
                <a:cubicBezTo>
                  <a:pt x="1070" y="628"/>
                  <a:pt x="1071" y="625"/>
                  <a:pt x="1071" y="622"/>
                </a:cubicBezTo>
                <a:cubicBezTo>
                  <a:pt x="1071" y="618"/>
                  <a:pt x="1069" y="615"/>
                  <a:pt x="1067" y="612"/>
                </a:cubicBezTo>
                <a:cubicBezTo>
                  <a:pt x="1065" y="610"/>
                  <a:pt x="1061" y="608"/>
                  <a:pt x="1058" y="608"/>
                </a:cubicBezTo>
                <a:lnTo>
                  <a:pt x="1015" y="608"/>
                </a:lnTo>
                <a:cubicBezTo>
                  <a:pt x="1006" y="608"/>
                  <a:pt x="999" y="601"/>
                  <a:pt x="999" y="592"/>
                </a:cubicBezTo>
                <a:cubicBezTo>
                  <a:pt x="999" y="583"/>
                  <a:pt x="1006" y="575"/>
                  <a:pt x="1015" y="575"/>
                </a:cubicBezTo>
                <a:lnTo>
                  <a:pt x="1058" y="575"/>
                </a:lnTo>
                <a:cubicBezTo>
                  <a:pt x="1071" y="575"/>
                  <a:pt x="1082" y="581"/>
                  <a:pt x="1091" y="589"/>
                </a:cubicBezTo>
                <a:cubicBezTo>
                  <a:pt x="1099" y="598"/>
                  <a:pt x="1104" y="609"/>
                  <a:pt x="1104" y="622"/>
                </a:cubicBezTo>
                <a:cubicBezTo>
                  <a:pt x="1104" y="631"/>
                  <a:pt x="1102" y="639"/>
                  <a:pt x="1097" y="646"/>
                </a:cubicBezTo>
                <a:cubicBezTo>
                  <a:pt x="1107" y="655"/>
                  <a:pt x="1113" y="668"/>
                  <a:pt x="1113" y="681"/>
                </a:cubicBezTo>
                <a:cubicBezTo>
                  <a:pt x="1113" y="690"/>
                  <a:pt x="1111" y="698"/>
                  <a:pt x="1107" y="705"/>
                </a:cubicBezTo>
                <a:cubicBezTo>
                  <a:pt x="1117" y="714"/>
                  <a:pt x="1122" y="726"/>
                  <a:pt x="1122" y="740"/>
                </a:cubicBezTo>
                <a:cubicBezTo>
                  <a:pt x="1122" y="748"/>
                  <a:pt x="1120" y="757"/>
                  <a:pt x="1116" y="764"/>
                </a:cubicBezTo>
                <a:cubicBezTo>
                  <a:pt x="1125" y="773"/>
                  <a:pt x="1131" y="785"/>
                  <a:pt x="1131" y="799"/>
                </a:cubicBezTo>
                <a:cubicBezTo>
                  <a:pt x="1131" y="812"/>
                  <a:pt x="1126" y="824"/>
                  <a:pt x="1118" y="832"/>
                </a:cubicBezTo>
                <a:cubicBezTo>
                  <a:pt x="1109" y="841"/>
                  <a:pt x="1098" y="847"/>
                  <a:pt x="1085" y="847"/>
                </a:cubicBezTo>
                <a:lnTo>
                  <a:pt x="981" y="847"/>
                </a:lnTo>
                <a:cubicBezTo>
                  <a:pt x="982" y="856"/>
                  <a:pt x="982" y="868"/>
                  <a:pt x="982" y="880"/>
                </a:cubicBezTo>
                <a:cubicBezTo>
                  <a:pt x="982" y="895"/>
                  <a:pt x="981" y="910"/>
                  <a:pt x="978" y="925"/>
                </a:cubicBezTo>
                <a:cubicBezTo>
                  <a:pt x="975" y="940"/>
                  <a:pt x="968" y="953"/>
                  <a:pt x="959" y="963"/>
                </a:cubicBezTo>
                <a:cubicBezTo>
                  <a:pt x="948" y="976"/>
                  <a:pt x="934" y="983"/>
                  <a:pt x="922" y="983"/>
                </a:cubicBezTo>
                <a:cubicBezTo>
                  <a:pt x="878" y="983"/>
                  <a:pt x="879" y="957"/>
                  <a:pt x="879" y="922"/>
                </a:cubicBezTo>
                <a:cubicBezTo>
                  <a:pt x="879" y="910"/>
                  <a:pt x="880" y="897"/>
                  <a:pt x="877" y="884"/>
                </a:cubicBezTo>
                <a:cubicBezTo>
                  <a:pt x="872" y="866"/>
                  <a:pt x="866" y="853"/>
                  <a:pt x="859" y="845"/>
                </a:cubicBezTo>
                <a:cubicBezTo>
                  <a:pt x="856" y="840"/>
                  <a:pt x="850" y="833"/>
                  <a:pt x="844" y="830"/>
                </a:cubicBezTo>
                <a:lnTo>
                  <a:pt x="844" y="837"/>
                </a:lnTo>
                <a:cubicBezTo>
                  <a:pt x="844" y="847"/>
                  <a:pt x="836" y="854"/>
                  <a:pt x="827" y="854"/>
                </a:cubicBezTo>
                <a:lnTo>
                  <a:pt x="699" y="854"/>
                </a:lnTo>
                <a:cubicBezTo>
                  <a:pt x="689" y="854"/>
                  <a:pt x="682" y="847"/>
                  <a:pt x="682" y="837"/>
                </a:cubicBezTo>
                <a:lnTo>
                  <a:pt x="682" y="592"/>
                </a:lnTo>
                <a:cubicBezTo>
                  <a:pt x="682" y="583"/>
                  <a:pt x="689" y="575"/>
                  <a:pt x="699" y="575"/>
                </a:cubicBezTo>
                <a:moveTo>
                  <a:pt x="321" y="821"/>
                </a:moveTo>
                <a:lnTo>
                  <a:pt x="416" y="821"/>
                </a:lnTo>
                <a:lnTo>
                  <a:pt x="416" y="608"/>
                </a:lnTo>
                <a:lnTo>
                  <a:pt x="321" y="608"/>
                </a:lnTo>
                <a:lnTo>
                  <a:pt x="321" y="821"/>
                </a:lnTo>
                <a:moveTo>
                  <a:pt x="433" y="854"/>
                </a:moveTo>
                <a:lnTo>
                  <a:pt x="304" y="854"/>
                </a:lnTo>
                <a:cubicBezTo>
                  <a:pt x="296" y="854"/>
                  <a:pt x="289" y="848"/>
                  <a:pt x="288" y="841"/>
                </a:cubicBezTo>
                <a:cubicBezTo>
                  <a:pt x="271" y="849"/>
                  <a:pt x="253" y="854"/>
                  <a:pt x="234" y="854"/>
                </a:cubicBezTo>
                <a:lnTo>
                  <a:pt x="191" y="854"/>
                </a:lnTo>
                <a:cubicBezTo>
                  <a:pt x="182" y="854"/>
                  <a:pt x="174" y="846"/>
                  <a:pt x="174" y="837"/>
                </a:cubicBezTo>
                <a:cubicBezTo>
                  <a:pt x="174" y="827"/>
                  <a:pt x="182" y="821"/>
                  <a:pt x="191" y="821"/>
                </a:cubicBezTo>
                <a:lnTo>
                  <a:pt x="234" y="821"/>
                </a:lnTo>
                <a:cubicBezTo>
                  <a:pt x="253" y="821"/>
                  <a:pt x="272" y="814"/>
                  <a:pt x="287" y="802"/>
                </a:cubicBezTo>
                <a:lnTo>
                  <a:pt x="287" y="638"/>
                </a:lnTo>
                <a:cubicBezTo>
                  <a:pt x="270" y="624"/>
                  <a:pt x="262" y="627"/>
                  <a:pt x="245" y="604"/>
                </a:cubicBezTo>
                <a:cubicBezTo>
                  <a:pt x="237" y="593"/>
                  <a:pt x="228" y="576"/>
                  <a:pt x="222" y="553"/>
                </a:cubicBezTo>
                <a:cubicBezTo>
                  <a:pt x="218" y="536"/>
                  <a:pt x="219" y="520"/>
                  <a:pt x="219" y="506"/>
                </a:cubicBezTo>
                <a:cubicBezTo>
                  <a:pt x="219" y="491"/>
                  <a:pt x="219" y="479"/>
                  <a:pt x="209" y="479"/>
                </a:cubicBezTo>
                <a:cubicBezTo>
                  <a:pt x="207" y="479"/>
                  <a:pt x="202" y="482"/>
                  <a:pt x="197" y="488"/>
                </a:cubicBezTo>
                <a:cubicBezTo>
                  <a:pt x="192" y="494"/>
                  <a:pt x="187" y="502"/>
                  <a:pt x="185" y="511"/>
                </a:cubicBezTo>
                <a:cubicBezTo>
                  <a:pt x="182" y="527"/>
                  <a:pt x="182" y="546"/>
                  <a:pt x="182" y="561"/>
                </a:cubicBezTo>
                <a:cubicBezTo>
                  <a:pt x="183" y="576"/>
                  <a:pt x="184" y="589"/>
                  <a:pt x="185" y="595"/>
                </a:cubicBezTo>
                <a:cubicBezTo>
                  <a:pt x="185" y="597"/>
                  <a:pt x="185" y="598"/>
                  <a:pt x="185" y="599"/>
                </a:cubicBezTo>
                <a:cubicBezTo>
                  <a:pt x="185" y="608"/>
                  <a:pt x="178" y="615"/>
                  <a:pt x="169" y="615"/>
                </a:cubicBezTo>
                <a:lnTo>
                  <a:pt x="46" y="615"/>
                </a:lnTo>
                <a:cubicBezTo>
                  <a:pt x="43" y="615"/>
                  <a:pt x="40" y="617"/>
                  <a:pt x="37" y="619"/>
                </a:cubicBezTo>
                <a:cubicBezTo>
                  <a:pt x="35" y="622"/>
                  <a:pt x="33" y="626"/>
                  <a:pt x="33" y="630"/>
                </a:cubicBezTo>
                <a:cubicBezTo>
                  <a:pt x="33" y="634"/>
                  <a:pt x="35" y="638"/>
                  <a:pt x="37" y="640"/>
                </a:cubicBezTo>
                <a:cubicBezTo>
                  <a:pt x="39" y="643"/>
                  <a:pt x="42" y="644"/>
                  <a:pt x="45" y="644"/>
                </a:cubicBezTo>
                <a:cubicBezTo>
                  <a:pt x="52" y="645"/>
                  <a:pt x="57" y="649"/>
                  <a:pt x="60" y="655"/>
                </a:cubicBezTo>
                <a:cubicBezTo>
                  <a:pt x="63" y="663"/>
                  <a:pt x="59" y="673"/>
                  <a:pt x="51" y="676"/>
                </a:cubicBezTo>
                <a:cubicBezTo>
                  <a:pt x="48" y="677"/>
                  <a:pt x="46" y="679"/>
                  <a:pt x="45" y="681"/>
                </a:cubicBezTo>
                <a:cubicBezTo>
                  <a:pt x="43" y="684"/>
                  <a:pt x="42" y="686"/>
                  <a:pt x="42" y="689"/>
                </a:cubicBezTo>
                <a:cubicBezTo>
                  <a:pt x="42" y="693"/>
                  <a:pt x="44" y="697"/>
                  <a:pt x="46" y="699"/>
                </a:cubicBezTo>
                <a:cubicBezTo>
                  <a:pt x="48" y="701"/>
                  <a:pt x="51" y="703"/>
                  <a:pt x="54" y="703"/>
                </a:cubicBezTo>
                <a:cubicBezTo>
                  <a:pt x="60" y="704"/>
                  <a:pt x="65" y="707"/>
                  <a:pt x="68" y="713"/>
                </a:cubicBezTo>
                <a:cubicBezTo>
                  <a:pt x="72" y="721"/>
                  <a:pt x="68" y="731"/>
                  <a:pt x="59" y="735"/>
                </a:cubicBezTo>
                <a:cubicBezTo>
                  <a:pt x="57" y="736"/>
                  <a:pt x="55" y="738"/>
                  <a:pt x="54" y="740"/>
                </a:cubicBezTo>
                <a:cubicBezTo>
                  <a:pt x="52" y="742"/>
                  <a:pt x="51" y="745"/>
                  <a:pt x="51" y="748"/>
                </a:cubicBezTo>
                <a:cubicBezTo>
                  <a:pt x="51" y="752"/>
                  <a:pt x="53" y="755"/>
                  <a:pt x="55" y="758"/>
                </a:cubicBezTo>
                <a:cubicBezTo>
                  <a:pt x="57" y="760"/>
                  <a:pt x="60" y="762"/>
                  <a:pt x="63" y="762"/>
                </a:cubicBezTo>
                <a:cubicBezTo>
                  <a:pt x="70" y="762"/>
                  <a:pt x="76" y="766"/>
                  <a:pt x="79" y="773"/>
                </a:cubicBezTo>
                <a:cubicBezTo>
                  <a:pt x="82" y="781"/>
                  <a:pt x="78" y="791"/>
                  <a:pt x="69" y="794"/>
                </a:cubicBezTo>
                <a:cubicBezTo>
                  <a:pt x="67" y="795"/>
                  <a:pt x="64" y="797"/>
                  <a:pt x="63" y="799"/>
                </a:cubicBezTo>
                <a:cubicBezTo>
                  <a:pt x="61" y="801"/>
                  <a:pt x="60" y="804"/>
                  <a:pt x="60" y="807"/>
                </a:cubicBezTo>
                <a:cubicBezTo>
                  <a:pt x="60" y="811"/>
                  <a:pt x="62" y="815"/>
                  <a:pt x="64" y="817"/>
                </a:cubicBezTo>
                <a:cubicBezTo>
                  <a:pt x="67" y="819"/>
                  <a:pt x="70" y="821"/>
                  <a:pt x="73" y="821"/>
                </a:cubicBezTo>
                <a:lnTo>
                  <a:pt x="116" y="821"/>
                </a:lnTo>
                <a:cubicBezTo>
                  <a:pt x="125" y="821"/>
                  <a:pt x="133" y="827"/>
                  <a:pt x="133" y="837"/>
                </a:cubicBezTo>
                <a:cubicBezTo>
                  <a:pt x="133" y="846"/>
                  <a:pt x="125" y="854"/>
                  <a:pt x="116" y="854"/>
                </a:cubicBezTo>
                <a:lnTo>
                  <a:pt x="73" y="854"/>
                </a:lnTo>
                <a:cubicBezTo>
                  <a:pt x="61" y="854"/>
                  <a:pt x="49" y="849"/>
                  <a:pt x="41" y="840"/>
                </a:cubicBezTo>
                <a:cubicBezTo>
                  <a:pt x="32" y="832"/>
                  <a:pt x="27" y="820"/>
                  <a:pt x="27" y="807"/>
                </a:cubicBezTo>
                <a:cubicBezTo>
                  <a:pt x="27" y="798"/>
                  <a:pt x="30" y="790"/>
                  <a:pt x="34" y="783"/>
                </a:cubicBezTo>
                <a:cubicBezTo>
                  <a:pt x="24" y="774"/>
                  <a:pt x="18" y="761"/>
                  <a:pt x="18" y="748"/>
                </a:cubicBezTo>
                <a:cubicBezTo>
                  <a:pt x="18" y="739"/>
                  <a:pt x="21" y="731"/>
                  <a:pt x="25" y="724"/>
                </a:cubicBezTo>
                <a:cubicBezTo>
                  <a:pt x="23" y="723"/>
                  <a:pt x="22" y="722"/>
                  <a:pt x="21" y="721"/>
                </a:cubicBezTo>
                <a:cubicBezTo>
                  <a:pt x="14" y="713"/>
                  <a:pt x="9" y="702"/>
                  <a:pt x="9" y="689"/>
                </a:cubicBezTo>
                <a:cubicBezTo>
                  <a:pt x="9" y="681"/>
                  <a:pt x="12" y="673"/>
                  <a:pt x="16" y="666"/>
                </a:cubicBezTo>
                <a:cubicBezTo>
                  <a:pt x="6" y="656"/>
                  <a:pt x="0" y="643"/>
                  <a:pt x="0" y="630"/>
                </a:cubicBezTo>
                <a:cubicBezTo>
                  <a:pt x="0" y="617"/>
                  <a:pt x="5" y="605"/>
                  <a:pt x="13" y="597"/>
                </a:cubicBezTo>
                <a:cubicBezTo>
                  <a:pt x="22" y="588"/>
                  <a:pt x="33" y="582"/>
                  <a:pt x="46" y="582"/>
                </a:cubicBezTo>
                <a:lnTo>
                  <a:pt x="150" y="582"/>
                </a:lnTo>
                <a:cubicBezTo>
                  <a:pt x="150" y="576"/>
                  <a:pt x="149" y="570"/>
                  <a:pt x="149" y="562"/>
                </a:cubicBezTo>
                <a:cubicBezTo>
                  <a:pt x="149" y="545"/>
                  <a:pt x="149" y="524"/>
                  <a:pt x="153" y="504"/>
                </a:cubicBezTo>
                <a:cubicBezTo>
                  <a:pt x="156" y="489"/>
                  <a:pt x="164" y="476"/>
                  <a:pt x="172" y="466"/>
                </a:cubicBezTo>
                <a:cubicBezTo>
                  <a:pt x="183" y="453"/>
                  <a:pt x="197" y="446"/>
                  <a:pt x="209" y="446"/>
                </a:cubicBezTo>
                <a:cubicBezTo>
                  <a:pt x="253" y="446"/>
                  <a:pt x="253" y="472"/>
                  <a:pt x="252" y="507"/>
                </a:cubicBezTo>
                <a:cubicBezTo>
                  <a:pt x="252" y="519"/>
                  <a:pt x="252" y="532"/>
                  <a:pt x="255" y="545"/>
                </a:cubicBezTo>
                <a:cubicBezTo>
                  <a:pt x="259" y="564"/>
                  <a:pt x="265" y="576"/>
                  <a:pt x="272" y="584"/>
                </a:cubicBezTo>
                <a:cubicBezTo>
                  <a:pt x="276" y="590"/>
                  <a:pt x="282" y="596"/>
                  <a:pt x="287" y="599"/>
                </a:cubicBezTo>
                <a:lnTo>
                  <a:pt x="287" y="592"/>
                </a:lnTo>
                <a:cubicBezTo>
                  <a:pt x="287" y="583"/>
                  <a:pt x="295" y="575"/>
                  <a:pt x="304" y="575"/>
                </a:cubicBezTo>
                <a:lnTo>
                  <a:pt x="433" y="575"/>
                </a:lnTo>
                <a:cubicBezTo>
                  <a:pt x="442" y="575"/>
                  <a:pt x="449" y="583"/>
                  <a:pt x="449" y="592"/>
                </a:cubicBezTo>
                <a:lnTo>
                  <a:pt x="449" y="837"/>
                </a:lnTo>
                <a:cubicBezTo>
                  <a:pt x="449" y="847"/>
                  <a:pt x="442" y="854"/>
                  <a:pt x="433" y="85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02" name="Google Shape;502;p35"/>
          <p:cNvSpPr/>
          <p:nvPr/>
        </p:nvSpPr>
        <p:spPr>
          <a:xfrm>
            <a:off x="3460706" y="2173496"/>
            <a:ext cx="407160" cy="407160"/>
          </a:xfrm>
          <a:custGeom>
            <a:rect b="b" l="l" r="r" t="t"/>
            <a:pathLst>
              <a:path extrusionOk="0" h="1131" w="1131">
                <a:moveTo>
                  <a:pt x="762" y="600"/>
                </a:moveTo>
                <a:cubicBezTo>
                  <a:pt x="764" y="591"/>
                  <a:pt x="772" y="585"/>
                  <a:pt x="781" y="586"/>
                </a:cubicBezTo>
                <a:cubicBezTo>
                  <a:pt x="790" y="588"/>
                  <a:pt x="796" y="596"/>
                  <a:pt x="795" y="605"/>
                </a:cubicBezTo>
                <a:cubicBezTo>
                  <a:pt x="785" y="661"/>
                  <a:pt x="756" y="709"/>
                  <a:pt x="715" y="744"/>
                </a:cubicBezTo>
                <a:cubicBezTo>
                  <a:pt x="674" y="778"/>
                  <a:pt x="622" y="798"/>
                  <a:pt x="565" y="798"/>
                </a:cubicBezTo>
                <a:cubicBezTo>
                  <a:pt x="501" y="798"/>
                  <a:pt x="443" y="772"/>
                  <a:pt x="400" y="730"/>
                </a:cubicBezTo>
                <a:cubicBezTo>
                  <a:pt x="358" y="688"/>
                  <a:pt x="332" y="629"/>
                  <a:pt x="332" y="565"/>
                </a:cubicBezTo>
                <a:cubicBezTo>
                  <a:pt x="332" y="500"/>
                  <a:pt x="358" y="443"/>
                  <a:pt x="400" y="400"/>
                </a:cubicBezTo>
                <a:cubicBezTo>
                  <a:pt x="443" y="358"/>
                  <a:pt x="501" y="332"/>
                  <a:pt x="565" y="332"/>
                </a:cubicBezTo>
                <a:cubicBezTo>
                  <a:pt x="622" y="332"/>
                  <a:pt x="674" y="353"/>
                  <a:pt x="715" y="387"/>
                </a:cubicBezTo>
                <a:cubicBezTo>
                  <a:pt x="756" y="421"/>
                  <a:pt x="785" y="470"/>
                  <a:pt x="795" y="525"/>
                </a:cubicBezTo>
                <a:cubicBezTo>
                  <a:pt x="796" y="534"/>
                  <a:pt x="790" y="543"/>
                  <a:pt x="781" y="544"/>
                </a:cubicBezTo>
                <a:cubicBezTo>
                  <a:pt x="772" y="546"/>
                  <a:pt x="764" y="540"/>
                  <a:pt x="762" y="531"/>
                </a:cubicBezTo>
                <a:cubicBezTo>
                  <a:pt x="754" y="483"/>
                  <a:pt x="729" y="442"/>
                  <a:pt x="694" y="412"/>
                </a:cubicBezTo>
                <a:cubicBezTo>
                  <a:pt x="659" y="383"/>
                  <a:pt x="614" y="365"/>
                  <a:pt x="565" y="365"/>
                </a:cubicBezTo>
                <a:cubicBezTo>
                  <a:pt x="510" y="365"/>
                  <a:pt x="460" y="388"/>
                  <a:pt x="424" y="424"/>
                </a:cubicBezTo>
                <a:cubicBezTo>
                  <a:pt x="388" y="460"/>
                  <a:pt x="365" y="510"/>
                  <a:pt x="365" y="565"/>
                </a:cubicBezTo>
                <a:cubicBezTo>
                  <a:pt x="365" y="620"/>
                  <a:pt x="388" y="670"/>
                  <a:pt x="424" y="707"/>
                </a:cubicBezTo>
                <a:cubicBezTo>
                  <a:pt x="460" y="743"/>
                  <a:pt x="510" y="765"/>
                  <a:pt x="565" y="765"/>
                </a:cubicBezTo>
                <a:cubicBezTo>
                  <a:pt x="614" y="765"/>
                  <a:pt x="659" y="748"/>
                  <a:pt x="694" y="718"/>
                </a:cubicBezTo>
                <a:cubicBezTo>
                  <a:pt x="729" y="689"/>
                  <a:pt x="754" y="647"/>
                  <a:pt x="762" y="600"/>
                </a:cubicBezTo>
                <a:moveTo>
                  <a:pt x="862" y="292"/>
                </a:moveTo>
                <a:lnTo>
                  <a:pt x="835" y="319"/>
                </a:lnTo>
                <a:cubicBezTo>
                  <a:pt x="828" y="325"/>
                  <a:pt x="818" y="325"/>
                  <a:pt x="812" y="319"/>
                </a:cubicBezTo>
                <a:cubicBezTo>
                  <a:pt x="805" y="312"/>
                  <a:pt x="805" y="302"/>
                  <a:pt x="812" y="295"/>
                </a:cubicBezTo>
                <a:lnTo>
                  <a:pt x="838" y="268"/>
                </a:lnTo>
                <a:cubicBezTo>
                  <a:pt x="830" y="256"/>
                  <a:pt x="825" y="240"/>
                  <a:pt x="825" y="223"/>
                </a:cubicBezTo>
                <a:cubicBezTo>
                  <a:pt x="825" y="201"/>
                  <a:pt x="834" y="180"/>
                  <a:pt x="849" y="165"/>
                </a:cubicBezTo>
                <a:cubicBezTo>
                  <a:pt x="864" y="151"/>
                  <a:pt x="884" y="141"/>
                  <a:pt x="907" y="141"/>
                </a:cubicBezTo>
                <a:cubicBezTo>
                  <a:pt x="930" y="141"/>
                  <a:pt x="950" y="151"/>
                  <a:pt x="965" y="165"/>
                </a:cubicBezTo>
                <a:cubicBezTo>
                  <a:pt x="980" y="180"/>
                  <a:pt x="989" y="200"/>
                  <a:pt x="989" y="223"/>
                </a:cubicBezTo>
                <a:cubicBezTo>
                  <a:pt x="989" y="245"/>
                  <a:pt x="980" y="267"/>
                  <a:pt x="965" y="281"/>
                </a:cubicBezTo>
                <a:cubicBezTo>
                  <a:pt x="950" y="296"/>
                  <a:pt x="930" y="306"/>
                  <a:pt x="907" y="306"/>
                </a:cubicBezTo>
                <a:cubicBezTo>
                  <a:pt x="890" y="306"/>
                  <a:pt x="875" y="301"/>
                  <a:pt x="862" y="292"/>
                </a:cubicBezTo>
                <a:moveTo>
                  <a:pt x="930" y="582"/>
                </a:moveTo>
                <a:cubicBezTo>
                  <a:pt x="921" y="582"/>
                  <a:pt x="914" y="574"/>
                  <a:pt x="914" y="565"/>
                </a:cubicBezTo>
                <a:cubicBezTo>
                  <a:pt x="914" y="556"/>
                  <a:pt x="921" y="549"/>
                  <a:pt x="930" y="549"/>
                </a:cubicBezTo>
                <a:lnTo>
                  <a:pt x="968" y="549"/>
                </a:lnTo>
                <a:cubicBezTo>
                  <a:pt x="971" y="533"/>
                  <a:pt x="979" y="518"/>
                  <a:pt x="991" y="507"/>
                </a:cubicBezTo>
                <a:cubicBezTo>
                  <a:pt x="1005" y="492"/>
                  <a:pt x="1027" y="483"/>
                  <a:pt x="1049" y="483"/>
                </a:cubicBezTo>
                <a:cubicBezTo>
                  <a:pt x="1072" y="483"/>
                  <a:pt x="1092" y="492"/>
                  <a:pt x="1107" y="507"/>
                </a:cubicBezTo>
                <a:cubicBezTo>
                  <a:pt x="1122" y="522"/>
                  <a:pt x="1131" y="542"/>
                  <a:pt x="1131" y="565"/>
                </a:cubicBezTo>
                <a:cubicBezTo>
                  <a:pt x="1131" y="587"/>
                  <a:pt x="1122" y="608"/>
                  <a:pt x="1107" y="623"/>
                </a:cubicBezTo>
                <a:cubicBezTo>
                  <a:pt x="1092" y="638"/>
                  <a:pt x="1072" y="647"/>
                  <a:pt x="1049" y="647"/>
                </a:cubicBezTo>
                <a:cubicBezTo>
                  <a:pt x="1027" y="647"/>
                  <a:pt x="1005" y="638"/>
                  <a:pt x="991" y="623"/>
                </a:cubicBezTo>
                <a:cubicBezTo>
                  <a:pt x="979" y="612"/>
                  <a:pt x="971" y="598"/>
                  <a:pt x="968" y="582"/>
                </a:cubicBezTo>
                <a:lnTo>
                  <a:pt x="930" y="582"/>
                </a:lnTo>
                <a:moveTo>
                  <a:pt x="838" y="862"/>
                </a:moveTo>
                <a:lnTo>
                  <a:pt x="812" y="835"/>
                </a:lnTo>
                <a:cubicBezTo>
                  <a:pt x="805" y="829"/>
                  <a:pt x="805" y="818"/>
                  <a:pt x="812" y="812"/>
                </a:cubicBezTo>
                <a:cubicBezTo>
                  <a:pt x="818" y="805"/>
                  <a:pt x="828" y="805"/>
                  <a:pt x="835" y="812"/>
                </a:cubicBezTo>
                <a:lnTo>
                  <a:pt x="862" y="839"/>
                </a:lnTo>
                <a:cubicBezTo>
                  <a:pt x="875" y="830"/>
                  <a:pt x="890" y="825"/>
                  <a:pt x="907" y="825"/>
                </a:cubicBezTo>
                <a:cubicBezTo>
                  <a:pt x="930" y="825"/>
                  <a:pt x="950" y="834"/>
                  <a:pt x="965" y="849"/>
                </a:cubicBezTo>
                <a:cubicBezTo>
                  <a:pt x="980" y="864"/>
                  <a:pt x="989" y="884"/>
                  <a:pt x="989" y="907"/>
                </a:cubicBezTo>
                <a:cubicBezTo>
                  <a:pt x="989" y="930"/>
                  <a:pt x="980" y="950"/>
                  <a:pt x="965" y="965"/>
                </a:cubicBezTo>
                <a:cubicBezTo>
                  <a:pt x="950" y="980"/>
                  <a:pt x="930" y="989"/>
                  <a:pt x="907" y="989"/>
                </a:cubicBezTo>
                <a:cubicBezTo>
                  <a:pt x="884" y="989"/>
                  <a:pt x="864" y="980"/>
                  <a:pt x="849" y="965"/>
                </a:cubicBezTo>
                <a:cubicBezTo>
                  <a:pt x="834" y="950"/>
                  <a:pt x="825" y="930"/>
                  <a:pt x="825" y="907"/>
                </a:cubicBezTo>
                <a:cubicBezTo>
                  <a:pt x="825" y="890"/>
                  <a:pt x="830" y="875"/>
                  <a:pt x="838" y="862"/>
                </a:cubicBezTo>
                <a:moveTo>
                  <a:pt x="548" y="930"/>
                </a:moveTo>
                <a:cubicBezTo>
                  <a:pt x="548" y="921"/>
                  <a:pt x="556" y="914"/>
                  <a:pt x="565" y="914"/>
                </a:cubicBezTo>
                <a:cubicBezTo>
                  <a:pt x="574" y="914"/>
                  <a:pt x="581" y="921"/>
                  <a:pt x="581" y="930"/>
                </a:cubicBezTo>
                <a:lnTo>
                  <a:pt x="581" y="968"/>
                </a:lnTo>
                <a:cubicBezTo>
                  <a:pt x="598" y="971"/>
                  <a:pt x="612" y="979"/>
                  <a:pt x="623" y="991"/>
                </a:cubicBezTo>
                <a:cubicBezTo>
                  <a:pt x="638" y="1005"/>
                  <a:pt x="647" y="1026"/>
                  <a:pt x="647" y="1049"/>
                </a:cubicBezTo>
                <a:cubicBezTo>
                  <a:pt x="647" y="1071"/>
                  <a:pt x="638" y="1092"/>
                  <a:pt x="623" y="1107"/>
                </a:cubicBezTo>
                <a:cubicBezTo>
                  <a:pt x="608" y="1122"/>
                  <a:pt x="588" y="1131"/>
                  <a:pt x="565" y="1131"/>
                </a:cubicBezTo>
                <a:cubicBezTo>
                  <a:pt x="543" y="1131"/>
                  <a:pt x="522" y="1122"/>
                  <a:pt x="507" y="1107"/>
                </a:cubicBezTo>
                <a:cubicBezTo>
                  <a:pt x="492" y="1092"/>
                  <a:pt x="483" y="1071"/>
                  <a:pt x="483" y="1049"/>
                </a:cubicBezTo>
                <a:cubicBezTo>
                  <a:pt x="483" y="1026"/>
                  <a:pt x="492" y="1005"/>
                  <a:pt x="507" y="991"/>
                </a:cubicBezTo>
                <a:cubicBezTo>
                  <a:pt x="518" y="979"/>
                  <a:pt x="533" y="972"/>
                  <a:pt x="548" y="968"/>
                </a:cubicBezTo>
                <a:lnTo>
                  <a:pt x="548" y="930"/>
                </a:lnTo>
                <a:moveTo>
                  <a:pt x="268" y="838"/>
                </a:moveTo>
                <a:lnTo>
                  <a:pt x="295" y="812"/>
                </a:lnTo>
                <a:cubicBezTo>
                  <a:pt x="302" y="805"/>
                  <a:pt x="312" y="805"/>
                  <a:pt x="319" y="812"/>
                </a:cubicBezTo>
                <a:cubicBezTo>
                  <a:pt x="325" y="818"/>
                  <a:pt x="325" y="828"/>
                  <a:pt x="319" y="835"/>
                </a:cubicBezTo>
                <a:lnTo>
                  <a:pt x="292" y="862"/>
                </a:lnTo>
                <a:cubicBezTo>
                  <a:pt x="301" y="875"/>
                  <a:pt x="306" y="890"/>
                  <a:pt x="306" y="907"/>
                </a:cubicBezTo>
                <a:cubicBezTo>
                  <a:pt x="306" y="930"/>
                  <a:pt x="296" y="950"/>
                  <a:pt x="281" y="965"/>
                </a:cubicBezTo>
                <a:cubicBezTo>
                  <a:pt x="267" y="980"/>
                  <a:pt x="246" y="989"/>
                  <a:pt x="223" y="989"/>
                </a:cubicBezTo>
                <a:cubicBezTo>
                  <a:pt x="201" y="989"/>
                  <a:pt x="180" y="980"/>
                  <a:pt x="165" y="965"/>
                </a:cubicBezTo>
                <a:cubicBezTo>
                  <a:pt x="150" y="950"/>
                  <a:pt x="141" y="930"/>
                  <a:pt x="141" y="907"/>
                </a:cubicBezTo>
                <a:cubicBezTo>
                  <a:pt x="141" y="884"/>
                  <a:pt x="150" y="864"/>
                  <a:pt x="165" y="849"/>
                </a:cubicBezTo>
                <a:cubicBezTo>
                  <a:pt x="180" y="834"/>
                  <a:pt x="201" y="825"/>
                  <a:pt x="223" y="825"/>
                </a:cubicBezTo>
                <a:cubicBezTo>
                  <a:pt x="240" y="825"/>
                  <a:pt x="256" y="830"/>
                  <a:pt x="268" y="838"/>
                </a:cubicBezTo>
                <a:moveTo>
                  <a:pt x="200" y="549"/>
                </a:moveTo>
                <a:cubicBezTo>
                  <a:pt x="209" y="549"/>
                  <a:pt x="217" y="556"/>
                  <a:pt x="217" y="565"/>
                </a:cubicBezTo>
                <a:cubicBezTo>
                  <a:pt x="217" y="574"/>
                  <a:pt x="209" y="582"/>
                  <a:pt x="200" y="582"/>
                </a:cubicBezTo>
                <a:lnTo>
                  <a:pt x="162" y="582"/>
                </a:lnTo>
                <a:cubicBezTo>
                  <a:pt x="159" y="598"/>
                  <a:pt x="151" y="612"/>
                  <a:pt x="140" y="623"/>
                </a:cubicBezTo>
                <a:cubicBezTo>
                  <a:pt x="125" y="638"/>
                  <a:pt x="105" y="647"/>
                  <a:pt x="82" y="647"/>
                </a:cubicBezTo>
                <a:cubicBezTo>
                  <a:pt x="59" y="647"/>
                  <a:pt x="39" y="638"/>
                  <a:pt x="24" y="623"/>
                </a:cubicBezTo>
                <a:cubicBezTo>
                  <a:pt x="9" y="608"/>
                  <a:pt x="0" y="587"/>
                  <a:pt x="0" y="565"/>
                </a:cubicBezTo>
                <a:cubicBezTo>
                  <a:pt x="0" y="542"/>
                  <a:pt x="9" y="522"/>
                  <a:pt x="24" y="507"/>
                </a:cubicBezTo>
                <a:cubicBezTo>
                  <a:pt x="39" y="492"/>
                  <a:pt x="60" y="483"/>
                  <a:pt x="82" y="483"/>
                </a:cubicBezTo>
                <a:cubicBezTo>
                  <a:pt x="105" y="483"/>
                  <a:pt x="125" y="492"/>
                  <a:pt x="140" y="507"/>
                </a:cubicBezTo>
                <a:cubicBezTo>
                  <a:pt x="151" y="518"/>
                  <a:pt x="159" y="533"/>
                  <a:pt x="162" y="549"/>
                </a:cubicBezTo>
                <a:lnTo>
                  <a:pt x="200" y="549"/>
                </a:lnTo>
                <a:moveTo>
                  <a:pt x="292" y="269"/>
                </a:moveTo>
                <a:lnTo>
                  <a:pt x="319" y="295"/>
                </a:lnTo>
                <a:cubicBezTo>
                  <a:pt x="325" y="302"/>
                  <a:pt x="325" y="312"/>
                  <a:pt x="319" y="319"/>
                </a:cubicBezTo>
                <a:cubicBezTo>
                  <a:pt x="312" y="325"/>
                  <a:pt x="302" y="325"/>
                  <a:pt x="295" y="319"/>
                </a:cubicBezTo>
                <a:lnTo>
                  <a:pt x="269" y="292"/>
                </a:lnTo>
                <a:cubicBezTo>
                  <a:pt x="256" y="301"/>
                  <a:pt x="240" y="306"/>
                  <a:pt x="223" y="306"/>
                </a:cubicBezTo>
                <a:cubicBezTo>
                  <a:pt x="201" y="306"/>
                  <a:pt x="180" y="296"/>
                  <a:pt x="165" y="281"/>
                </a:cubicBezTo>
                <a:cubicBezTo>
                  <a:pt x="150" y="267"/>
                  <a:pt x="141" y="245"/>
                  <a:pt x="141" y="223"/>
                </a:cubicBezTo>
                <a:cubicBezTo>
                  <a:pt x="141" y="200"/>
                  <a:pt x="150" y="180"/>
                  <a:pt x="165" y="165"/>
                </a:cubicBezTo>
                <a:cubicBezTo>
                  <a:pt x="180" y="150"/>
                  <a:pt x="201" y="141"/>
                  <a:pt x="223" y="141"/>
                </a:cubicBezTo>
                <a:cubicBezTo>
                  <a:pt x="246" y="141"/>
                  <a:pt x="267" y="150"/>
                  <a:pt x="281" y="165"/>
                </a:cubicBezTo>
                <a:cubicBezTo>
                  <a:pt x="296" y="180"/>
                  <a:pt x="306" y="201"/>
                  <a:pt x="306" y="223"/>
                </a:cubicBezTo>
                <a:cubicBezTo>
                  <a:pt x="306" y="240"/>
                  <a:pt x="301" y="256"/>
                  <a:pt x="292" y="269"/>
                </a:cubicBezTo>
                <a:moveTo>
                  <a:pt x="582" y="200"/>
                </a:moveTo>
                <a:cubicBezTo>
                  <a:pt x="582" y="209"/>
                  <a:pt x="574" y="217"/>
                  <a:pt x="565" y="217"/>
                </a:cubicBezTo>
                <a:cubicBezTo>
                  <a:pt x="556" y="217"/>
                  <a:pt x="549" y="209"/>
                  <a:pt x="549" y="200"/>
                </a:cubicBezTo>
                <a:lnTo>
                  <a:pt x="549" y="162"/>
                </a:lnTo>
                <a:cubicBezTo>
                  <a:pt x="533" y="159"/>
                  <a:pt x="518" y="151"/>
                  <a:pt x="507" y="140"/>
                </a:cubicBezTo>
                <a:cubicBezTo>
                  <a:pt x="492" y="125"/>
                  <a:pt x="483" y="105"/>
                  <a:pt x="483" y="82"/>
                </a:cubicBezTo>
                <a:cubicBezTo>
                  <a:pt x="483" y="59"/>
                  <a:pt x="492" y="39"/>
                  <a:pt x="507" y="24"/>
                </a:cubicBezTo>
                <a:cubicBezTo>
                  <a:pt x="522" y="9"/>
                  <a:pt x="543" y="0"/>
                  <a:pt x="565" y="0"/>
                </a:cubicBezTo>
                <a:cubicBezTo>
                  <a:pt x="588" y="0"/>
                  <a:pt x="608" y="9"/>
                  <a:pt x="623" y="24"/>
                </a:cubicBezTo>
                <a:cubicBezTo>
                  <a:pt x="638" y="39"/>
                  <a:pt x="647" y="59"/>
                  <a:pt x="647" y="82"/>
                </a:cubicBezTo>
                <a:cubicBezTo>
                  <a:pt x="647" y="104"/>
                  <a:pt x="638" y="125"/>
                  <a:pt x="623" y="140"/>
                </a:cubicBezTo>
                <a:cubicBezTo>
                  <a:pt x="612" y="151"/>
                  <a:pt x="598" y="159"/>
                  <a:pt x="582" y="162"/>
                </a:cubicBezTo>
                <a:lnTo>
                  <a:pt x="582" y="200"/>
                </a:lnTo>
                <a:moveTo>
                  <a:pt x="600" y="47"/>
                </a:moveTo>
                <a:cubicBezTo>
                  <a:pt x="591" y="38"/>
                  <a:pt x="579" y="33"/>
                  <a:pt x="565" y="33"/>
                </a:cubicBezTo>
                <a:cubicBezTo>
                  <a:pt x="552" y="33"/>
                  <a:pt x="539" y="38"/>
                  <a:pt x="531" y="47"/>
                </a:cubicBezTo>
                <a:cubicBezTo>
                  <a:pt x="522" y="56"/>
                  <a:pt x="516" y="68"/>
                  <a:pt x="516" y="82"/>
                </a:cubicBezTo>
                <a:cubicBezTo>
                  <a:pt x="516" y="95"/>
                  <a:pt x="522" y="108"/>
                  <a:pt x="531" y="117"/>
                </a:cubicBezTo>
                <a:cubicBezTo>
                  <a:pt x="539" y="125"/>
                  <a:pt x="552" y="131"/>
                  <a:pt x="565" y="131"/>
                </a:cubicBezTo>
                <a:cubicBezTo>
                  <a:pt x="579" y="131"/>
                  <a:pt x="591" y="126"/>
                  <a:pt x="600" y="117"/>
                </a:cubicBezTo>
                <a:cubicBezTo>
                  <a:pt x="609" y="108"/>
                  <a:pt x="614" y="95"/>
                  <a:pt x="614" y="82"/>
                </a:cubicBezTo>
                <a:cubicBezTo>
                  <a:pt x="614" y="68"/>
                  <a:pt x="609" y="56"/>
                  <a:pt x="600" y="47"/>
                </a:cubicBezTo>
                <a:moveTo>
                  <a:pt x="258" y="189"/>
                </a:moveTo>
                <a:cubicBezTo>
                  <a:pt x="249" y="180"/>
                  <a:pt x="237" y="174"/>
                  <a:pt x="223" y="174"/>
                </a:cubicBezTo>
                <a:cubicBezTo>
                  <a:pt x="210" y="174"/>
                  <a:pt x="198" y="180"/>
                  <a:pt x="189" y="189"/>
                </a:cubicBezTo>
                <a:cubicBezTo>
                  <a:pt x="180" y="198"/>
                  <a:pt x="174" y="209"/>
                  <a:pt x="174" y="223"/>
                </a:cubicBezTo>
                <a:cubicBezTo>
                  <a:pt x="174" y="236"/>
                  <a:pt x="180" y="249"/>
                  <a:pt x="189" y="258"/>
                </a:cubicBezTo>
                <a:cubicBezTo>
                  <a:pt x="198" y="267"/>
                  <a:pt x="210" y="272"/>
                  <a:pt x="223" y="272"/>
                </a:cubicBezTo>
                <a:cubicBezTo>
                  <a:pt x="237" y="272"/>
                  <a:pt x="249" y="267"/>
                  <a:pt x="258" y="258"/>
                </a:cubicBezTo>
                <a:cubicBezTo>
                  <a:pt x="267" y="249"/>
                  <a:pt x="272" y="236"/>
                  <a:pt x="272" y="223"/>
                </a:cubicBezTo>
                <a:cubicBezTo>
                  <a:pt x="272" y="209"/>
                  <a:pt x="267" y="198"/>
                  <a:pt x="258" y="189"/>
                </a:cubicBezTo>
                <a:moveTo>
                  <a:pt x="117" y="531"/>
                </a:moveTo>
                <a:cubicBezTo>
                  <a:pt x="108" y="522"/>
                  <a:pt x="96" y="516"/>
                  <a:pt x="82" y="516"/>
                </a:cubicBezTo>
                <a:cubicBezTo>
                  <a:pt x="69" y="516"/>
                  <a:pt x="56" y="522"/>
                  <a:pt x="47" y="531"/>
                </a:cubicBezTo>
                <a:cubicBezTo>
                  <a:pt x="38" y="539"/>
                  <a:pt x="33" y="551"/>
                  <a:pt x="33" y="565"/>
                </a:cubicBezTo>
                <a:cubicBezTo>
                  <a:pt x="33" y="578"/>
                  <a:pt x="38" y="591"/>
                  <a:pt x="47" y="600"/>
                </a:cubicBezTo>
                <a:cubicBezTo>
                  <a:pt x="56" y="609"/>
                  <a:pt x="69" y="614"/>
                  <a:pt x="82" y="614"/>
                </a:cubicBezTo>
                <a:cubicBezTo>
                  <a:pt x="96" y="614"/>
                  <a:pt x="108" y="609"/>
                  <a:pt x="117" y="600"/>
                </a:cubicBezTo>
                <a:cubicBezTo>
                  <a:pt x="125" y="591"/>
                  <a:pt x="131" y="579"/>
                  <a:pt x="131" y="565"/>
                </a:cubicBezTo>
                <a:cubicBezTo>
                  <a:pt x="131" y="552"/>
                  <a:pt x="126" y="540"/>
                  <a:pt x="117" y="531"/>
                </a:cubicBezTo>
                <a:moveTo>
                  <a:pt x="258" y="872"/>
                </a:moveTo>
                <a:cubicBezTo>
                  <a:pt x="249" y="864"/>
                  <a:pt x="237" y="858"/>
                  <a:pt x="223" y="858"/>
                </a:cubicBezTo>
                <a:cubicBezTo>
                  <a:pt x="210" y="858"/>
                  <a:pt x="198" y="864"/>
                  <a:pt x="189" y="872"/>
                </a:cubicBezTo>
                <a:cubicBezTo>
                  <a:pt x="180" y="881"/>
                  <a:pt x="174" y="893"/>
                  <a:pt x="174" y="907"/>
                </a:cubicBezTo>
                <a:cubicBezTo>
                  <a:pt x="174" y="920"/>
                  <a:pt x="180" y="933"/>
                  <a:pt x="189" y="942"/>
                </a:cubicBezTo>
                <a:cubicBezTo>
                  <a:pt x="198" y="951"/>
                  <a:pt x="210" y="956"/>
                  <a:pt x="223" y="956"/>
                </a:cubicBezTo>
                <a:cubicBezTo>
                  <a:pt x="237" y="956"/>
                  <a:pt x="249" y="951"/>
                  <a:pt x="258" y="942"/>
                </a:cubicBezTo>
                <a:cubicBezTo>
                  <a:pt x="267" y="933"/>
                  <a:pt x="272" y="920"/>
                  <a:pt x="272" y="907"/>
                </a:cubicBezTo>
                <a:cubicBezTo>
                  <a:pt x="272" y="893"/>
                  <a:pt x="267" y="881"/>
                  <a:pt x="258" y="872"/>
                </a:cubicBezTo>
                <a:moveTo>
                  <a:pt x="600" y="1014"/>
                </a:moveTo>
                <a:cubicBezTo>
                  <a:pt x="591" y="1005"/>
                  <a:pt x="579" y="1000"/>
                  <a:pt x="565" y="1000"/>
                </a:cubicBezTo>
                <a:cubicBezTo>
                  <a:pt x="552" y="1000"/>
                  <a:pt x="539" y="1005"/>
                  <a:pt x="531" y="1014"/>
                </a:cubicBezTo>
                <a:cubicBezTo>
                  <a:pt x="522" y="1023"/>
                  <a:pt x="516" y="1035"/>
                  <a:pt x="516" y="1049"/>
                </a:cubicBezTo>
                <a:cubicBezTo>
                  <a:pt x="516" y="1062"/>
                  <a:pt x="523" y="1074"/>
                  <a:pt x="531" y="1083"/>
                </a:cubicBezTo>
                <a:cubicBezTo>
                  <a:pt x="540" y="1092"/>
                  <a:pt x="552" y="1098"/>
                  <a:pt x="565" y="1098"/>
                </a:cubicBezTo>
                <a:cubicBezTo>
                  <a:pt x="579" y="1098"/>
                  <a:pt x="591" y="1092"/>
                  <a:pt x="600" y="1083"/>
                </a:cubicBezTo>
                <a:cubicBezTo>
                  <a:pt x="609" y="1074"/>
                  <a:pt x="614" y="1062"/>
                  <a:pt x="614" y="1049"/>
                </a:cubicBezTo>
                <a:cubicBezTo>
                  <a:pt x="614" y="1035"/>
                  <a:pt x="609" y="1023"/>
                  <a:pt x="600" y="1014"/>
                </a:cubicBezTo>
                <a:moveTo>
                  <a:pt x="942" y="872"/>
                </a:moveTo>
                <a:cubicBezTo>
                  <a:pt x="933" y="864"/>
                  <a:pt x="921" y="858"/>
                  <a:pt x="907" y="858"/>
                </a:cubicBezTo>
                <a:cubicBezTo>
                  <a:pt x="893" y="858"/>
                  <a:pt x="881" y="864"/>
                  <a:pt x="872" y="872"/>
                </a:cubicBezTo>
                <a:cubicBezTo>
                  <a:pt x="863" y="881"/>
                  <a:pt x="858" y="893"/>
                  <a:pt x="858" y="907"/>
                </a:cubicBezTo>
                <a:cubicBezTo>
                  <a:pt x="858" y="920"/>
                  <a:pt x="863" y="933"/>
                  <a:pt x="872" y="942"/>
                </a:cubicBezTo>
                <a:cubicBezTo>
                  <a:pt x="881" y="951"/>
                  <a:pt x="893" y="956"/>
                  <a:pt x="907" y="956"/>
                </a:cubicBezTo>
                <a:cubicBezTo>
                  <a:pt x="921" y="956"/>
                  <a:pt x="933" y="951"/>
                  <a:pt x="942" y="942"/>
                </a:cubicBezTo>
                <a:cubicBezTo>
                  <a:pt x="950" y="933"/>
                  <a:pt x="956" y="920"/>
                  <a:pt x="956" y="907"/>
                </a:cubicBezTo>
                <a:cubicBezTo>
                  <a:pt x="956" y="893"/>
                  <a:pt x="950" y="881"/>
                  <a:pt x="942" y="872"/>
                </a:cubicBezTo>
                <a:moveTo>
                  <a:pt x="1083" y="531"/>
                </a:moveTo>
                <a:cubicBezTo>
                  <a:pt x="1074" y="522"/>
                  <a:pt x="1063" y="516"/>
                  <a:pt x="1049" y="516"/>
                </a:cubicBezTo>
                <a:cubicBezTo>
                  <a:pt x="1036" y="516"/>
                  <a:pt x="1023" y="522"/>
                  <a:pt x="1014" y="531"/>
                </a:cubicBezTo>
                <a:cubicBezTo>
                  <a:pt x="1005" y="539"/>
                  <a:pt x="1000" y="551"/>
                  <a:pt x="1000" y="565"/>
                </a:cubicBezTo>
                <a:cubicBezTo>
                  <a:pt x="1000" y="578"/>
                  <a:pt x="1005" y="591"/>
                  <a:pt x="1014" y="600"/>
                </a:cubicBezTo>
                <a:cubicBezTo>
                  <a:pt x="1023" y="609"/>
                  <a:pt x="1036" y="614"/>
                  <a:pt x="1049" y="614"/>
                </a:cubicBezTo>
                <a:cubicBezTo>
                  <a:pt x="1063" y="614"/>
                  <a:pt x="1074" y="609"/>
                  <a:pt x="1083" y="600"/>
                </a:cubicBezTo>
                <a:cubicBezTo>
                  <a:pt x="1092" y="591"/>
                  <a:pt x="1098" y="578"/>
                  <a:pt x="1098" y="565"/>
                </a:cubicBezTo>
                <a:cubicBezTo>
                  <a:pt x="1098" y="551"/>
                  <a:pt x="1092" y="539"/>
                  <a:pt x="1083" y="531"/>
                </a:cubicBezTo>
                <a:moveTo>
                  <a:pt x="942" y="189"/>
                </a:moveTo>
                <a:cubicBezTo>
                  <a:pt x="933" y="180"/>
                  <a:pt x="921" y="174"/>
                  <a:pt x="907" y="174"/>
                </a:cubicBezTo>
                <a:cubicBezTo>
                  <a:pt x="893" y="174"/>
                  <a:pt x="881" y="180"/>
                  <a:pt x="872" y="189"/>
                </a:cubicBezTo>
                <a:cubicBezTo>
                  <a:pt x="863" y="198"/>
                  <a:pt x="858" y="209"/>
                  <a:pt x="858" y="223"/>
                </a:cubicBezTo>
                <a:cubicBezTo>
                  <a:pt x="858" y="236"/>
                  <a:pt x="863" y="249"/>
                  <a:pt x="872" y="258"/>
                </a:cubicBezTo>
                <a:cubicBezTo>
                  <a:pt x="881" y="267"/>
                  <a:pt x="893" y="272"/>
                  <a:pt x="907" y="272"/>
                </a:cubicBezTo>
                <a:cubicBezTo>
                  <a:pt x="921" y="272"/>
                  <a:pt x="933" y="267"/>
                  <a:pt x="942" y="258"/>
                </a:cubicBezTo>
                <a:cubicBezTo>
                  <a:pt x="950" y="249"/>
                  <a:pt x="956" y="236"/>
                  <a:pt x="956" y="223"/>
                </a:cubicBezTo>
                <a:cubicBezTo>
                  <a:pt x="956" y="209"/>
                  <a:pt x="950" y="198"/>
                  <a:pt x="942" y="189"/>
                </a:cubicBezTo>
                <a:moveTo>
                  <a:pt x="623" y="450"/>
                </a:moveTo>
                <a:cubicBezTo>
                  <a:pt x="629" y="456"/>
                  <a:pt x="630" y="467"/>
                  <a:pt x="624" y="474"/>
                </a:cubicBezTo>
                <a:cubicBezTo>
                  <a:pt x="618" y="480"/>
                  <a:pt x="607" y="481"/>
                  <a:pt x="600" y="475"/>
                </a:cubicBezTo>
                <a:cubicBezTo>
                  <a:pt x="600" y="475"/>
                  <a:pt x="593" y="468"/>
                  <a:pt x="580" y="465"/>
                </a:cubicBezTo>
                <a:lnTo>
                  <a:pt x="580" y="543"/>
                </a:lnTo>
                <a:cubicBezTo>
                  <a:pt x="585" y="545"/>
                  <a:pt x="590" y="546"/>
                  <a:pt x="595" y="548"/>
                </a:cubicBezTo>
                <a:cubicBezTo>
                  <a:pt x="619" y="557"/>
                  <a:pt x="634" y="574"/>
                  <a:pt x="641" y="593"/>
                </a:cubicBezTo>
                <a:cubicBezTo>
                  <a:pt x="645" y="605"/>
                  <a:pt x="646" y="618"/>
                  <a:pt x="643" y="631"/>
                </a:cubicBezTo>
                <a:cubicBezTo>
                  <a:pt x="641" y="644"/>
                  <a:pt x="635" y="656"/>
                  <a:pt x="627" y="666"/>
                </a:cubicBezTo>
                <a:cubicBezTo>
                  <a:pt x="616" y="680"/>
                  <a:pt x="600" y="691"/>
                  <a:pt x="580" y="696"/>
                </a:cubicBezTo>
                <a:lnTo>
                  <a:pt x="580" y="715"/>
                </a:lnTo>
                <a:cubicBezTo>
                  <a:pt x="580" y="724"/>
                  <a:pt x="573" y="731"/>
                  <a:pt x="564" y="731"/>
                </a:cubicBezTo>
                <a:cubicBezTo>
                  <a:pt x="555" y="731"/>
                  <a:pt x="547" y="724"/>
                  <a:pt x="547" y="715"/>
                </a:cubicBezTo>
                <a:lnTo>
                  <a:pt x="547" y="697"/>
                </a:lnTo>
                <a:cubicBezTo>
                  <a:pt x="540" y="697"/>
                  <a:pt x="534" y="696"/>
                  <a:pt x="528" y="694"/>
                </a:cubicBezTo>
                <a:cubicBezTo>
                  <a:pt x="517" y="691"/>
                  <a:pt x="506" y="687"/>
                  <a:pt x="493" y="678"/>
                </a:cubicBezTo>
                <a:cubicBezTo>
                  <a:pt x="486" y="673"/>
                  <a:pt x="483" y="663"/>
                  <a:pt x="488" y="655"/>
                </a:cubicBezTo>
                <a:cubicBezTo>
                  <a:pt x="493" y="647"/>
                  <a:pt x="504" y="645"/>
                  <a:pt x="511" y="650"/>
                </a:cubicBezTo>
                <a:cubicBezTo>
                  <a:pt x="521" y="657"/>
                  <a:pt x="528" y="660"/>
                  <a:pt x="536" y="662"/>
                </a:cubicBezTo>
                <a:cubicBezTo>
                  <a:pt x="539" y="663"/>
                  <a:pt x="543" y="664"/>
                  <a:pt x="547" y="664"/>
                </a:cubicBezTo>
                <a:lnTo>
                  <a:pt x="547" y="565"/>
                </a:lnTo>
                <a:cubicBezTo>
                  <a:pt x="535" y="560"/>
                  <a:pt x="523" y="554"/>
                  <a:pt x="513" y="546"/>
                </a:cubicBezTo>
                <a:cubicBezTo>
                  <a:pt x="504" y="539"/>
                  <a:pt x="498" y="529"/>
                  <a:pt x="495" y="519"/>
                </a:cubicBezTo>
                <a:cubicBezTo>
                  <a:pt x="492" y="509"/>
                  <a:pt x="492" y="498"/>
                  <a:pt x="494" y="487"/>
                </a:cubicBezTo>
                <a:cubicBezTo>
                  <a:pt x="499" y="462"/>
                  <a:pt x="516" y="442"/>
                  <a:pt x="540" y="435"/>
                </a:cubicBezTo>
                <a:cubicBezTo>
                  <a:pt x="542" y="434"/>
                  <a:pt x="545" y="433"/>
                  <a:pt x="547" y="433"/>
                </a:cubicBezTo>
                <a:lnTo>
                  <a:pt x="547" y="416"/>
                </a:lnTo>
                <a:cubicBezTo>
                  <a:pt x="547" y="407"/>
                  <a:pt x="555" y="399"/>
                  <a:pt x="564" y="399"/>
                </a:cubicBezTo>
                <a:cubicBezTo>
                  <a:pt x="573" y="399"/>
                  <a:pt x="580" y="407"/>
                  <a:pt x="580" y="416"/>
                </a:cubicBezTo>
                <a:lnTo>
                  <a:pt x="580" y="432"/>
                </a:lnTo>
                <a:cubicBezTo>
                  <a:pt x="607" y="436"/>
                  <a:pt x="622" y="450"/>
                  <a:pt x="623" y="450"/>
                </a:cubicBezTo>
                <a:moveTo>
                  <a:pt x="547" y="467"/>
                </a:moveTo>
                <a:cubicBezTo>
                  <a:pt x="536" y="471"/>
                  <a:pt x="529" y="482"/>
                  <a:pt x="526" y="493"/>
                </a:cubicBezTo>
                <a:cubicBezTo>
                  <a:pt x="525" y="499"/>
                  <a:pt x="525" y="504"/>
                  <a:pt x="527" y="509"/>
                </a:cubicBezTo>
                <a:cubicBezTo>
                  <a:pt x="528" y="514"/>
                  <a:pt x="530" y="517"/>
                  <a:pt x="534" y="520"/>
                </a:cubicBezTo>
                <a:cubicBezTo>
                  <a:pt x="537" y="523"/>
                  <a:pt x="542" y="526"/>
                  <a:pt x="547" y="528"/>
                </a:cubicBezTo>
                <a:lnTo>
                  <a:pt x="547" y="467"/>
                </a:lnTo>
                <a:moveTo>
                  <a:pt x="580" y="578"/>
                </a:moveTo>
                <a:lnTo>
                  <a:pt x="580" y="661"/>
                </a:lnTo>
                <a:cubicBezTo>
                  <a:pt x="589" y="658"/>
                  <a:pt x="596" y="653"/>
                  <a:pt x="601" y="646"/>
                </a:cubicBezTo>
                <a:cubicBezTo>
                  <a:pt x="606" y="640"/>
                  <a:pt x="609" y="632"/>
                  <a:pt x="611" y="625"/>
                </a:cubicBezTo>
                <a:cubicBezTo>
                  <a:pt x="612" y="618"/>
                  <a:pt x="612" y="610"/>
                  <a:pt x="610" y="604"/>
                </a:cubicBezTo>
                <a:cubicBezTo>
                  <a:pt x="608" y="598"/>
                  <a:pt x="604" y="593"/>
                  <a:pt x="600" y="589"/>
                </a:cubicBezTo>
                <a:cubicBezTo>
                  <a:pt x="594" y="583"/>
                  <a:pt x="588" y="581"/>
                  <a:pt x="580" y="578"/>
                </a:cubicBezTo>
                <a:moveTo>
                  <a:pt x="282" y="530"/>
                </a:moveTo>
                <a:cubicBezTo>
                  <a:pt x="281" y="539"/>
                  <a:pt x="273" y="545"/>
                  <a:pt x="264" y="544"/>
                </a:cubicBezTo>
                <a:cubicBezTo>
                  <a:pt x="255" y="543"/>
                  <a:pt x="248" y="535"/>
                  <a:pt x="250" y="526"/>
                </a:cubicBezTo>
                <a:cubicBezTo>
                  <a:pt x="259" y="447"/>
                  <a:pt x="298" y="377"/>
                  <a:pt x="355" y="327"/>
                </a:cubicBezTo>
                <a:cubicBezTo>
                  <a:pt x="411" y="277"/>
                  <a:pt x="485" y="247"/>
                  <a:pt x="565" y="247"/>
                </a:cubicBezTo>
                <a:cubicBezTo>
                  <a:pt x="653" y="247"/>
                  <a:pt x="733" y="283"/>
                  <a:pt x="790" y="340"/>
                </a:cubicBezTo>
                <a:cubicBezTo>
                  <a:pt x="848" y="398"/>
                  <a:pt x="883" y="477"/>
                  <a:pt x="883" y="565"/>
                </a:cubicBezTo>
                <a:cubicBezTo>
                  <a:pt x="883" y="653"/>
                  <a:pt x="848" y="733"/>
                  <a:pt x="790" y="790"/>
                </a:cubicBezTo>
                <a:cubicBezTo>
                  <a:pt x="733" y="848"/>
                  <a:pt x="653" y="883"/>
                  <a:pt x="565" y="883"/>
                </a:cubicBezTo>
                <a:cubicBezTo>
                  <a:pt x="485" y="883"/>
                  <a:pt x="411" y="853"/>
                  <a:pt x="355" y="804"/>
                </a:cubicBezTo>
                <a:cubicBezTo>
                  <a:pt x="298" y="754"/>
                  <a:pt x="259" y="684"/>
                  <a:pt x="250" y="605"/>
                </a:cubicBezTo>
                <a:cubicBezTo>
                  <a:pt x="248" y="596"/>
                  <a:pt x="255" y="587"/>
                  <a:pt x="264" y="586"/>
                </a:cubicBezTo>
                <a:cubicBezTo>
                  <a:pt x="273" y="585"/>
                  <a:pt x="281" y="592"/>
                  <a:pt x="282" y="601"/>
                </a:cubicBezTo>
                <a:cubicBezTo>
                  <a:pt x="291" y="671"/>
                  <a:pt x="326" y="734"/>
                  <a:pt x="377" y="779"/>
                </a:cubicBezTo>
                <a:cubicBezTo>
                  <a:pt x="427" y="823"/>
                  <a:pt x="493" y="850"/>
                  <a:pt x="565" y="850"/>
                </a:cubicBezTo>
                <a:cubicBezTo>
                  <a:pt x="644" y="850"/>
                  <a:pt x="715" y="818"/>
                  <a:pt x="767" y="767"/>
                </a:cubicBezTo>
                <a:cubicBezTo>
                  <a:pt x="818" y="715"/>
                  <a:pt x="850" y="644"/>
                  <a:pt x="850" y="565"/>
                </a:cubicBezTo>
                <a:cubicBezTo>
                  <a:pt x="850" y="486"/>
                  <a:pt x="818" y="415"/>
                  <a:pt x="767" y="364"/>
                </a:cubicBezTo>
                <a:cubicBezTo>
                  <a:pt x="715" y="312"/>
                  <a:pt x="644" y="280"/>
                  <a:pt x="565" y="280"/>
                </a:cubicBezTo>
                <a:cubicBezTo>
                  <a:pt x="493" y="280"/>
                  <a:pt x="427" y="307"/>
                  <a:pt x="377" y="351"/>
                </a:cubicBezTo>
                <a:cubicBezTo>
                  <a:pt x="326" y="396"/>
                  <a:pt x="291" y="459"/>
                  <a:pt x="282" y="53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03" name="Google Shape;503;p35"/>
          <p:cNvSpPr/>
          <p:nvPr/>
        </p:nvSpPr>
        <p:spPr>
          <a:xfrm>
            <a:off x="1547095" y="2162146"/>
            <a:ext cx="387360" cy="387360"/>
          </a:xfrm>
          <a:custGeom>
            <a:rect b="b" l="l" r="r" t="t"/>
            <a:pathLst>
              <a:path extrusionOk="0" h="1076" w="1076">
                <a:moveTo>
                  <a:pt x="807" y="156"/>
                </a:moveTo>
                <a:cubicBezTo>
                  <a:pt x="807" y="148"/>
                  <a:pt x="815" y="140"/>
                  <a:pt x="823" y="140"/>
                </a:cubicBezTo>
                <a:cubicBezTo>
                  <a:pt x="832" y="140"/>
                  <a:pt x="838" y="148"/>
                  <a:pt x="838" y="156"/>
                </a:cubicBezTo>
                <a:lnTo>
                  <a:pt x="838" y="225"/>
                </a:lnTo>
                <a:cubicBezTo>
                  <a:pt x="838" y="234"/>
                  <a:pt x="831" y="241"/>
                  <a:pt x="823" y="241"/>
                </a:cubicBezTo>
                <a:lnTo>
                  <a:pt x="714" y="241"/>
                </a:lnTo>
                <a:lnTo>
                  <a:pt x="714" y="275"/>
                </a:lnTo>
                <a:lnTo>
                  <a:pt x="823" y="275"/>
                </a:lnTo>
                <a:cubicBezTo>
                  <a:pt x="831" y="275"/>
                  <a:pt x="838" y="282"/>
                  <a:pt x="838" y="291"/>
                </a:cubicBezTo>
                <a:lnTo>
                  <a:pt x="838" y="360"/>
                </a:lnTo>
                <a:cubicBezTo>
                  <a:pt x="838" y="368"/>
                  <a:pt x="832" y="375"/>
                  <a:pt x="823" y="375"/>
                </a:cubicBezTo>
                <a:cubicBezTo>
                  <a:pt x="815" y="375"/>
                  <a:pt x="807" y="368"/>
                  <a:pt x="807" y="360"/>
                </a:cubicBezTo>
                <a:lnTo>
                  <a:pt x="807" y="307"/>
                </a:lnTo>
                <a:lnTo>
                  <a:pt x="273" y="307"/>
                </a:lnTo>
                <a:lnTo>
                  <a:pt x="273" y="484"/>
                </a:lnTo>
                <a:lnTo>
                  <a:pt x="807" y="484"/>
                </a:lnTo>
                <a:lnTo>
                  <a:pt x="807" y="431"/>
                </a:lnTo>
                <a:cubicBezTo>
                  <a:pt x="807" y="422"/>
                  <a:pt x="815" y="415"/>
                  <a:pt x="823" y="415"/>
                </a:cubicBezTo>
                <a:cubicBezTo>
                  <a:pt x="832" y="415"/>
                  <a:pt x="838" y="422"/>
                  <a:pt x="838" y="431"/>
                </a:cubicBezTo>
                <a:lnTo>
                  <a:pt x="838" y="500"/>
                </a:lnTo>
                <a:cubicBezTo>
                  <a:pt x="838" y="508"/>
                  <a:pt x="831" y="515"/>
                  <a:pt x="823" y="515"/>
                </a:cubicBezTo>
                <a:lnTo>
                  <a:pt x="714" y="515"/>
                </a:lnTo>
                <a:lnTo>
                  <a:pt x="714" y="550"/>
                </a:lnTo>
                <a:lnTo>
                  <a:pt x="823" y="550"/>
                </a:lnTo>
                <a:cubicBezTo>
                  <a:pt x="831" y="550"/>
                  <a:pt x="838" y="557"/>
                  <a:pt x="838" y="566"/>
                </a:cubicBezTo>
                <a:lnTo>
                  <a:pt x="838" y="634"/>
                </a:lnTo>
                <a:cubicBezTo>
                  <a:pt x="838" y="643"/>
                  <a:pt x="832" y="650"/>
                  <a:pt x="823" y="650"/>
                </a:cubicBezTo>
                <a:cubicBezTo>
                  <a:pt x="815" y="650"/>
                  <a:pt x="807" y="643"/>
                  <a:pt x="807" y="634"/>
                </a:cubicBezTo>
                <a:lnTo>
                  <a:pt x="807" y="581"/>
                </a:lnTo>
                <a:lnTo>
                  <a:pt x="273" y="581"/>
                </a:lnTo>
                <a:lnTo>
                  <a:pt x="273" y="759"/>
                </a:lnTo>
                <a:lnTo>
                  <a:pt x="807" y="759"/>
                </a:lnTo>
                <a:lnTo>
                  <a:pt x="807" y="706"/>
                </a:lnTo>
                <a:cubicBezTo>
                  <a:pt x="807" y="697"/>
                  <a:pt x="815" y="690"/>
                  <a:pt x="823" y="690"/>
                </a:cubicBezTo>
                <a:cubicBezTo>
                  <a:pt x="832" y="690"/>
                  <a:pt x="838" y="697"/>
                  <a:pt x="838" y="706"/>
                </a:cubicBezTo>
                <a:lnTo>
                  <a:pt x="838" y="775"/>
                </a:lnTo>
                <a:cubicBezTo>
                  <a:pt x="838" y="783"/>
                  <a:pt x="831" y="790"/>
                  <a:pt x="823" y="790"/>
                </a:cubicBezTo>
                <a:lnTo>
                  <a:pt x="556" y="790"/>
                </a:lnTo>
                <a:lnTo>
                  <a:pt x="556" y="899"/>
                </a:lnTo>
                <a:cubicBezTo>
                  <a:pt x="566" y="902"/>
                  <a:pt x="575" y="908"/>
                  <a:pt x="582" y="915"/>
                </a:cubicBezTo>
                <a:cubicBezTo>
                  <a:pt x="590" y="922"/>
                  <a:pt x="595" y="931"/>
                  <a:pt x="598" y="941"/>
                </a:cubicBezTo>
                <a:lnTo>
                  <a:pt x="838" y="941"/>
                </a:lnTo>
                <a:cubicBezTo>
                  <a:pt x="842" y="915"/>
                  <a:pt x="854" y="891"/>
                  <a:pt x="872" y="873"/>
                </a:cubicBezTo>
                <a:cubicBezTo>
                  <a:pt x="890" y="855"/>
                  <a:pt x="914" y="842"/>
                  <a:pt x="941" y="839"/>
                </a:cubicBezTo>
                <a:lnTo>
                  <a:pt x="941" y="660"/>
                </a:lnTo>
                <a:lnTo>
                  <a:pt x="884" y="604"/>
                </a:lnTo>
                <a:cubicBezTo>
                  <a:pt x="881" y="601"/>
                  <a:pt x="880" y="597"/>
                  <a:pt x="880" y="593"/>
                </a:cubicBezTo>
                <a:lnTo>
                  <a:pt x="880" y="430"/>
                </a:lnTo>
                <a:cubicBezTo>
                  <a:pt x="880" y="421"/>
                  <a:pt x="887" y="414"/>
                  <a:pt x="895" y="414"/>
                </a:cubicBezTo>
                <a:cubicBezTo>
                  <a:pt x="904" y="414"/>
                  <a:pt x="911" y="421"/>
                  <a:pt x="911" y="430"/>
                </a:cubicBezTo>
                <a:lnTo>
                  <a:pt x="911" y="586"/>
                </a:lnTo>
                <a:lnTo>
                  <a:pt x="941" y="616"/>
                </a:lnTo>
                <a:lnTo>
                  <a:pt x="941" y="430"/>
                </a:lnTo>
                <a:cubicBezTo>
                  <a:pt x="941" y="421"/>
                  <a:pt x="949" y="414"/>
                  <a:pt x="957" y="414"/>
                </a:cubicBezTo>
                <a:cubicBezTo>
                  <a:pt x="966" y="414"/>
                  <a:pt x="972" y="421"/>
                  <a:pt x="972" y="430"/>
                </a:cubicBezTo>
                <a:lnTo>
                  <a:pt x="972" y="677"/>
                </a:lnTo>
                <a:lnTo>
                  <a:pt x="1002" y="647"/>
                </a:lnTo>
                <a:lnTo>
                  <a:pt x="1002" y="430"/>
                </a:lnTo>
                <a:cubicBezTo>
                  <a:pt x="1002" y="421"/>
                  <a:pt x="1010" y="414"/>
                  <a:pt x="1018" y="414"/>
                </a:cubicBezTo>
                <a:cubicBezTo>
                  <a:pt x="1027" y="414"/>
                  <a:pt x="1033" y="421"/>
                  <a:pt x="1033" y="430"/>
                </a:cubicBezTo>
                <a:lnTo>
                  <a:pt x="1033" y="654"/>
                </a:lnTo>
                <a:cubicBezTo>
                  <a:pt x="1033" y="658"/>
                  <a:pt x="1032" y="662"/>
                  <a:pt x="1029" y="665"/>
                </a:cubicBezTo>
                <a:lnTo>
                  <a:pt x="972" y="722"/>
                </a:lnTo>
                <a:lnTo>
                  <a:pt x="972" y="839"/>
                </a:lnTo>
                <a:cubicBezTo>
                  <a:pt x="999" y="842"/>
                  <a:pt x="1023" y="855"/>
                  <a:pt x="1041" y="873"/>
                </a:cubicBezTo>
                <a:cubicBezTo>
                  <a:pt x="1062" y="894"/>
                  <a:pt x="1076" y="924"/>
                  <a:pt x="1076" y="957"/>
                </a:cubicBezTo>
                <a:cubicBezTo>
                  <a:pt x="1076" y="990"/>
                  <a:pt x="1062" y="1020"/>
                  <a:pt x="1041" y="1041"/>
                </a:cubicBezTo>
                <a:cubicBezTo>
                  <a:pt x="1019" y="1063"/>
                  <a:pt x="990" y="1076"/>
                  <a:pt x="957" y="1076"/>
                </a:cubicBezTo>
                <a:cubicBezTo>
                  <a:pt x="925" y="1076"/>
                  <a:pt x="894" y="1063"/>
                  <a:pt x="872" y="1041"/>
                </a:cubicBezTo>
                <a:cubicBezTo>
                  <a:pt x="854" y="1023"/>
                  <a:pt x="842" y="999"/>
                  <a:pt x="838" y="973"/>
                </a:cubicBezTo>
                <a:lnTo>
                  <a:pt x="598" y="973"/>
                </a:lnTo>
                <a:cubicBezTo>
                  <a:pt x="595" y="983"/>
                  <a:pt x="590" y="992"/>
                  <a:pt x="582" y="999"/>
                </a:cubicBezTo>
                <a:cubicBezTo>
                  <a:pt x="572" y="1010"/>
                  <a:pt x="557" y="1017"/>
                  <a:pt x="540" y="1017"/>
                </a:cubicBezTo>
                <a:cubicBezTo>
                  <a:pt x="524" y="1017"/>
                  <a:pt x="509" y="1010"/>
                  <a:pt x="498" y="999"/>
                </a:cubicBezTo>
                <a:cubicBezTo>
                  <a:pt x="491" y="992"/>
                  <a:pt x="485" y="983"/>
                  <a:pt x="483" y="973"/>
                </a:cubicBezTo>
                <a:lnTo>
                  <a:pt x="237" y="973"/>
                </a:lnTo>
                <a:cubicBezTo>
                  <a:pt x="233" y="999"/>
                  <a:pt x="221" y="1023"/>
                  <a:pt x="203" y="1041"/>
                </a:cubicBezTo>
                <a:cubicBezTo>
                  <a:pt x="182" y="1063"/>
                  <a:pt x="152" y="1076"/>
                  <a:pt x="119" y="1076"/>
                </a:cubicBezTo>
                <a:cubicBezTo>
                  <a:pt x="86" y="1076"/>
                  <a:pt x="56" y="1063"/>
                  <a:pt x="35" y="1041"/>
                </a:cubicBezTo>
                <a:cubicBezTo>
                  <a:pt x="13" y="1020"/>
                  <a:pt x="0" y="990"/>
                  <a:pt x="0" y="957"/>
                </a:cubicBezTo>
                <a:cubicBezTo>
                  <a:pt x="0" y="924"/>
                  <a:pt x="13" y="894"/>
                  <a:pt x="35" y="873"/>
                </a:cubicBezTo>
                <a:cubicBezTo>
                  <a:pt x="53" y="855"/>
                  <a:pt x="77" y="842"/>
                  <a:pt x="103" y="839"/>
                </a:cubicBezTo>
                <a:lnTo>
                  <a:pt x="103" y="660"/>
                </a:lnTo>
                <a:lnTo>
                  <a:pt x="47" y="604"/>
                </a:lnTo>
                <a:cubicBezTo>
                  <a:pt x="44" y="601"/>
                  <a:pt x="42" y="597"/>
                  <a:pt x="42" y="593"/>
                </a:cubicBezTo>
                <a:lnTo>
                  <a:pt x="42" y="430"/>
                </a:lnTo>
                <a:cubicBezTo>
                  <a:pt x="42" y="421"/>
                  <a:pt x="50" y="414"/>
                  <a:pt x="58" y="414"/>
                </a:cubicBezTo>
                <a:cubicBezTo>
                  <a:pt x="67" y="414"/>
                  <a:pt x="74" y="421"/>
                  <a:pt x="74" y="430"/>
                </a:cubicBezTo>
                <a:lnTo>
                  <a:pt x="74" y="586"/>
                </a:lnTo>
                <a:lnTo>
                  <a:pt x="103" y="616"/>
                </a:lnTo>
                <a:lnTo>
                  <a:pt x="103" y="430"/>
                </a:lnTo>
                <a:cubicBezTo>
                  <a:pt x="103" y="421"/>
                  <a:pt x="110" y="414"/>
                  <a:pt x="119" y="414"/>
                </a:cubicBezTo>
                <a:cubicBezTo>
                  <a:pt x="128" y="414"/>
                  <a:pt x="135" y="421"/>
                  <a:pt x="135" y="430"/>
                </a:cubicBezTo>
                <a:lnTo>
                  <a:pt x="135" y="677"/>
                </a:lnTo>
                <a:lnTo>
                  <a:pt x="164" y="647"/>
                </a:lnTo>
                <a:lnTo>
                  <a:pt x="164" y="430"/>
                </a:lnTo>
                <a:cubicBezTo>
                  <a:pt x="164" y="421"/>
                  <a:pt x="171" y="414"/>
                  <a:pt x="180" y="414"/>
                </a:cubicBezTo>
                <a:cubicBezTo>
                  <a:pt x="189" y="414"/>
                  <a:pt x="196" y="421"/>
                  <a:pt x="196" y="430"/>
                </a:cubicBezTo>
                <a:lnTo>
                  <a:pt x="196" y="654"/>
                </a:lnTo>
                <a:cubicBezTo>
                  <a:pt x="196" y="658"/>
                  <a:pt x="194" y="662"/>
                  <a:pt x="191" y="665"/>
                </a:cubicBezTo>
                <a:lnTo>
                  <a:pt x="135" y="722"/>
                </a:lnTo>
                <a:lnTo>
                  <a:pt x="135" y="839"/>
                </a:lnTo>
                <a:cubicBezTo>
                  <a:pt x="161" y="842"/>
                  <a:pt x="185" y="855"/>
                  <a:pt x="203" y="873"/>
                </a:cubicBezTo>
                <a:cubicBezTo>
                  <a:pt x="221" y="891"/>
                  <a:pt x="233" y="915"/>
                  <a:pt x="237" y="941"/>
                </a:cubicBezTo>
                <a:lnTo>
                  <a:pt x="483" y="941"/>
                </a:lnTo>
                <a:cubicBezTo>
                  <a:pt x="485" y="931"/>
                  <a:pt x="491" y="922"/>
                  <a:pt x="498" y="915"/>
                </a:cubicBezTo>
                <a:cubicBezTo>
                  <a:pt x="505" y="908"/>
                  <a:pt x="514" y="902"/>
                  <a:pt x="524" y="899"/>
                </a:cubicBezTo>
                <a:lnTo>
                  <a:pt x="524" y="790"/>
                </a:lnTo>
                <a:lnTo>
                  <a:pt x="258" y="790"/>
                </a:lnTo>
                <a:cubicBezTo>
                  <a:pt x="249" y="790"/>
                  <a:pt x="242" y="783"/>
                  <a:pt x="242" y="775"/>
                </a:cubicBezTo>
                <a:lnTo>
                  <a:pt x="242" y="566"/>
                </a:lnTo>
                <a:cubicBezTo>
                  <a:pt x="242" y="557"/>
                  <a:pt x="249" y="550"/>
                  <a:pt x="258" y="550"/>
                </a:cubicBezTo>
                <a:lnTo>
                  <a:pt x="366" y="550"/>
                </a:lnTo>
                <a:lnTo>
                  <a:pt x="366" y="515"/>
                </a:lnTo>
                <a:lnTo>
                  <a:pt x="258" y="515"/>
                </a:lnTo>
                <a:cubicBezTo>
                  <a:pt x="249" y="515"/>
                  <a:pt x="242" y="508"/>
                  <a:pt x="242" y="500"/>
                </a:cubicBezTo>
                <a:lnTo>
                  <a:pt x="242" y="291"/>
                </a:lnTo>
                <a:cubicBezTo>
                  <a:pt x="242" y="282"/>
                  <a:pt x="249" y="275"/>
                  <a:pt x="258" y="275"/>
                </a:cubicBezTo>
                <a:lnTo>
                  <a:pt x="366" y="275"/>
                </a:lnTo>
                <a:lnTo>
                  <a:pt x="366" y="241"/>
                </a:lnTo>
                <a:lnTo>
                  <a:pt x="258" y="241"/>
                </a:lnTo>
                <a:cubicBezTo>
                  <a:pt x="249" y="241"/>
                  <a:pt x="242" y="234"/>
                  <a:pt x="242" y="225"/>
                </a:cubicBezTo>
                <a:lnTo>
                  <a:pt x="242" y="16"/>
                </a:lnTo>
                <a:cubicBezTo>
                  <a:pt x="242" y="7"/>
                  <a:pt x="249" y="0"/>
                  <a:pt x="258" y="0"/>
                </a:cubicBezTo>
                <a:lnTo>
                  <a:pt x="823" y="0"/>
                </a:lnTo>
                <a:cubicBezTo>
                  <a:pt x="831" y="0"/>
                  <a:pt x="838" y="7"/>
                  <a:pt x="838" y="16"/>
                </a:cubicBezTo>
                <a:lnTo>
                  <a:pt x="838" y="85"/>
                </a:lnTo>
                <a:cubicBezTo>
                  <a:pt x="838" y="94"/>
                  <a:pt x="832" y="101"/>
                  <a:pt x="823" y="101"/>
                </a:cubicBezTo>
                <a:cubicBezTo>
                  <a:pt x="815" y="101"/>
                  <a:pt x="807" y="94"/>
                  <a:pt x="807" y="85"/>
                </a:cubicBezTo>
                <a:lnTo>
                  <a:pt x="807" y="32"/>
                </a:lnTo>
                <a:lnTo>
                  <a:pt x="273" y="32"/>
                </a:lnTo>
                <a:lnTo>
                  <a:pt x="273" y="209"/>
                </a:lnTo>
                <a:lnTo>
                  <a:pt x="807" y="209"/>
                </a:lnTo>
                <a:lnTo>
                  <a:pt x="807" y="156"/>
                </a:lnTo>
                <a:moveTo>
                  <a:pt x="941" y="910"/>
                </a:moveTo>
                <a:cubicBezTo>
                  <a:pt x="941" y="901"/>
                  <a:pt x="949" y="894"/>
                  <a:pt x="957" y="894"/>
                </a:cubicBezTo>
                <a:cubicBezTo>
                  <a:pt x="966" y="894"/>
                  <a:pt x="972" y="901"/>
                  <a:pt x="972" y="910"/>
                </a:cubicBezTo>
                <a:lnTo>
                  <a:pt x="972" y="941"/>
                </a:lnTo>
                <a:lnTo>
                  <a:pt x="1003" y="941"/>
                </a:lnTo>
                <a:cubicBezTo>
                  <a:pt x="1012" y="941"/>
                  <a:pt x="1019" y="948"/>
                  <a:pt x="1019" y="957"/>
                </a:cubicBezTo>
                <a:cubicBezTo>
                  <a:pt x="1019" y="966"/>
                  <a:pt x="1012" y="973"/>
                  <a:pt x="1003" y="973"/>
                </a:cubicBezTo>
                <a:lnTo>
                  <a:pt x="972" y="973"/>
                </a:lnTo>
                <a:lnTo>
                  <a:pt x="972" y="1004"/>
                </a:lnTo>
                <a:cubicBezTo>
                  <a:pt x="972" y="1013"/>
                  <a:pt x="966" y="1020"/>
                  <a:pt x="957" y="1020"/>
                </a:cubicBezTo>
                <a:cubicBezTo>
                  <a:pt x="949" y="1020"/>
                  <a:pt x="941" y="1013"/>
                  <a:pt x="941" y="1004"/>
                </a:cubicBezTo>
                <a:lnTo>
                  <a:pt x="941" y="973"/>
                </a:lnTo>
                <a:lnTo>
                  <a:pt x="910" y="973"/>
                </a:lnTo>
                <a:cubicBezTo>
                  <a:pt x="901" y="973"/>
                  <a:pt x="894" y="966"/>
                  <a:pt x="894" y="957"/>
                </a:cubicBezTo>
                <a:cubicBezTo>
                  <a:pt x="894" y="948"/>
                  <a:pt x="901" y="941"/>
                  <a:pt x="910" y="941"/>
                </a:cubicBezTo>
                <a:lnTo>
                  <a:pt x="941" y="941"/>
                </a:lnTo>
                <a:lnTo>
                  <a:pt x="941" y="910"/>
                </a:lnTo>
                <a:moveTo>
                  <a:pt x="103" y="910"/>
                </a:moveTo>
                <a:cubicBezTo>
                  <a:pt x="103" y="901"/>
                  <a:pt x="110" y="894"/>
                  <a:pt x="119" y="894"/>
                </a:cubicBezTo>
                <a:cubicBezTo>
                  <a:pt x="128" y="894"/>
                  <a:pt x="135" y="901"/>
                  <a:pt x="135" y="910"/>
                </a:cubicBezTo>
                <a:lnTo>
                  <a:pt x="135" y="941"/>
                </a:lnTo>
                <a:lnTo>
                  <a:pt x="166" y="941"/>
                </a:lnTo>
                <a:cubicBezTo>
                  <a:pt x="175" y="941"/>
                  <a:pt x="182" y="948"/>
                  <a:pt x="182" y="957"/>
                </a:cubicBezTo>
                <a:cubicBezTo>
                  <a:pt x="182" y="966"/>
                  <a:pt x="175" y="973"/>
                  <a:pt x="166" y="973"/>
                </a:cubicBezTo>
                <a:lnTo>
                  <a:pt x="135" y="973"/>
                </a:lnTo>
                <a:lnTo>
                  <a:pt x="135" y="1004"/>
                </a:lnTo>
                <a:cubicBezTo>
                  <a:pt x="135" y="1013"/>
                  <a:pt x="128" y="1020"/>
                  <a:pt x="119" y="1020"/>
                </a:cubicBezTo>
                <a:cubicBezTo>
                  <a:pt x="110" y="1020"/>
                  <a:pt x="103" y="1013"/>
                  <a:pt x="103" y="1004"/>
                </a:cubicBezTo>
                <a:lnTo>
                  <a:pt x="103" y="973"/>
                </a:lnTo>
                <a:lnTo>
                  <a:pt x="72" y="973"/>
                </a:lnTo>
                <a:cubicBezTo>
                  <a:pt x="63" y="973"/>
                  <a:pt x="56" y="966"/>
                  <a:pt x="56" y="957"/>
                </a:cubicBezTo>
                <a:cubicBezTo>
                  <a:pt x="56" y="948"/>
                  <a:pt x="63" y="941"/>
                  <a:pt x="72" y="941"/>
                </a:cubicBezTo>
                <a:lnTo>
                  <a:pt x="103" y="941"/>
                </a:lnTo>
                <a:lnTo>
                  <a:pt x="103" y="910"/>
                </a:lnTo>
                <a:moveTo>
                  <a:pt x="683" y="515"/>
                </a:moveTo>
                <a:lnTo>
                  <a:pt x="398" y="515"/>
                </a:lnTo>
                <a:lnTo>
                  <a:pt x="398" y="550"/>
                </a:lnTo>
                <a:lnTo>
                  <a:pt x="683" y="550"/>
                </a:lnTo>
                <a:lnTo>
                  <a:pt x="683" y="515"/>
                </a:lnTo>
                <a:moveTo>
                  <a:pt x="683" y="241"/>
                </a:moveTo>
                <a:lnTo>
                  <a:pt x="398" y="241"/>
                </a:lnTo>
                <a:lnTo>
                  <a:pt x="398" y="275"/>
                </a:lnTo>
                <a:lnTo>
                  <a:pt x="683" y="275"/>
                </a:lnTo>
                <a:lnTo>
                  <a:pt x="683" y="241"/>
                </a:lnTo>
                <a:moveTo>
                  <a:pt x="465" y="686"/>
                </a:moveTo>
                <a:cubicBezTo>
                  <a:pt x="457" y="686"/>
                  <a:pt x="450" y="679"/>
                  <a:pt x="450" y="670"/>
                </a:cubicBezTo>
                <a:cubicBezTo>
                  <a:pt x="450" y="661"/>
                  <a:pt x="457" y="654"/>
                  <a:pt x="465" y="654"/>
                </a:cubicBezTo>
                <a:lnTo>
                  <a:pt x="758" y="654"/>
                </a:lnTo>
                <a:cubicBezTo>
                  <a:pt x="766" y="654"/>
                  <a:pt x="773" y="661"/>
                  <a:pt x="773" y="670"/>
                </a:cubicBezTo>
                <a:cubicBezTo>
                  <a:pt x="773" y="679"/>
                  <a:pt x="766" y="686"/>
                  <a:pt x="758" y="686"/>
                </a:cubicBezTo>
                <a:lnTo>
                  <a:pt x="465" y="686"/>
                </a:lnTo>
                <a:moveTo>
                  <a:pt x="465" y="411"/>
                </a:moveTo>
                <a:cubicBezTo>
                  <a:pt x="457" y="411"/>
                  <a:pt x="450" y="403"/>
                  <a:pt x="450" y="395"/>
                </a:cubicBezTo>
                <a:cubicBezTo>
                  <a:pt x="450" y="386"/>
                  <a:pt x="457" y="380"/>
                  <a:pt x="465" y="380"/>
                </a:cubicBezTo>
                <a:lnTo>
                  <a:pt x="758" y="380"/>
                </a:lnTo>
                <a:cubicBezTo>
                  <a:pt x="766" y="380"/>
                  <a:pt x="773" y="386"/>
                  <a:pt x="773" y="395"/>
                </a:cubicBezTo>
                <a:cubicBezTo>
                  <a:pt x="773" y="403"/>
                  <a:pt x="766" y="411"/>
                  <a:pt x="758" y="411"/>
                </a:cubicBezTo>
                <a:lnTo>
                  <a:pt x="465" y="411"/>
                </a:lnTo>
                <a:moveTo>
                  <a:pt x="465" y="136"/>
                </a:moveTo>
                <a:cubicBezTo>
                  <a:pt x="457" y="136"/>
                  <a:pt x="450" y="129"/>
                  <a:pt x="450" y="121"/>
                </a:cubicBezTo>
                <a:cubicBezTo>
                  <a:pt x="450" y="112"/>
                  <a:pt x="457" y="105"/>
                  <a:pt x="465" y="105"/>
                </a:cubicBezTo>
                <a:lnTo>
                  <a:pt x="758" y="105"/>
                </a:lnTo>
                <a:cubicBezTo>
                  <a:pt x="766" y="105"/>
                  <a:pt x="773" y="112"/>
                  <a:pt x="773" y="121"/>
                </a:cubicBezTo>
                <a:cubicBezTo>
                  <a:pt x="773" y="129"/>
                  <a:pt x="766" y="136"/>
                  <a:pt x="758" y="136"/>
                </a:cubicBezTo>
                <a:lnTo>
                  <a:pt x="465" y="136"/>
                </a:lnTo>
                <a:moveTo>
                  <a:pt x="362" y="616"/>
                </a:moveTo>
                <a:cubicBezTo>
                  <a:pt x="377" y="616"/>
                  <a:pt x="391" y="622"/>
                  <a:pt x="400" y="632"/>
                </a:cubicBezTo>
                <a:cubicBezTo>
                  <a:pt x="410" y="642"/>
                  <a:pt x="416" y="655"/>
                  <a:pt x="416" y="670"/>
                </a:cubicBezTo>
                <a:cubicBezTo>
                  <a:pt x="416" y="685"/>
                  <a:pt x="410" y="699"/>
                  <a:pt x="400" y="708"/>
                </a:cubicBezTo>
                <a:cubicBezTo>
                  <a:pt x="391" y="718"/>
                  <a:pt x="377" y="724"/>
                  <a:pt x="362" y="724"/>
                </a:cubicBezTo>
                <a:cubicBezTo>
                  <a:pt x="347" y="724"/>
                  <a:pt x="334" y="718"/>
                  <a:pt x="324" y="708"/>
                </a:cubicBezTo>
                <a:cubicBezTo>
                  <a:pt x="314" y="699"/>
                  <a:pt x="308" y="685"/>
                  <a:pt x="308" y="670"/>
                </a:cubicBezTo>
                <a:cubicBezTo>
                  <a:pt x="308" y="655"/>
                  <a:pt x="314" y="642"/>
                  <a:pt x="324" y="632"/>
                </a:cubicBezTo>
                <a:cubicBezTo>
                  <a:pt x="334" y="622"/>
                  <a:pt x="347" y="616"/>
                  <a:pt x="362" y="616"/>
                </a:cubicBezTo>
                <a:moveTo>
                  <a:pt x="378" y="654"/>
                </a:moveTo>
                <a:cubicBezTo>
                  <a:pt x="374" y="650"/>
                  <a:pt x="368" y="647"/>
                  <a:pt x="362" y="647"/>
                </a:cubicBezTo>
                <a:cubicBezTo>
                  <a:pt x="356" y="647"/>
                  <a:pt x="350" y="650"/>
                  <a:pt x="346" y="654"/>
                </a:cubicBezTo>
                <a:cubicBezTo>
                  <a:pt x="342" y="658"/>
                  <a:pt x="339" y="664"/>
                  <a:pt x="339" y="670"/>
                </a:cubicBezTo>
                <a:cubicBezTo>
                  <a:pt x="339" y="676"/>
                  <a:pt x="342" y="682"/>
                  <a:pt x="346" y="686"/>
                </a:cubicBezTo>
                <a:cubicBezTo>
                  <a:pt x="350" y="690"/>
                  <a:pt x="356" y="693"/>
                  <a:pt x="362" y="693"/>
                </a:cubicBezTo>
                <a:cubicBezTo>
                  <a:pt x="368" y="693"/>
                  <a:pt x="374" y="690"/>
                  <a:pt x="378" y="686"/>
                </a:cubicBezTo>
                <a:cubicBezTo>
                  <a:pt x="382" y="682"/>
                  <a:pt x="385" y="676"/>
                  <a:pt x="385" y="670"/>
                </a:cubicBezTo>
                <a:cubicBezTo>
                  <a:pt x="385" y="664"/>
                  <a:pt x="382" y="658"/>
                  <a:pt x="378" y="654"/>
                </a:cubicBezTo>
                <a:moveTo>
                  <a:pt x="362" y="341"/>
                </a:moveTo>
                <a:cubicBezTo>
                  <a:pt x="377" y="341"/>
                  <a:pt x="391" y="347"/>
                  <a:pt x="400" y="357"/>
                </a:cubicBezTo>
                <a:cubicBezTo>
                  <a:pt x="410" y="367"/>
                  <a:pt x="416" y="380"/>
                  <a:pt x="416" y="395"/>
                </a:cubicBezTo>
                <a:cubicBezTo>
                  <a:pt x="416" y="410"/>
                  <a:pt x="410" y="424"/>
                  <a:pt x="400" y="434"/>
                </a:cubicBezTo>
                <a:cubicBezTo>
                  <a:pt x="391" y="443"/>
                  <a:pt x="377" y="450"/>
                  <a:pt x="362" y="450"/>
                </a:cubicBezTo>
                <a:cubicBezTo>
                  <a:pt x="347" y="450"/>
                  <a:pt x="334" y="443"/>
                  <a:pt x="324" y="434"/>
                </a:cubicBezTo>
                <a:cubicBezTo>
                  <a:pt x="314" y="424"/>
                  <a:pt x="308" y="410"/>
                  <a:pt x="308" y="395"/>
                </a:cubicBezTo>
                <a:cubicBezTo>
                  <a:pt x="308" y="380"/>
                  <a:pt x="314" y="367"/>
                  <a:pt x="324" y="357"/>
                </a:cubicBezTo>
                <a:cubicBezTo>
                  <a:pt x="334" y="347"/>
                  <a:pt x="347" y="341"/>
                  <a:pt x="362" y="341"/>
                </a:cubicBezTo>
                <a:moveTo>
                  <a:pt x="378" y="379"/>
                </a:moveTo>
                <a:cubicBezTo>
                  <a:pt x="374" y="375"/>
                  <a:pt x="368" y="373"/>
                  <a:pt x="362" y="373"/>
                </a:cubicBezTo>
                <a:cubicBezTo>
                  <a:pt x="356" y="373"/>
                  <a:pt x="350" y="375"/>
                  <a:pt x="346" y="379"/>
                </a:cubicBezTo>
                <a:cubicBezTo>
                  <a:pt x="342" y="383"/>
                  <a:pt x="339" y="388"/>
                  <a:pt x="339" y="395"/>
                </a:cubicBezTo>
                <a:cubicBezTo>
                  <a:pt x="339" y="401"/>
                  <a:pt x="342" y="407"/>
                  <a:pt x="346" y="411"/>
                </a:cubicBezTo>
                <a:cubicBezTo>
                  <a:pt x="350" y="415"/>
                  <a:pt x="356" y="418"/>
                  <a:pt x="362" y="418"/>
                </a:cubicBezTo>
                <a:cubicBezTo>
                  <a:pt x="368" y="418"/>
                  <a:pt x="374" y="415"/>
                  <a:pt x="378" y="411"/>
                </a:cubicBezTo>
                <a:cubicBezTo>
                  <a:pt x="382" y="407"/>
                  <a:pt x="385" y="401"/>
                  <a:pt x="385" y="395"/>
                </a:cubicBezTo>
                <a:cubicBezTo>
                  <a:pt x="385" y="388"/>
                  <a:pt x="382" y="383"/>
                  <a:pt x="378" y="379"/>
                </a:cubicBezTo>
                <a:moveTo>
                  <a:pt x="957" y="869"/>
                </a:moveTo>
                <a:cubicBezTo>
                  <a:pt x="932" y="869"/>
                  <a:pt x="910" y="879"/>
                  <a:pt x="895" y="895"/>
                </a:cubicBezTo>
                <a:cubicBezTo>
                  <a:pt x="879" y="911"/>
                  <a:pt x="869" y="933"/>
                  <a:pt x="869" y="957"/>
                </a:cubicBezTo>
                <a:cubicBezTo>
                  <a:pt x="869" y="981"/>
                  <a:pt x="878" y="1002"/>
                  <a:pt x="895" y="1019"/>
                </a:cubicBezTo>
                <a:cubicBezTo>
                  <a:pt x="910" y="1035"/>
                  <a:pt x="933" y="1045"/>
                  <a:pt x="957" y="1045"/>
                </a:cubicBezTo>
                <a:cubicBezTo>
                  <a:pt x="982" y="1045"/>
                  <a:pt x="1003" y="1035"/>
                  <a:pt x="1018" y="1019"/>
                </a:cubicBezTo>
                <a:cubicBezTo>
                  <a:pt x="1034" y="1003"/>
                  <a:pt x="1044" y="981"/>
                  <a:pt x="1044" y="957"/>
                </a:cubicBezTo>
                <a:cubicBezTo>
                  <a:pt x="1044" y="933"/>
                  <a:pt x="1034" y="911"/>
                  <a:pt x="1018" y="895"/>
                </a:cubicBezTo>
                <a:cubicBezTo>
                  <a:pt x="1003" y="879"/>
                  <a:pt x="981" y="869"/>
                  <a:pt x="957" y="869"/>
                </a:cubicBezTo>
                <a:moveTo>
                  <a:pt x="181" y="895"/>
                </a:moveTo>
                <a:cubicBezTo>
                  <a:pt x="165" y="879"/>
                  <a:pt x="143" y="869"/>
                  <a:pt x="119" y="869"/>
                </a:cubicBezTo>
                <a:cubicBezTo>
                  <a:pt x="95" y="869"/>
                  <a:pt x="73" y="879"/>
                  <a:pt x="57" y="895"/>
                </a:cubicBezTo>
                <a:cubicBezTo>
                  <a:pt x="41" y="911"/>
                  <a:pt x="31" y="933"/>
                  <a:pt x="31" y="957"/>
                </a:cubicBezTo>
                <a:cubicBezTo>
                  <a:pt x="31" y="981"/>
                  <a:pt x="41" y="1003"/>
                  <a:pt x="57" y="1019"/>
                </a:cubicBezTo>
                <a:cubicBezTo>
                  <a:pt x="73" y="1035"/>
                  <a:pt x="95" y="1045"/>
                  <a:pt x="119" y="1045"/>
                </a:cubicBezTo>
                <a:cubicBezTo>
                  <a:pt x="143" y="1045"/>
                  <a:pt x="165" y="1035"/>
                  <a:pt x="181" y="1019"/>
                </a:cubicBezTo>
                <a:cubicBezTo>
                  <a:pt x="197" y="1003"/>
                  <a:pt x="207" y="981"/>
                  <a:pt x="207" y="957"/>
                </a:cubicBezTo>
                <a:cubicBezTo>
                  <a:pt x="207" y="933"/>
                  <a:pt x="197" y="911"/>
                  <a:pt x="181" y="895"/>
                </a:cubicBezTo>
                <a:moveTo>
                  <a:pt x="560" y="937"/>
                </a:moveTo>
                <a:cubicBezTo>
                  <a:pt x="555" y="932"/>
                  <a:pt x="548" y="929"/>
                  <a:pt x="540" y="929"/>
                </a:cubicBezTo>
                <a:cubicBezTo>
                  <a:pt x="532" y="929"/>
                  <a:pt x="525" y="932"/>
                  <a:pt x="520" y="937"/>
                </a:cubicBezTo>
                <a:cubicBezTo>
                  <a:pt x="515" y="942"/>
                  <a:pt x="512" y="949"/>
                  <a:pt x="512" y="957"/>
                </a:cubicBezTo>
                <a:cubicBezTo>
                  <a:pt x="512" y="965"/>
                  <a:pt x="515" y="971"/>
                  <a:pt x="520" y="977"/>
                </a:cubicBezTo>
                <a:cubicBezTo>
                  <a:pt x="525" y="982"/>
                  <a:pt x="532" y="985"/>
                  <a:pt x="540" y="985"/>
                </a:cubicBezTo>
                <a:cubicBezTo>
                  <a:pt x="548" y="985"/>
                  <a:pt x="555" y="982"/>
                  <a:pt x="560" y="977"/>
                </a:cubicBezTo>
                <a:cubicBezTo>
                  <a:pt x="565" y="972"/>
                  <a:pt x="568" y="965"/>
                  <a:pt x="568" y="957"/>
                </a:cubicBezTo>
                <a:cubicBezTo>
                  <a:pt x="568" y="949"/>
                  <a:pt x="565" y="942"/>
                  <a:pt x="560" y="937"/>
                </a:cubicBezTo>
                <a:moveTo>
                  <a:pt x="362" y="66"/>
                </a:moveTo>
                <a:cubicBezTo>
                  <a:pt x="377" y="66"/>
                  <a:pt x="391" y="72"/>
                  <a:pt x="400" y="82"/>
                </a:cubicBezTo>
                <a:cubicBezTo>
                  <a:pt x="410" y="92"/>
                  <a:pt x="416" y="106"/>
                  <a:pt x="416" y="121"/>
                </a:cubicBezTo>
                <a:cubicBezTo>
                  <a:pt x="416" y="135"/>
                  <a:pt x="410" y="149"/>
                  <a:pt x="400" y="159"/>
                </a:cubicBezTo>
                <a:cubicBezTo>
                  <a:pt x="391" y="169"/>
                  <a:pt x="377" y="175"/>
                  <a:pt x="362" y="175"/>
                </a:cubicBezTo>
                <a:cubicBezTo>
                  <a:pt x="347" y="175"/>
                  <a:pt x="334" y="169"/>
                  <a:pt x="324" y="159"/>
                </a:cubicBezTo>
                <a:cubicBezTo>
                  <a:pt x="314" y="149"/>
                  <a:pt x="308" y="135"/>
                  <a:pt x="308" y="121"/>
                </a:cubicBezTo>
                <a:cubicBezTo>
                  <a:pt x="308" y="106"/>
                  <a:pt x="314" y="92"/>
                  <a:pt x="324" y="82"/>
                </a:cubicBezTo>
                <a:cubicBezTo>
                  <a:pt x="334" y="72"/>
                  <a:pt x="347" y="66"/>
                  <a:pt x="362" y="66"/>
                </a:cubicBezTo>
                <a:moveTo>
                  <a:pt x="378" y="104"/>
                </a:moveTo>
                <a:cubicBezTo>
                  <a:pt x="374" y="100"/>
                  <a:pt x="368" y="98"/>
                  <a:pt x="362" y="98"/>
                </a:cubicBezTo>
                <a:cubicBezTo>
                  <a:pt x="356" y="98"/>
                  <a:pt x="350" y="99"/>
                  <a:pt x="346" y="104"/>
                </a:cubicBezTo>
                <a:cubicBezTo>
                  <a:pt x="342" y="108"/>
                  <a:pt x="339" y="114"/>
                  <a:pt x="339" y="121"/>
                </a:cubicBezTo>
                <a:cubicBezTo>
                  <a:pt x="339" y="127"/>
                  <a:pt x="342" y="133"/>
                  <a:pt x="346" y="137"/>
                </a:cubicBezTo>
                <a:cubicBezTo>
                  <a:pt x="350" y="141"/>
                  <a:pt x="356" y="143"/>
                  <a:pt x="362" y="143"/>
                </a:cubicBezTo>
                <a:cubicBezTo>
                  <a:pt x="368" y="143"/>
                  <a:pt x="374" y="141"/>
                  <a:pt x="378" y="137"/>
                </a:cubicBezTo>
                <a:cubicBezTo>
                  <a:pt x="382" y="132"/>
                  <a:pt x="385" y="127"/>
                  <a:pt x="385" y="121"/>
                </a:cubicBezTo>
                <a:cubicBezTo>
                  <a:pt x="385" y="114"/>
                  <a:pt x="382" y="109"/>
                  <a:pt x="378" y="10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504" name="Google Shape;504;p35"/>
          <p:cNvSpPr txBox="1"/>
          <p:nvPr/>
        </p:nvSpPr>
        <p:spPr>
          <a:xfrm>
            <a:off x="3104038" y="1136800"/>
            <a:ext cx="1120500" cy="47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2</a:t>
            </a:r>
            <a:r>
              <a:rPr lang="en" sz="1800">
                <a:solidFill>
                  <a:schemeClr val="dk1"/>
                </a:solidFill>
                <a:latin typeface="Libre Franklin SemiBold"/>
                <a:ea typeface="Libre Franklin SemiBold"/>
                <a:cs typeface="Libre Franklin SemiBold"/>
                <a:sym typeface="Libre Franklin SemiBold"/>
              </a:rPr>
              <a:t>5%</a:t>
            </a:r>
            <a:endParaRPr sz="1800">
              <a:solidFill>
                <a:schemeClr val="dk1"/>
              </a:solidFill>
              <a:latin typeface="Libre Franklin SemiBold"/>
              <a:ea typeface="Libre Franklin SemiBold"/>
              <a:cs typeface="Libre Franklin SemiBold"/>
              <a:sym typeface="Libre Franklin SemiBold"/>
            </a:endParaRPr>
          </a:p>
        </p:txBody>
      </p:sp>
      <p:sp>
        <p:nvSpPr>
          <p:cNvPr id="505" name="Google Shape;505;p35"/>
          <p:cNvSpPr txBox="1"/>
          <p:nvPr/>
        </p:nvSpPr>
        <p:spPr>
          <a:xfrm>
            <a:off x="5017913" y="1136800"/>
            <a:ext cx="1120500" cy="47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15</a:t>
            </a:r>
            <a:r>
              <a:rPr lang="en" sz="1800">
                <a:solidFill>
                  <a:schemeClr val="dk1"/>
                </a:solidFill>
                <a:latin typeface="Libre Franklin SemiBold"/>
                <a:ea typeface="Libre Franklin SemiBold"/>
                <a:cs typeface="Libre Franklin SemiBold"/>
                <a:sym typeface="Libre Franklin SemiBold"/>
              </a:rPr>
              <a:t>%</a:t>
            </a:r>
            <a:endParaRPr sz="1800">
              <a:solidFill>
                <a:schemeClr val="dk1"/>
              </a:solidFill>
              <a:latin typeface="Libre Franklin SemiBold"/>
              <a:ea typeface="Libre Franklin SemiBold"/>
              <a:cs typeface="Libre Franklin SemiBold"/>
              <a:sym typeface="Libre Franklin SemiBold"/>
            </a:endParaRPr>
          </a:p>
        </p:txBody>
      </p:sp>
      <p:sp>
        <p:nvSpPr>
          <p:cNvPr id="506" name="Google Shape;506;p35"/>
          <p:cNvSpPr txBox="1"/>
          <p:nvPr/>
        </p:nvSpPr>
        <p:spPr>
          <a:xfrm>
            <a:off x="6931788" y="1136800"/>
            <a:ext cx="1120500" cy="47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ibre Franklin SemiBold"/>
                <a:ea typeface="Libre Franklin SemiBold"/>
                <a:cs typeface="Libre Franklin SemiBold"/>
                <a:sym typeface="Libre Franklin SemiBold"/>
              </a:rPr>
              <a:t>20</a:t>
            </a:r>
            <a:r>
              <a:rPr lang="en" sz="1800">
                <a:solidFill>
                  <a:schemeClr val="dk1"/>
                </a:solidFill>
                <a:latin typeface="Libre Franklin SemiBold"/>
                <a:ea typeface="Libre Franklin SemiBold"/>
                <a:cs typeface="Libre Franklin SemiBold"/>
                <a:sym typeface="Libre Franklin SemiBold"/>
              </a:rPr>
              <a:t>%</a:t>
            </a:r>
            <a:endParaRPr sz="1800">
              <a:solidFill>
                <a:schemeClr val="dk1"/>
              </a:solidFill>
              <a:latin typeface="Libre Franklin SemiBold"/>
              <a:ea typeface="Libre Franklin SemiBold"/>
              <a:cs typeface="Libre Franklin SemiBold"/>
              <a:sym typeface="Libre Franklin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Cycle Diagrams Theme for a Business Plan by Slidesgo">
  <a:themeElements>
    <a:clrScheme name="Simple Light">
      <a:dk1>
        <a:srgbClr val="191919"/>
      </a:dk1>
      <a:lt1>
        <a:srgbClr val="FFFFFF"/>
      </a:lt1>
      <a:dk2>
        <a:srgbClr val="004D39"/>
      </a:dk2>
      <a:lt2>
        <a:srgbClr val="62B6A0"/>
      </a:lt2>
      <a:accent1>
        <a:srgbClr val="9ACFC2"/>
      </a:accent1>
      <a:accent2>
        <a:srgbClr val="FEAF77"/>
      </a:accent2>
      <a:accent3>
        <a:srgbClr val="FFCFAC"/>
      </a:accent3>
      <a:accent4>
        <a:srgbClr val="FFDFC8"/>
      </a:accent4>
      <a:accent5>
        <a:srgbClr val="F1F1F1"/>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